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7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2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7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0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7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9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7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6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4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D56F-A540-4AA2-BEC9-0FA525E9F4CD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6D9A-FAF5-4D41-9F44-74E6BE3C5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NEWS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</a:t>
            </a:r>
          </a:p>
          <a:p>
            <a:r>
              <a:rPr lang="en-US" dirty="0" smtClean="0"/>
              <a:t>ANJANA.P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8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Data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EDA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Visualizations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Steps and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Model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Conclusions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371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PROBLEM STATEMENT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Several public concerns have arrived about the reach and effects of false information spread which acquires  a tremendous potential to cause real world impacts.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In </a:t>
            </a:r>
            <a:r>
              <a:rPr lang="en-IN" sz="2000" dirty="0"/>
              <a:t>todays world spurious news articles can cause panic and create chaos in our </a:t>
            </a:r>
            <a:r>
              <a:rPr lang="en-IN" sz="2000" dirty="0" smtClean="0"/>
              <a:t>societies</a:t>
            </a:r>
          </a:p>
          <a:p>
            <a:r>
              <a:rPr lang="en-IN" sz="2000" dirty="0"/>
              <a:t>The </a:t>
            </a:r>
            <a:r>
              <a:rPr lang="en-IN" sz="2000" dirty="0" err="1"/>
              <a:t>yello</a:t>
            </a:r>
            <a:r>
              <a:rPr lang="en-IN" sz="2000" dirty="0"/>
              <a:t> journals  and the  websites are aware that people would be blindly attracted towards catchy titles and images</a:t>
            </a:r>
            <a:endParaRPr lang="en-US" sz="2000" dirty="0" smtClean="0"/>
          </a:p>
          <a:p>
            <a:r>
              <a:rPr lang="en-US" sz="2000" dirty="0" smtClean="0"/>
              <a:t>We are given a dataset which contains both real and fake news collected from online sites.</a:t>
            </a:r>
          </a:p>
          <a:p>
            <a:r>
              <a:rPr lang="en-US" sz="2000" dirty="0" smtClean="0"/>
              <a:t>We have to test various models and select a best model to predict the </a:t>
            </a:r>
            <a:r>
              <a:rPr lang="en-US" sz="2000" dirty="0" err="1" smtClean="0"/>
              <a:t>genuinity</a:t>
            </a:r>
            <a:r>
              <a:rPr lang="en-US" sz="2000" dirty="0" smtClean="0"/>
              <a:t> of the news.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5227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REVIEW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are given a 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 which contains some news with corresponding labels which shows whether news is real or flake.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There are 6 columns and 20800 rows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There are presence of null values.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Output column is label in which 0 represents real news and 1 represents fake news.</a:t>
            </a:r>
          </a:p>
          <a:p>
            <a:endParaRPr lang="en-US" sz="2000" dirty="0"/>
          </a:p>
          <a:p>
            <a:r>
              <a:rPr lang="en-IN" sz="2000" dirty="0"/>
              <a:t>We have to test various models and select the more accurate one to predict whether the news is fake or not fake..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65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EDA ANALYSIS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are 6 columns and 20800 rows.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Null values of news column are filled with corresponding headlines and </a:t>
            </a:r>
            <a:r>
              <a:rPr lang="en-US" sz="2000" dirty="0" err="1" smtClean="0"/>
              <a:t>viceversa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All punctuations and </a:t>
            </a:r>
            <a:r>
              <a:rPr lang="en-US" sz="2000" dirty="0" err="1" smtClean="0"/>
              <a:t>stopwords</a:t>
            </a:r>
            <a:r>
              <a:rPr lang="en-US" sz="2000" dirty="0" smtClean="0"/>
              <a:t> are removed.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New columns are added to see the original length of news and length after cleaning.</a:t>
            </a:r>
          </a:p>
          <a:p>
            <a:endParaRPr lang="en-US" sz="2000" dirty="0"/>
          </a:p>
          <a:p>
            <a:r>
              <a:rPr lang="en-US" sz="2000" dirty="0" err="1" smtClean="0"/>
              <a:t>Wordcloud</a:t>
            </a:r>
            <a:r>
              <a:rPr lang="en-US" sz="2000" dirty="0" smtClean="0"/>
              <a:t> library is used to see the most frequent words appeared in both fake and real news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232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VISUALIZATIONS</a:t>
            </a:r>
            <a:endParaRPr lang="en-IN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619499" cy="26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8100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81450"/>
            <a:ext cx="41910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5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990600"/>
            <a:ext cx="4267200" cy="47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90600"/>
            <a:ext cx="419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2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STEPS AND ASSUMPTIONS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After removing punctuations and stop words </a:t>
            </a:r>
            <a:r>
              <a:rPr lang="en-IN" sz="2000" dirty="0" err="1"/>
              <a:t>Tf-idf</a:t>
            </a:r>
            <a:r>
              <a:rPr lang="en-IN" sz="2000" dirty="0"/>
              <a:t> </a:t>
            </a:r>
            <a:r>
              <a:rPr lang="en-IN" sz="2000" dirty="0" err="1"/>
              <a:t>vectoriser</a:t>
            </a:r>
            <a:r>
              <a:rPr lang="en-IN" sz="2000" dirty="0"/>
              <a:t> is used to convert the text into machine learning algorithm </a:t>
            </a:r>
            <a:r>
              <a:rPr lang="en-IN" sz="2000" dirty="0" smtClean="0"/>
              <a:t>format.</a:t>
            </a:r>
          </a:p>
          <a:p>
            <a:r>
              <a:rPr lang="en-US" sz="2000" dirty="0" smtClean="0"/>
              <a:t>Train test split is done and various models </a:t>
            </a:r>
            <a:r>
              <a:rPr lang="en-IN" sz="2000" dirty="0" smtClean="0"/>
              <a:t>like </a:t>
            </a:r>
            <a:r>
              <a:rPr lang="en-IN" sz="2000" dirty="0"/>
              <a:t>logistic regression, multinomial NB, </a:t>
            </a:r>
            <a:r>
              <a:rPr lang="en-IN" sz="2000" dirty="0" err="1"/>
              <a:t>Randomforest</a:t>
            </a:r>
            <a:r>
              <a:rPr lang="en-IN" sz="2000" dirty="0"/>
              <a:t> classifier, decision tree classifier, </a:t>
            </a:r>
            <a:r>
              <a:rPr lang="en-IN" sz="2000" dirty="0" err="1"/>
              <a:t>auc_roc</a:t>
            </a:r>
            <a:r>
              <a:rPr lang="en-IN" sz="2000" dirty="0"/>
              <a:t> score are found and the best model is saved as pickle file.</a:t>
            </a:r>
          </a:p>
          <a:p>
            <a:r>
              <a:rPr lang="en-US" sz="2000" dirty="0" smtClean="0"/>
              <a:t>Accuracy score of various models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Logistic Regression-0.94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Random forest classifier-0.86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Multinomial NB-0.84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Decision tree classifier-0.89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Auc_roc</a:t>
            </a:r>
            <a:r>
              <a:rPr lang="en-US" sz="2000" dirty="0" smtClean="0"/>
              <a:t> score-0.94</a:t>
            </a:r>
          </a:p>
          <a:p>
            <a:r>
              <a:rPr lang="en-US" sz="2000" dirty="0" smtClean="0"/>
              <a:t>Logistic regression gives maximum accuracy so it is selected as our model and saved in pickle format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942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200" dirty="0" smtClean="0"/>
              <a:t>Natural </a:t>
            </a:r>
            <a:r>
              <a:rPr lang="en-IN" sz="2200" dirty="0"/>
              <a:t>Language Process </a:t>
            </a:r>
            <a:r>
              <a:rPr lang="en-IN" sz="2200" dirty="0" smtClean="0"/>
              <a:t>method is used </a:t>
            </a:r>
            <a:r>
              <a:rPr lang="en-IN" sz="2200" dirty="0"/>
              <a:t>to solve this </a:t>
            </a:r>
            <a:r>
              <a:rPr lang="en-IN" sz="2200" dirty="0" smtClean="0"/>
              <a:t>problem.</a:t>
            </a:r>
          </a:p>
          <a:p>
            <a:endParaRPr lang="en-US" sz="2200" dirty="0"/>
          </a:p>
          <a:p>
            <a:r>
              <a:rPr lang="en-US" sz="2200" dirty="0" smtClean="0"/>
              <a:t>The data is cleaned, preprocessed and tested various models and best model which gives maximum accuracy is selected</a:t>
            </a:r>
          </a:p>
          <a:p>
            <a:endParaRPr lang="en-US" sz="2200" dirty="0"/>
          </a:p>
          <a:p>
            <a:r>
              <a:rPr lang="en-IN" sz="2200" dirty="0"/>
              <a:t>T</a:t>
            </a:r>
            <a:r>
              <a:rPr lang="en-IN" sz="2200" dirty="0" smtClean="0"/>
              <a:t>he </a:t>
            </a:r>
            <a:r>
              <a:rPr lang="en-IN" sz="2200" dirty="0"/>
              <a:t>detection of fake news </a:t>
            </a:r>
            <a:r>
              <a:rPr lang="en-IN" sz="2200" dirty="0" smtClean="0"/>
              <a:t>has become </a:t>
            </a:r>
            <a:r>
              <a:rPr lang="en-IN" sz="2200" dirty="0"/>
              <a:t>more challenging as social media continues to </a:t>
            </a:r>
            <a:r>
              <a:rPr lang="en-IN" sz="2200" dirty="0" smtClean="0"/>
              <a:t>dominate our every day lives</a:t>
            </a:r>
          </a:p>
          <a:p>
            <a:endParaRPr lang="en-US" sz="2200" dirty="0"/>
          </a:p>
          <a:p>
            <a:r>
              <a:rPr lang="en-IN" sz="2200" dirty="0" smtClean="0"/>
              <a:t>It is more </a:t>
            </a:r>
            <a:r>
              <a:rPr lang="en-IN" sz="2200" dirty="0"/>
              <a:t>challenging to detect it simply because of how attractive most fake news articles are </a:t>
            </a:r>
            <a:r>
              <a:rPr lang="en-IN" sz="2200" dirty="0" smtClean="0"/>
              <a:t>titled.</a:t>
            </a:r>
          </a:p>
          <a:p>
            <a:endParaRPr lang="en-US" sz="2200" dirty="0"/>
          </a:p>
          <a:p>
            <a:r>
              <a:rPr lang="en-IN" sz="2200" dirty="0"/>
              <a:t>With the help of artificial intelligence, we can control and limit the spread  of such misinformation more quickly and efficiently as compared to manual efforts.</a:t>
            </a:r>
          </a:p>
          <a:p>
            <a:pPr marL="0" indent="0">
              <a:buNone/>
            </a:pPr>
            <a:r>
              <a:rPr lang="en-IN" sz="2200" dirty="0"/>
              <a:t> 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106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455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FAKE NEWS PROJECT</vt:lpstr>
      <vt:lpstr>CONTENT</vt:lpstr>
      <vt:lpstr>PROBLEM STATEMENT</vt:lpstr>
      <vt:lpstr>DATA REVIEW</vt:lpstr>
      <vt:lpstr>EDA ANALYSIS</vt:lpstr>
      <vt:lpstr>VISUALIZATIONS</vt:lpstr>
      <vt:lpstr>PowerPoint Presentation</vt:lpstr>
      <vt:lpstr>STEPS AND ASSUMPTIONS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PROJECT</dc:title>
  <dc:creator>LENOVO</dc:creator>
  <cp:lastModifiedBy>LENOVO</cp:lastModifiedBy>
  <cp:revision>11</cp:revision>
  <dcterms:created xsi:type="dcterms:W3CDTF">2021-06-24T13:21:30Z</dcterms:created>
  <dcterms:modified xsi:type="dcterms:W3CDTF">2021-06-24T14:28:28Z</dcterms:modified>
</cp:coreProperties>
</file>