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8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8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3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59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0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33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24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5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6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0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8372-11F4-4DC0-AC26-3E3B5E9C1C5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4EF1-F998-4587-AC8A-206CA82B4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8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RATINGS-PROJECT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Submitted by</a:t>
            </a:r>
          </a:p>
          <a:p>
            <a:r>
              <a:rPr lang="en-US" sz="2400" dirty="0" smtClean="0"/>
              <a:t>ANJANA.P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7102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Data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EDA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Visualizations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Steps and Assumptions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Model Dashboard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Conclusions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561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rise in E — commerce, has brought a significant rise in the importance of customer reviews. </a:t>
            </a:r>
            <a:endParaRPr lang="en-IN" sz="2000" dirty="0" smtClean="0"/>
          </a:p>
          <a:p>
            <a:r>
              <a:rPr lang="en-IN" sz="2000" dirty="0"/>
              <a:t>Customers have changed their way of shopping and </a:t>
            </a:r>
            <a:r>
              <a:rPr lang="en-IN" sz="2000" dirty="0" smtClean="0"/>
              <a:t>studies show that70 </a:t>
            </a:r>
            <a:r>
              <a:rPr lang="en-IN" sz="2000" dirty="0" err="1"/>
              <a:t>percent</a:t>
            </a:r>
            <a:r>
              <a:rPr lang="en-IN" sz="2000" dirty="0"/>
              <a:t> of customers </a:t>
            </a:r>
            <a:r>
              <a:rPr lang="en-IN" sz="2000" dirty="0" smtClean="0"/>
              <a:t>use </a:t>
            </a:r>
            <a:r>
              <a:rPr lang="en-IN" sz="2000" dirty="0"/>
              <a:t>rating filters to filter out low rated items in their </a:t>
            </a:r>
            <a:r>
              <a:rPr lang="en-IN" sz="2000" dirty="0" smtClean="0"/>
              <a:t>searches.</a:t>
            </a:r>
          </a:p>
          <a:p>
            <a:r>
              <a:rPr lang="en-IN" sz="2000" dirty="0"/>
              <a:t>We have a client who has a website where people write different reviews for technical </a:t>
            </a:r>
            <a:r>
              <a:rPr lang="en-IN" sz="2000" dirty="0" smtClean="0"/>
              <a:t>products.</a:t>
            </a:r>
            <a:r>
              <a:rPr lang="en-IN" sz="2000" dirty="0"/>
              <a:t> </a:t>
            </a:r>
            <a:r>
              <a:rPr lang="en-IN" sz="2000" dirty="0" smtClean="0"/>
              <a:t>We have to add </a:t>
            </a:r>
            <a:r>
              <a:rPr lang="en-IN" sz="2000" dirty="0"/>
              <a:t>a new feature to their website </a:t>
            </a:r>
            <a:r>
              <a:rPr lang="en-IN" sz="2000" dirty="0" smtClean="0"/>
              <a:t>named rating based on customer reviews</a:t>
            </a:r>
          </a:p>
          <a:p>
            <a:r>
              <a:rPr lang="en-IN" sz="2000" dirty="0"/>
              <a:t>we have to scrape </a:t>
            </a:r>
            <a:r>
              <a:rPr lang="en-IN" sz="2000" dirty="0" smtClean="0"/>
              <a:t>reviews and ratings of different </a:t>
            </a:r>
            <a:r>
              <a:rPr lang="en-IN" sz="2000" dirty="0" err="1" smtClean="0"/>
              <a:t>productsfrom</a:t>
            </a:r>
            <a:r>
              <a:rPr lang="en-IN" sz="2000" dirty="0" smtClean="0"/>
              <a:t> </a:t>
            </a:r>
            <a:r>
              <a:rPr lang="en-IN" sz="2000" dirty="0"/>
              <a:t>different e-commerce websites. </a:t>
            </a:r>
          </a:p>
          <a:p>
            <a:r>
              <a:rPr lang="en-US" sz="2000" dirty="0" smtClean="0"/>
              <a:t>We have to test various classification models and select a best model to predict the rating of the product based on review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85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Data </a:t>
            </a:r>
            <a:r>
              <a:rPr lang="en-IN" sz="2000" dirty="0"/>
              <a:t>is scraped from different e-commerce sites like Amazon, </a:t>
            </a:r>
            <a:r>
              <a:rPr lang="en-IN" sz="2000" dirty="0" err="1"/>
              <a:t>flipkart</a:t>
            </a:r>
            <a:r>
              <a:rPr lang="en-IN" sz="2000" dirty="0"/>
              <a:t>, </a:t>
            </a:r>
            <a:r>
              <a:rPr lang="en-IN" sz="2000" dirty="0" err="1"/>
              <a:t>snapdeal</a:t>
            </a:r>
            <a:r>
              <a:rPr lang="en-IN" sz="2000" dirty="0"/>
              <a:t> etc. The main </a:t>
            </a:r>
            <a:r>
              <a:rPr lang="en-IN" sz="2000" dirty="0" err="1"/>
              <a:t>datas</a:t>
            </a:r>
            <a:r>
              <a:rPr lang="en-IN" sz="2000" dirty="0"/>
              <a:t> that are scraped includes customer reviews and </a:t>
            </a:r>
            <a:r>
              <a:rPr lang="en-IN" sz="2000" dirty="0" smtClean="0"/>
              <a:t>ratings.</a:t>
            </a:r>
          </a:p>
          <a:p>
            <a:r>
              <a:rPr lang="en-US" sz="2000" dirty="0" smtClean="0"/>
              <a:t>20000 </a:t>
            </a:r>
            <a:r>
              <a:rPr lang="en-US" sz="2000" dirty="0" err="1" smtClean="0"/>
              <a:t>datas</a:t>
            </a:r>
            <a:r>
              <a:rPr lang="en-US" sz="2000" dirty="0" smtClean="0"/>
              <a:t> are scraped with 4000 </a:t>
            </a:r>
            <a:r>
              <a:rPr lang="en-US" sz="2000" dirty="0" err="1" smtClean="0"/>
              <a:t>datas</a:t>
            </a:r>
            <a:r>
              <a:rPr lang="en-US" sz="2000" dirty="0" smtClean="0"/>
              <a:t> each for  1star,2star,3star,4star, and 5star</a:t>
            </a:r>
          </a:p>
          <a:p>
            <a:r>
              <a:rPr lang="en-US" sz="2000" dirty="0" smtClean="0"/>
              <a:t>Dataset contains 20000 rows and 2 columns</a:t>
            </a:r>
          </a:p>
          <a:p>
            <a:r>
              <a:rPr lang="en-US" sz="2000" dirty="0" smtClean="0"/>
              <a:t>Extra columns for label is added which shows 0 and 1 value,1 represent good reviews with rating above 3 and 0 represent bad reviews with rating below 3.</a:t>
            </a:r>
          </a:p>
          <a:p>
            <a:r>
              <a:rPr lang="en-US" sz="2000" dirty="0" smtClean="0"/>
              <a:t>Sentiment analysis is done and various classifications models should be performed and best model is selected to predict the ratings</a:t>
            </a:r>
            <a:endParaRPr lang="en-IN" sz="20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17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There are 2 columns and 20000 rows.</a:t>
            </a:r>
          </a:p>
          <a:p>
            <a:r>
              <a:rPr lang="en-US" sz="2000" dirty="0"/>
              <a:t>Presence of null values are checked.</a:t>
            </a:r>
          </a:p>
          <a:p>
            <a:r>
              <a:rPr lang="en-US" sz="2000" dirty="0"/>
              <a:t>Object </a:t>
            </a:r>
            <a:r>
              <a:rPr lang="en-US" sz="2000" dirty="0" err="1"/>
              <a:t>datatype</a:t>
            </a:r>
            <a:r>
              <a:rPr lang="en-US" sz="2000" dirty="0"/>
              <a:t> of Rating column is converted to integer </a:t>
            </a:r>
            <a:r>
              <a:rPr lang="en-US" sz="2000" dirty="0" err="1"/>
              <a:t>datatype</a:t>
            </a:r>
            <a:r>
              <a:rPr lang="en-US" sz="2000" dirty="0"/>
              <a:t> to add label column.</a:t>
            </a:r>
          </a:p>
          <a:p>
            <a:r>
              <a:rPr lang="en-US" sz="2000" dirty="0"/>
              <a:t>All punctuations and </a:t>
            </a:r>
            <a:r>
              <a:rPr lang="en-US" sz="2000" dirty="0" err="1"/>
              <a:t>stopwords</a:t>
            </a:r>
            <a:r>
              <a:rPr lang="en-US" sz="2000" dirty="0"/>
              <a:t> are removed.</a:t>
            </a:r>
          </a:p>
          <a:p>
            <a:r>
              <a:rPr lang="en-US" sz="2000" dirty="0"/>
              <a:t>Label column is added with values 0 and 1 for classifying good and bad reviews</a:t>
            </a:r>
          </a:p>
          <a:p>
            <a:r>
              <a:rPr lang="en-US" sz="2000" dirty="0" err="1"/>
              <a:t>Wordcloud</a:t>
            </a:r>
            <a:r>
              <a:rPr lang="en-US" sz="2000" dirty="0"/>
              <a:t> library is used to see the most frequent words appeared in good and bad reviews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761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295400"/>
            <a:ext cx="2971799" cy="243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33800"/>
            <a:ext cx="5562599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1371600"/>
            <a:ext cx="441960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84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AND ASSUMPTIONS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200" dirty="0">
                <a:latin typeface="+mj-lt"/>
              </a:rPr>
              <a:t>After removing punctuations and stop words </a:t>
            </a:r>
            <a:r>
              <a:rPr lang="en-IN" sz="2200" dirty="0" err="1">
                <a:latin typeface="+mj-lt"/>
              </a:rPr>
              <a:t>Tf-idf</a:t>
            </a:r>
            <a:r>
              <a:rPr lang="en-IN" sz="2200" dirty="0">
                <a:latin typeface="+mj-lt"/>
              </a:rPr>
              <a:t> </a:t>
            </a:r>
            <a:r>
              <a:rPr lang="en-IN" sz="2200" dirty="0" err="1">
                <a:latin typeface="+mj-lt"/>
              </a:rPr>
              <a:t>vectoriser</a:t>
            </a:r>
            <a:r>
              <a:rPr lang="en-IN" sz="2200" dirty="0">
                <a:latin typeface="+mj-lt"/>
              </a:rPr>
              <a:t> is used to convert the text into machine learning algorithm format.</a:t>
            </a:r>
          </a:p>
          <a:p>
            <a:r>
              <a:rPr lang="en-US" sz="2200" dirty="0">
                <a:latin typeface="+mj-lt"/>
              </a:rPr>
              <a:t>Train test split is done and various classification models </a:t>
            </a:r>
            <a:r>
              <a:rPr lang="en-IN" sz="2200" dirty="0">
                <a:latin typeface="+mj-lt"/>
              </a:rPr>
              <a:t>like multinomial NB, </a:t>
            </a:r>
            <a:r>
              <a:rPr lang="en-IN" sz="2200" dirty="0" err="1">
                <a:latin typeface="+mj-lt"/>
              </a:rPr>
              <a:t>Randomforest</a:t>
            </a:r>
            <a:r>
              <a:rPr lang="en-IN" sz="2200" dirty="0">
                <a:latin typeface="+mj-lt"/>
              </a:rPr>
              <a:t> classifier, decision tree classifier, </a:t>
            </a:r>
            <a:r>
              <a:rPr lang="en-IN" sz="2200" dirty="0" err="1">
                <a:latin typeface="+mj-lt"/>
              </a:rPr>
              <a:t>knearest</a:t>
            </a:r>
            <a:r>
              <a:rPr lang="en-IN" sz="2200" dirty="0">
                <a:latin typeface="+mj-lt"/>
              </a:rPr>
              <a:t> </a:t>
            </a:r>
            <a:r>
              <a:rPr lang="en-IN" sz="2200" dirty="0" err="1">
                <a:latin typeface="+mj-lt"/>
              </a:rPr>
              <a:t>neighor,svc</a:t>
            </a:r>
            <a:r>
              <a:rPr lang="en-IN" sz="2200" dirty="0">
                <a:latin typeface="+mj-lt"/>
              </a:rPr>
              <a:t> are found and the best model is saved as pickle file.</a:t>
            </a:r>
          </a:p>
          <a:p>
            <a:r>
              <a:rPr lang="en-US" sz="2200" dirty="0">
                <a:latin typeface="+mj-lt"/>
              </a:rPr>
              <a:t>Accuracy score of various models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</a:rPr>
              <a:t>  </a:t>
            </a:r>
            <a:r>
              <a:rPr lang="en-US" sz="2200" dirty="0" err="1">
                <a:latin typeface="+mj-lt"/>
              </a:rPr>
              <a:t>Knearest</a:t>
            </a:r>
            <a:r>
              <a:rPr lang="en-US" sz="2200" dirty="0">
                <a:latin typeface="+mj-lt"/>
              </a:rPr>
              <a:t> neighbor-0.41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</a:rPr>
              <a:t>   Random forest classifier-0.59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</a:rPr>
              <a:t>   Multinomial NB-0.45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</a:rPr>
              <a:t>   Decision tree classifier-0.49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+mj-lt"/>
              </a:rPr>
              <a:t>    SVC-0.49</a:t>
            </a:r>
          </a:p>
          <a:p>
            <a:r>
              <a:rPr lang="en-US" sz="2200" dirty="0">
                <a:latin typeface="+mj-lt"/>
              </a:rPr>
              <a:t>Random Forest Classifier gives maximum accuracy so it is selected as our model and saved in pickle format</a:t>
            </a:r>
            <a:endParaRPr lang="en-IN" sz="2200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85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Natural Language Process method is used to solve this problem.</a:t>
            </a:r>
          </a:p>
          <a:p>
            <a:endParaRPr lang="en-US" dirty="0"/>
          </a:p>
          <a:p>
            <a:r>
              <a:rPr lang="en-US" dirty="0"/>
              <a:t>The data is cleaned, preprocessed and tested various models and best model which gives maximum accuracy is selected</a:t>
            </a:r>
          </a:p>
          <a:p>
            <a:endParaRPr lang="en-US" dirty="0"/>
          </a:p>
          <a:p>
            <a:r>
              <a:rPr lang="en-IN" dirty="0"/>
              <a:t>The dataset we used here resembles a real business dataset. The ability to successfully decide whether a review will be helpful to other customers and thus give the product more exposure is vital to companies that support these reviews</a:t>
            </a:r>
            <a:endParaRPr lang="en-US" dirty="0"/>
          </a:p>
          <a:p>
            <a:r>
              <a:rPr lang="en-IN" dirty="0"/>
              <a:t>The rise in E — commerce, has brought a significant rise in the importance of customer reviews. There are hundreds of review sites online and massive amounts of reviews for every product. Customers have changed their way of shopping </a:t>
            </a:r>
            <a:endParaRPr lang="en-IN" dirty="0"/>
          </a:p>
          <a:p>
            <a:r>
              <a:rPr lang="en-IN" dirty="0"/>
              <a:t>This project basic </a:t>
            </a:r>
            <a:r>
              <a:rPr lang="en-IN" dirty="0"/>
              <a:t>Natural Language Processing based on sentiment analysis and build a new model which will predict the rating of the product based on the review of the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75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445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RATINGS-PROJECT</vt:lpstr>
      <vt:lpstr>CONTENT</vt:lpstr>
      <vt:lpstr>PROBLEM STATEMENT</vt:lpstr>
      <vt:lpstr>DATA REVIEW</vt:lpstr>
      <vt:lpstr>EDA ANALYSIS</vt:lpstr>
      <vt:lpstr>VISUALIZATIONS</vt:lpstr>
      <vt:lpstr>STEPS AND ASSUMPTIONS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RATINGS-PROJECT</dc:title>
  <dc:creator>LENOVO</dc:creator>
  <cp:lastModifiedBy>LENOVO</cp:lastModifiedBy>
  <cp:revision>8</cp:revision>
  <dcterms:created xsi:type="dcterms:W3CDTF">2021-07-15T14:52:42Z</dcterms:created>
  <dcterms:modified xsi:type="dcterms:W3CDTF">2021-07-15T17:15:15Z</dcterms:modified>
</cp:coreProperties>
</file>