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0" r:id="rId4"/>
    <p:sldId id="261" r:id="rId5"/>
    <p:sldId id="264" r:id="rId6"/>
    <p:sldId id="273" r:id="rId7"/>
    <p:sldId id="266" r:id="rId8"/>
    <p:sldId id="257" r:id="rId9"/>
    <p:sldId id="259" r:id="rId10"/>
    <p:sldId id="275" r:id="rId11"/>
    <p:sldId id="274" r:id="rId12"/>
    <p:sldId id="27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Missing Values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Records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prstClr val="white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Source</c:v>
                </c:pt>
                <c:pt idx="1">
                  <c:v>Host</c:v>
                </c:pt>
                <c:pt idx="2">
                  <c:v>Link</c:v>
                </c:pt>
                <c:pt idx="3">
                  <c:v>Date</c:v>
                </c:pt>
                <c:pt idx="4">
                  <c:v>Time</c:v>
                </c:pt>
                <c:pt idx="5">
                  <c:v>GMT</c:v>
                </c:pt>
                <c:pt idx="6">
                  <c:v>Title</c:v>
                </c:pt>
                <c:pt idx="7">
                  <c:v>TRANS_CONV_TEXT</c:v>
                </c:pt>
                <c:pt idx="8">
                  <c:v>Patient_Tag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1157</c:v>
                </c:pt>
                <c:pt idx="1">
                  <c:v>1098</c:v>
                </c:pt>
                <c:pt idx="2">
                  <c:v>1157</c:v>
                </c:pt>
                <c:pt idx="3">
                  <c:v>1157</c:v>
                </c:pt>
                <c:pt idx="4">
                  <c:v>1157</c:v>
                </c:pt>
                <c:pt idx="5">
                  <c:v>996</c:v>
                </c:pt>
                <c:pt idx="6">
                  <c:v>941</c:v>
                </c:pt>
                <c:pt idx="7">
                  <c:v>1156</c:v>
                </c:pt>
                <c:pt idx="8">
                  <c:v>1157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0-4336-9363-0B5D7A9854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Missing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0284041199395531E-2"/>
                      <c:h val="4.92817679558011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2E0-4336-9363-0B5D7A98546A}"/>
                </c:ext>
              </c:extLst>
            </c:dLbl>
            <c:spPr>
              <a:solidFill>
                <a:prstClr val="white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Source</c:v>
                </c:pt>
                <c:pt idx="1">
                  <c:v>Host</c:v>
                </c:pt>
                <c:pt idx="2">
                  <c:v>Link</c:v>
                </c:pt>
                <c:pt idx="3">
                  <c:v>Date</c:v>
                </c:pt>
                <c:pt idx="4">
                  <c:v>Time</c:v>
                </c:pt>
                <c:pt idx="5">
                  <c:v>GMT</c:v>
                </c:pt>
                <c:pt idx="6">
                  <c:v>Title</c:v>
                </c:pt>
                <c:pt idx="7">
                  <c:v>TRANS_CONV_TEXT</c:v>
                </c:pt>
                <c:pt idx="8">
                  <c:v>Patient_Tag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59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161</c:v>
                </c:pt>
                <c:pt idx="6">
                  <c:v>216</c:v>
                </c:pt>
                <c:pt idx="7">
                  <c:v>1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E0-4336-9363-0B5D7A9854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70449728"/>
        <c:axId val="970452224"/>
      </c:barChart>
      <c:catAx>
        <c:axId val="97044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452224"/>
        <c:crosses val="autoZero"/>
        <c:auto val="1"/>
        <c:lblAlgn val="ctr"/>
        <c:lblOffset val="100"/>
        <c:noMultiLvlLbl val="0"/>
      </c:catAx>
      <c:valAx>
        <c:axId val="97045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44972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Prediction</a:t>
            </a:r>
            <a:r>
              <a:rPr lang="en-US" baseline="0" dirty="0" smtClean="0"/>
              <a:t> Class Distribution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Patient_Tag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56D-40D5-8B73-25E3B7D404CD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356D-40D5-8B73-25E3B7D404CD}"/>
                </c:ext>
              </c:extLst>
            </c:dLbl>
            <c:spPr>
              <a:solidFill>
                <a:prstClr val="white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Patient_Tag = 0</c:v>
                </c:pt>
                <c:pt idx="1">
                  <c:v>Patient_Tag = 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917</c:v>
                </c:pt>
                <c:pt idx="1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6D-40D5-8B73-25E3B7D404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72896016"/>
        <c:axId val="972899760"/>
      </c:barChart>
      <c:catAx>
        <c:axId val="97289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2899760"/>
        <c:crosses val="autoZero"/>
        <c:auto val="1"/>
        <c:lblAlgn val="ctr"/>
        <c:lblOffset val="100"/>
        <c:noMultiLvlLbl val="0"/>
      </c:catAx>
      <c:valAx>
        <c:axId val="97289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289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Patient_Tag 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prstClr val="white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Source 0</c:v>
                </c:pt>
                <c:pt idx="1">
                  <c:v>Source 1</c:v>
                </c:pt>
                <c:pt idx="2">
                  <c:v>Source 2</c:v>
                </c:pt>
                <c:pt idx="3">
                  <c:v>Source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375</c:v>
                </c:pt>
                <c:pt idx="1">
                  <c:v>28</c:v>
                </c:pt>
                <c:pt idx="2">
                  <c:v>474</c:v>
                </c:pt>
                <c:pt idx="3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F0-453A-B5D6-743A55DEE8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Patient_Tag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prstClr val="white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Source 0</c:v>
                </c:pt>
                <c:pt idx="1">
                  <c:v>Source 1</c:v>
                </c:pt>
                <c:pt idx="2">
                  <c:v>Source 2</c:v>
                </c:pt>
                <c:pt idx="3">
                  <c:v>Source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36</c:v>
                </c:pt>
                <c:pt idx="2">
                  <c:v>194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F0-453A-B5D6-743A55DEE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719776"/>
        <c:axId val="691713536"/>
      </c:barChart>
      <c:catAx>
        <c:axId val="69171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713536"/>
        <c:crosses val="autoZero"/>
        <c:auto val="1"/>
        <c:lblAlgn val="ctr"/>
        <c:lblOffset val="100"/>
        <c:noMultiLvlLbl val="0"/>
      </c:catAx>
      <c:valAx>
        <c:axId val="69171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719776"/>
        <c:crosses val="autoZero"/>
        <c:crossBetween val="between"/>
      </c:valAx>
      <c:spPr>
        <a:noFill/>
        <a:ln>
          <a:solidFill>
            <a:schemeClr val="accent1"/>
          </a:solidFill>
          <a:prstDash val="sysDot"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01FD7-1461-4A54-A18A-D19DAEC91DA1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6E8037-648B-4BA3-AB62-E69F2044B878}">
      <dgm:prSet phldrT="[Text]" custT="1"/>
      <dgm:spPr/>
      <dgm:t>
        <a:bodyPr/>
        <a:lstStyle/>
        <a:p>
          <a:r>
            <a:rPr lang="en-US" sz="1400" dirty="0" smtClean="0"/>
            <a:t>EDA and Feature Engineering</a:t>
          </a:r>
          <a:endParaRPr lang="en-US" sz="1400" dirty="0"/>
        </a:p>
      </dgm:t>
    </dgm:pt>
    <dgm:pt modelId="{72D30D11-342F-4738-9B05-67FFF56C5BC6}" type="parTrans" cxnId="{45EB2B93-8FE5-4D4E-89F3-BF94F4C5E03F}">
      <dgm:prSet/>
      <dgm:spPr/>
      <dgm:t>
        <a:bodyPr/>
        <a:lstStyle/>
        <a:p>
          <a:endParaRPr lang="en-US" sz="1600"/>
        </a:p>
      </dgm:t>
    </dgm:pt>
    <dgm:pt modelId="{9FA64956-E9FA-4A11-9240-CA6AA09A639F}" type="sibTrans" cxnId="{45EB2B93-8FE5-4D4E-89F3-BF94F4C5E03F}">
      <dgm:prSet/>
      <dgm:spPr/>
      <dgm:t>
        <a:bodyPr/>
        <a:lstStyle/>
        <a:p>
          <a:endParaRPr lang="en-US" sz="1600"/>
        </a:p>
      </dgm:t>
    </dgm:pt>
    <dgm:pt modelId="{2514A648-467F-4C31-A63D-C26FA394E831}">
      <dgm:prSet phldrT="[Text]" custT="1"/>
      <dgm:spPr/>
      <dgm:t>
        <a:bodyPr/>
        <a:lstStyle/>
        <a:p>
          <a:r>
            <a:rPr lang="en-US" sz="1400" dirty="0" smtClean="0"/>
            <a:t>SMOTE</a:t>
          </a:r>
          <a:r>
            <a:rPr lang="en-US" sz="1400" baseline="0" dirty="0" smtClean="0"/>
            <a:t> for balancing the imbalanced classes</a:t>
          </a:r>
        </a:p>
        <a:p>
          <a:r>
            <a:rPr lang="en-US" sz="1400" baseline="0" dirty="0" smtClean="0"/>
            <a:t>Or </a:t>
          </a:r>
        </a:p>
        <a:p>
          <a:r>
            <a:rPr lang="en-US" sz="1400" baseline="0" smtClean="0"/>
            <a:t>AL</a:t>
          </a:r>
          <a:endParaRPr lang="en-US" sz="1400" dirty="0"/>
        </a:p>
      </dgm:t>
    </dgm:pt>
    <dgm:pt modelId="{9AAA7E6C-0E92-4E7F-8D3D-FB1CA239F0E3}" type="parTrans" cxnId="{1F5E9ADC-0643-4D8D-A841-18BE6B4D2DB0}">
      <dgm:prSet/>
      <dgm:spPr/>
      <dgm:t>
        <a:bodyPr/>
        <a:lstStyle/>
        <a:p>
          <a:endParaRPr lang="en-US" sz="1600"/>
        </a:p>
      </dgm:t>
    </dgm:pt>
    <dgm:pt modelId="{12D419D0-27B2-4590-821F-0CFB664001F5}" type="sibTrans" cxnId="{1F5E9ADC-0643-4D8D-A841-18BE6B4D2DB0}">
      <dgm:prSet/>
      <dgm:spPr/>
      <dgm:t>
        <a:bodyPr/>
        <a:lstStyle/>
        <a:p>
          <a:endParaRPr lang="en-US" sz="1600"/>
        </a:p>
      </dgm:t>
    </dgm:pt>
    <dgm:pt modelId="{DB990F4F-28A9-4E29-B4C1-7EE7F03ADEDA}">
      <dgm:prSet phldrT="[Text]" custT="1"/>
      <dgm:spPr/>
      <dgm:t>
        <a:bodyPr/>
        <a:lstStyle/>
        <a:p>
          <a:r>
            <a:rPr lang="en-US" sz="1400" dirty="0" smtClean="0"/>
            <a:t>TF-IDF Feature Processing</a:t>
          </a:r>
        </a:p>
        <a:p>
          <a:r>
            <a:rPr lang="en-US" sz="1400" dirty="0" smtClean="0"/>
            <a:t>and</a:t>
          </a:r>
        </a:p>
        <a:p>
          <a:r>
            <a:rPr lang="en-US" sz="1400" dirty="0" smtClean="0"/>
            <a:t>Label </a:t>
          </a:r>
          <a:r>
            <a:rPr lang="en-US" sz="1400" dirty="0" smtClean="0"/>
            <a:t>Encoding</a:t>
          </a:r>
          <a:endParaRPr lang="en-US" sz="1400" dirty="0"/>
        </a:p>
      </dgm:t>
    </dgm:pt>
    <dgm:pt modelId="{59E96BDF-A770-460D-8FFE-E1244F106229}" type="parTrans" cxnId="{3A15040F-614E-40D8-9E41-6B3CC772184C}">
      <dgm:prSet/>
      <dgm:spPr/>
      <dgm:t>
        <a:bodyPr/>
        <a:lstStyle/>
        <a:p>
          <a:endParaRPr lang="en-US" sz="1600"/>
        </a:p>
      </dgm:t>
    </dgm:pt>
    <dgm:pt modelId="{E275A5E9-AB18-4354-AF4A-70E4E225F5FE}" type="sibTrans" cxnId="{3A15040F-614E-40D8-9E41-6B3CC772184C}">
      <dgm:prSet/>
      <dgm:spPr/>
      <dgm:t>
        <a:bodyPr/>
        <a:lstStyle/>
        <a:p>
          <a:endParaRPr lang="en-US" sz="1600"/>
        </a:p>
      </dgm:t>
    </dgm:pt>
    <dgm:pt modelId="{DFF5470C-FDD2-446F-A3FF-BA0965EB3BCC}">
      <dgm:prSet phldrT="[Text]" custT="1"/>
      <dgm:spPr/>
      <dgm:t>
        <a:bodyPr/>
        <a:lstStyle/>
        <a:p>
          <a:r>
            <a:rPr lang="en-US" sz="1400" dirty="0" smtClean="0"/>
            <a:t>Extract Features</a:t>
          </a:r>
          <a:br>
            <a:rPr lang="en-US" sz="1400" dirty="0" smtClean="0"/>
          </a:b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dirty="0" smtClean="0"/>
            <a:t>[</a:t>
          </a:r>
          <a:r>
            <a:rPr lang="en-US" sz="1400" dirty="0" err="1" smtClean="0"/>
            <a:t>Stopword</a:t>
          </a:r>
          <a:r>
            <a:rPr lang="en-US" sz="1400" dirty="0" smtClean="0"/>
            <a:t>, Text Length]</a:t>
          </a:r>
          <a:endParaRPr lang="en-US" sz="1400" dirty="0"/>
        </a:p>
      </dgm:t>
    </dgm:pt>
    <dgm:pt modelId="{5CA4CD00-081C-4A4F-AFA9-A3B882C30978}" type="parTrans" cxnId="{9D0FD20E-FE7F-4215-BE32-E5EE7A99F956}">
      <dgm:prSet/>
      <dgm:spPr/>
      <dgm:t>
        <a:bodyPr/>
        <a:lstStyle/>
        <a:p>
          <a:endParaRPr lang="en-US" sz="1600"/>
        </a:p>
      </dgm:t>
    </dgm:pt>
    <dgm:pt modelId="{4505B932-4697-40CD-BB67-E1C7EE8D5D7D}" type="sibTrans" cxnId="{9D0FD20E-FE7F-4215-BE32-E5EE7A99F956}">
      <dgm:prSet/>
      <dgm:spPr/>
      <dgm:t>
        <a:bodyPr/>
        <a:lstStyle/>
        <a:p>
          <a:endParaRPr lang="en-US" sz="1600"/>
        </a:p>
      </dgm:t>
    </dgm:pt>
    <dgm:pt modelId="{C9E75161-43B9-42B7-A779-25E61FDE33A8}">
      <dgm:prSet phldrT="[Text]" custT="1"/>
      <dgm:spPr/>
      <dgm:t>
        <a:bodyPr/>
        <a:lstStyle/>
        <a:p>
          <a:r>
            <a:rPr lang="en-US" sz="1400" dirty="0" smtClean="0"/>
            <a:t>Random Search for Hyper-parameter tuning, </a:t>
          </a:r>
        </a:p>
        <a:p>
          <a:r>
            <a:rPr lang="en-US" sz="1400" dirty="0" smtClean="0"/>
            <a:t>Cross Validation, </a:t>
          </a:r>
        </a:p>
        <a:p>
          <a:r>
            <a:rPr lang="en-US" sz="1400" dirty="0" err="1" smtClean="0"/>
            <a:t>Thresholding</a:t>
          </a:r>
          <a:endParaRPr lang="en-US" sz="1400" dirty="0"/>
        </a:p>
      </dgm:t>
    </dgm:pt>
    <dgm:pt modelId="{04F75BE8-1AA4-4F5C-84C5-BA8F143E16A2}" type="parTrans" cxnId="{966BA29C-8EE4-4495-BBFE-1FB2B1CAEBEA}">
      <dgm:prSet/>
      <dgm:spPr/>
      <dgm:t>
        <a:bodyPr/>
        <a:lstStyle/>
        <a:p>
          <a:endParaRPr lang="en-US" sz="1600"/>
        </a:p>
      </dgm:t>
    </dgm:pt>
    <dgm:pt modelId="{D665D2E7-F046-467C-91DC-A26CEF9DA2DC}" type="sibTrans" cxnId="{966BA29C-8EE4-4495-BBFE-1FB2B1CAEBEA}">
      <dgm:prSet/>
      <dgm:spPr/>
      <dgm:t>
        <a:bodyPr/>
        <a:lstStyle/>
        <a:p>
          <a:endParaRPr lang="en-US" sz="1600"/>
        </a:p>
      </dgm:t>
    </dgm:pt>
    <dgm:pt modelId="{C7C63246-5BDE-4BB8-BA26-74C84B3E91C7}">
      <dgm:prSet phldrT="[Text]" custT="1"/>
      <dgm:spPr/>
      <dgm:t>
        <a:bodyPr/>
        <a:lstStyle/>
        <a:p>
          <a:r>
            <a:rPr lang="en-US" sz="1400" dirty="0" smtClean="0"/>
            <a:t>Model Fit</a:t>
          </a:r>
          <a:br>
            <a:rPr lang="en-US" sz="1400" dirty="0" smtClean="0"/>
          </a:br>
          <a:r>
            <a:rPr lang="en-US" sz="1400" dirty="0" smtClean="0"/>
            <a:t>X = Stacked Features</a:t>
          </a:r>
          <a:br>
            <a:rPr lang="en-US" sz="1400" dirty="0" smtClean="0"/>
          </a:br>
          <a:r>
            <a:rPr lang="en-US" sz="1400" dirty="0" smtClean="0"/>
            <a:t>y = Patient Tags</a:t>
          </a:r>
          <a:endParaRPr lang="en-US" sz="1400" dirty="0"/>
        </a:p>
      </dgm:t>
    </dgm:pt>
    <dgm:pt modelId="{886CB672-8DB8-486E-BAEF-F39D036638DB}" type="parTrans" cxnId="{EFB9386F-CBCF-4215-898B-C6BA668612AD}">
      <dgm:prSet/>
      <dgm:spPr/>
      <dgm:t>
        <a:bodyPr/>
        <a:lstStyle/>
        <a:p>
          <a:endParaRPr lang="en-US" sz="1600"/>
        </a:p>
      </dgm:t>
    </dgm:pt>
    <dgm:pt modelId="{556E3E42-C333-438E-A8C6-152F5BCF52C6}" type="sibTrans" cxnId="{EFB9386F-CBCF-4215-898B-C6BA668612AD}">
      <dgm:prSet/>
      <dgm:spPr/>
      <dgm:t>
        <a:bodyPr/>
        <a:lstStyle/>
        <a:p>
          <a:endParaRPr lang="en-US" sz="1600"/>
        </a:p>
      </dgm:t>
    </dgm:pt>
    <dgm:pt modelId="{7A6F5A74-B74A-4F77-99B6-0E2EDCE4C7EF}" type="pres">
      <dgm:prSet presAssocID="{5D101FD7-1461-4A54-A18A-D19DAEC91DA1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B1BA0F49-7AAC-4879-B549-1B8247FA9A74}" type="pres">
      <dgm:prSet presAssocID="{C7C63246-5BDE-4BB8-BA26-74C84B3E91C7}" presName="Accent6" presStyleCnt="0"/>
      <dgm:spPr/>
    </dgm:pt>
    <dgm:pt modelId="{EEF37BBE-B579-48C9-B386-5AF6D79A0A9C}" type="pres">
      <dgm:prSet presAssocID="{C7C63246-5BDE-4BB8-BA26-74C84B3E91C7}" presName="Accent" presStyleLbl="node1" presStyleIdx="0" presStyleCnt="6"/>
      <dgm:spPr/>
    </dgm:pt>
    <dgm:pt modelId="{1B7F79F5-8885-4575-9ACD-9DABD40966D5}" type="pres">
      <dgm:prSet presAssocID="{C7C63246-5BDE-4BB8-BA26-74C84B3E91C7}" presName="ParentBackground6" presStyleCnt="0"/>
      <dgm:spPr/>
    </dgm:pt>
    <dgm:pt modelId="{17B51B22-AA0D-4F9B-8179-7E0F2B25CBC8}" type="pres">
      <dgm:prSet presAssocID="{C7C63246-5BDE-4BB8-BA26-74C84B3E91C7}" presName="ParentBackground" presStyleLbl="fgAcc1" presStyleIdx="0" presStyleCnt="6"/>
      <dgm:spPr/>
      <dgm:t>
        <a:bodyPr/>
        <a:lstStyle/>
        <a:p>
          <a:endParaRPr lang="en-US"/>
        </a:p>
      </dgm:t>
    </dgm:pt>
    <dgm:pt modelId="{42B0E61E-AE72-4665-BBF5-09F1AF375CFF}" type="pres">
      <dgm:prSet presAssocID="{C7C63246-5BDE-4BB8-BA26-74C84B3E91C7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F4968-6A9A-4264-A077-B24C98E9BD1B}" type="pres">
      <dgm:prSet presAssocID="{C9E75161-43B9-42B7-A779-25E61FDE33A8}" presName="Accent5" presStyleCnt="0"/>
      <dgm:spPr/>
    </dgm:pt>
    <dgm:pt modelId="{467BC144-7F30-46E3-A863-B18AB0BA2F25}" type="pres">
      <dgm:prSet presAssocID="{C9E75161-43B9-42B7-A779-25E61FDE33A8}" presName="Accent" presStyleLbl="node1" presStyleIdx="1" presStyleCnt="6"/>
      <dgm:spPr/>
    </dgm:pt>
    <dgm:pt modelId="{EA63970B-0811-49CA-AABE-BFF2F679BC1A}" type="pres">
      <dgm:prSet presAssocID="{C9E75161-43B9-42B7-A779-25E61FDE33A8}" presName="ParentBackground5" presStyleCnt="0"/>
      <dgm:spPr/>
    </dgm:pt>
    <dgm:pt modelId="{1460B461-B5A1-4290-B59F-1E55CB1D893A}" type="pres">
      <dgm:prSet presAssocID="{C9E75161-43B9-42B7-A779-25E61FDE33A8}" presName="ParentBackground" presStyleLbl="fgAcc1" presStyleIdx="1" presStyleCnt="6"/>
      <dgm:spPr/>
      <dgm:t>
        <a:bodyPr/>
        <a:lstStyle/>
        <a:p>
          <a:endParaRPr lang="en-US"/>
        </a:p>
      </dgm:t>
    </dgm:pt>
    <dgm:pt modelId="{6C510F54-CAE3-4314-8474-1A8E81636FE2}" type="pres">
      <dgm:prSet presAssocID="{C9E75161-43B9-42B7-A779-25E61FDE33A8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BB23C-B657-4064-89F8-E409704F8D5F}" type="pres">
      <dgm:prSet presAssocID="{2514A648-467F-4C31-A63D-C26FA394E831}" presName="Accent4" presStyleCnt="0"/>
      <dgm:spPr/>
    </dgm:pt>
    <dgm:pt modelId="{F9EDD197-EF67-4864-BF7C-019E5C48D223}" type="pres">
      <dgm:prSet presAssocID="{2514A648-467F-4C31-A63D-C26FA394E831}" presName="Accent" presStyleLbl="node1" presStyleIdx="2" presStyleCnt="6"/>
      <dgm:spPr/>
    </dgm:pt>
    <dgm:pt modelId="{9CC68BF7-11CD-404B-B685-6918C72830C9}" type="pres">
      <dgm:prSet presAssocID="{2514A648-467F-4C31-A63D-C26FA394E831}" presName="ParentBackground4" presStyleCnt="0"/>
      <dgm:spPr/>
    </dgm:pt>
    <dgm:pt modelId="{1767122F-73CB-46DA-AF2F-34C44DA88634}" type="pres">
      <dgm:prSet presAssocID="{2514A648-467F-4C31-A63D-C26FA394E831}" presName="ParentBackground" presStyleLbl="fgAcc1" presStyleIdx="2" presStyleCnt="6"/>
      <dgm:spPr/>
      <dgm:t>
        <a:bodyPr/>
        <a:lstStyle/>
        <a:p>
          <a:endParaRPr lang="en-US"/>
        </a:p>
      </dgm:t>
    </dgm:pt>
    <dgm:pt modelId="{24A7FC37-2729-44CC-811B-C1C01203C9EF}" type="pres">
      <dgm:prSet presAssocID="{2514A648-467F-4C31-A63D-C26FA394E831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972F9-76B0-4D1A-8EC2-AA60808AB15F}" type="pres">
      <dgm:prSet presAssocID="{DFF5470C-FDD2-446F-A3FF-BA0965EB3BCC}" presName="Accent3" presStyleCnt="0"/>
      <dgm:spPr/>
    </dgm:pt>
    <dgm:pt modelId="{3FC445E4-EE4B-4AF3-9FE1-C9677A937FDD}" type="pres">
      <dgm:prSet presAssocID="{DFF5470C-FDD2-446F-A3FF-BA0965EB3BCC}" presName="Accent" presStyleLbl="node1" presStyleIdx="3" presStyleCnt="6"/>
      <dgm:spPr/>
    </dgm:pt>
    <dgm:pt modelId="{5DB367C2-EF71-4E95-A8DF-2D9372490517}" type="pres">
      <dgm:prSet presAssocID="{DFF5470C-FDD2-446F-A3FF-BA0965EB3BCC}" presName="ParentBackground3" presStyleCnt="0"/>
      <dgm:spPr/>
    </dgm:pt>
    <dgm:pt modelId="{62321B23-0562-40E6-8762-6D1C85C72514}" type="pres">
      <dgm:prSet presAssocID="{DFF5470C-FDD2-446F-A3FF-BA0965EB3BCC}" presName="ParentBackground" presStyleLbl="fgAcc1" presStyleIdx="3" presStyleCnt="6"/>
      <dgm:spPr/>
      <dgm:t>
        <a:bodyPr/>
        <a:lstStyle/>
        <a:p>
          <a:endParaRPr lang="en-US"/>
        </a:p>
      </dgm:t>
    </dgm:pt>
    <dgm:pt modelId="{A1191DAE-9108-4E9D-B6EF-80885A49D73E}" type="pres">
      <dgm:prSet presAssocID="{DFF5470C-FDD2-446F-A3FF-BA0965EB3BC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104B5-E2CB-4407-93C7-E630C960A692}" type="pres">
      <dgm:prSet presAssocID="{DB990F4F-28A9-4E29-B4C1-7EE7F03ADEDA}" presName="Accent2" presStyleCnt="0"/>
      <dgm:spPr/>
    </dgm:pt>
    <dgm:pt modelId="{FCFD39F4-1D30-4117-8104-C4C3553DB07D}" type="pres">
      <dgm:prSet presAssocID="{DB990F4F-28A9-4E29-B4C1-7EE7F03ADEDA}" presName="Accent" presStyleLbl="node1" presStyleIdx="4" presStyleCnt="6"/>
      <dgm:spPr/>
    </dgm:pt>
    <dgm:pt modelId="{8AC145E3-B997-4F8F-AF5C-7EE352C5B387}" type="pres">
      <dgm:prSet presAssocID="{DB990F4F-28A9-4E29-B4C1-7EE7F03ADEDA}" presName="ParentBackground2" presStyleCnt="0"/>
      <dgm:spPr/>
    </dgm:pt>
    <dgm:pt modelId="{E3BC26BC-16A5-4511-9080-50991D12DE89}" type="pres">
      <dgm:prSet presAssocID="{DB990F4F-28A9-4E29-B4C1-7EE7F03ADEDA}" presName="ParentBackground" presStyleLbl="fgAcc1" presStyleIdx="4" presStyleCnt="6"/>
      <dgm:spPr/>
      <dgm:t>
        <a:bodyPr/>
        <a:lstStyle/>
        <a:p>
          <a:endParaRPr lang="en-US"/>
        </a:p>
      </dgm:t>
    </dgm:pt>
    <dgm:pt modelId="{ADB4EABB-F971-48BA-B1A1-CD21543E1DCB}" type="pres">
      <dgm:prSet presAssocID="{DB990F4F-28A9-4E29-B4C1-7EE7F03ADED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3082F-1ECD-436A-9B27-420EB571FAE1}" type="pres">
      <dgm:prSet presAssocID="{936E8037-648B-4BA3-AB62-E69F2044B878}" presName="Accent1" presStyleCnt="0"/>
      <dgm:spPr/>
    </dgm:pt>
    <dgm:pt modelId="{14D865ED-A30C-4FB1-99DA-92C4BB193FE9}" type="pres">
      <dgm:prSet presAssocID="{936E8037-648B-4BA3-AB62-E69F2044B878}" presName="Accent" presStyleLbl="node1" presStyleIdx="5" presStyleCnt="6"/>
      <dgm:spPr/>
    </dgm:pt>
    <dgm:pt modelId="{9EECB9D1-8F52-4514-B0FF-FFA2E886EE4E}" type="pres">
      <dgm:prSet presAssocID="{936E8037-648B-4BA3-AB62-E69F2044B878}" presName="ParentBackground1" presStyleCnt="0"/>
      <dgm:spPr/>
    </dgm:pt>
    <dgm:pt modelId="{48293C76-8902-4C68-A1FA-63D5B6760A82}" type="pres">
      <dgm:prSet presAssocID="{936E8037-648B-4BA3-AB62-E69F2044B878}" presName="ParentBackground" presStyleLbl="fgAcc1" presStyleIdx="5" presStyleCnt="6"/>
      <dgm:spPr/>
      <dgm:t>
        <a:bodyPr/>
        <a:lstStyle/>
        <a:p>
          <a:endParaRPr lang="en-US"/>
        </a:p>
      </dgm:t>
    </dgm:pt>
    <dgm:pt modelId="{30D256B6-7F17-4270-BB58-17C3224FF4EB}" type="pres">
      <dgm:prSet presAssocID="{936E8037-648B-4BA3-AB62-E69F2044B87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1EA8C0-D36D-4EA7-A20C-8FE84831798E}" type="presOf" srcId="{C9E75161-43B9-42B7-A779-25E61FDE33A8}" destId="{6C510F54-CAE3-4314-8474-1A8E81636FE2}" srcOrd="1" destOrd="0" presId="urn:microsoft.com/office/officeart/2011/layout/CircleProcess"/>
    <dgm:cxn modelId="{05920080-1B02-42D7-B97C-D9A041F83CA0}" type="presOf" srcId="{DFF5470C-FDD2-446F-A3FF-BA0965EB3BCC}" destId="{62321B23-0562-40E6-8762-6D1C85C72514}" srcOrd="0" destOrd="0" presId="urn:microsoft.com/office/officeart/2011/layout/CircleProcess"/>
    <dgm:cxn modelId="{D03A1857-E193-454A-8939-B0FC9EBFE54C}" type="presOf" srcId="{2514A648-467F-4C31-A63D-C26FA394E831}" destId="{24A7FC37-2729-44CC-811B-C1C01203C9EF}" srcOrd="1" destOrd="0" presId="urn:microsoft.com/office/officeart/2011/layout/CircleProcess"/>
    <dgm:cxn modelId="{15DB8BB5-35BF-45F9-A6C5-5C07045889F7}" type="presOf" srcId="{C7C63246-5BDE-4BB8-BA26-74C84B3E91C7}" destId="{42B0E61E-AE72-4665-BBF5-09F1AF375CFF}" srcOrd="1" destOrd="0" presId="urn:microsoft.com/office/officeart/2011/layout/CircleProcess"/>
    <dgm:cxn modelId="{B7DBC6FC-0D66-4BAB-B4FC-4EE9CCE94B23}" type="presOf" srcId="{5D101FD7-1461-4A54-A18A-D19DAEC91DA1}" destId="{7A6F5A74-B74A-4F77-99B6-0E2EDCE4C7EF}" srcOrd="0" destOrd="0" presId="urn:microsoft.com/office/officeart/2011/layout/CircleProcess"/>
    <dgm:cxn modelId="{9D0FD20E-FE7F-4215-BE32-E5EE7A99F956}" srcId="{5D101FD7-1461-4A54-A18A-D19DAEC91DA1}" destId="{DFF5470C-FDD2-446F-A3FF-BA0965EB3BCC}" srcOrd="2" destOrd="0" parTransId="{5CA4CD00-081C-4A4F-AFA9-A3B882C30978}" sibTransId="{4505B932-4697-40CD-BB67-E1C7EE8D5D7D}"/>
    <dgm:cxn modelId="{E2285497-EBB7-4E8A-9497-447FB0787A0D}" type="presOf" srcId="{DFF5470C-FDD2-446F-A3FF-BA0965EB3BCC}" destId="{A1191DAE-9108-4E9D-B6EF-80885A49D73E}" srcOrd="1" destOrd="0" presId="urn:microsoft.com/office/officeart/2011/layout/CircleProcess"/>
    <dgm:cxn modelId="{966BA29C-8EE4-4495-BBFE-1FB2B1CAEBEA}" srcId="{5D101FD7-1461-4A54-A18A-D19DAEC91DA1}" destId="{C9E75161-43B9-42B7-A779-25E61FDE33A8}" srcOrd="4" destOrd="0" parTransId="{04F75BE8-1AA4-4F5C-84C5-BA8F143E16A2}" sibTransId="{D665D2E7-F046-467C-91DC-A26CEF9DA2DC}"/>
    <dgm:cxn modelId="{45EB2B93-8FE5-4D4E-89F3-BF94F4C5E03F}" srcId="{5D101FD7-1461-4A54-A18A-D19DAEC91DA1}" destId="{936E8037-648B-4BA3-AB62-E69F2044B878}" srcOrd="0" destOrd="0" parTransId="{72D30D11-342F-4738-9B05-67FFF56C5BC6}" sibTransId="{9FA64956-E9FA-4A11-9240-CA6AA09A639F}"/>
    <dgm:cxn modelId="{66FA7C66-3C96-4C47-BC5C-E36100BE3413}" type="presOf" srcId="{C7C63246-5BDE-4BB8-BA26-74C84B3E91C7}" destId="{17B51B22-AA0D-4F9B-8179-7E0F2B25CBC8}" srcOrd="0" destOrd="0" presId="urn:microsoft.com/office/officeart/2011/layout/CircleProcess"/>
    <dgm:cxn modelId="{EFB9386F-CBCF-4215-898B-C6BA668612AD}" srcId="{5D101FD7-1461-4A54-A18A-D19DAEC91DA1}" destId="{C7C63246-5BDE-4BB8-BA26-74C84B3E91C7}" srcOrd="5" destOrd="0" parTransId="{886CB672-8DB8-486E-BAEF-F39D036638DB}" sibTransId="{556E3E42-C333-438E-A8C6-152F5BCF52C6}"/>
    <dgm:cxn modelId="{2CA68A4D-692F-49FC-8118-FACB6F74D7A2}" type="presOf" srcId="{C9E75161-43B9-42B7-A779-25E61FDE33A8}" destId="{1460B461-B5A1-4290-B59F-1E55CB1D893A}" srcOrd="0" destOrd="0" presId="urn:microsoft.com/office/officeart/2011/layout/CircleProcess"/>
    <dgm:cxn modelId="{BD34F0C0-68A2-4443-9DF4-5A9EC4C9D3B6}" type="presOf" srcId="{DB990F4F-28A9-4E29-B4C1-7EE7F03ADEDA}" destId="{E3BC26BC-16A5-4511-9080-50991D12DE89}" srcOrd="0" destOrd="0" presId="urn:microsoft.com/office/officeart/2011/layout/CircleProcess"/>
    <dgm:cxn modelId="{1F5E9ADC-0643-4D8D-A841-18BE6B4D2DB0}" srcId="{5D101FD7-1461-4A54-A18A-D19DAEC91DA1}" destId="{2514A648-467F-4C31-A63D-C26FA394E831}" srcOrd="3" destOrd="0" parTransId="{9AAA7E6C-0E92-4E7F-8D3D-FB1CA239F0E3}" sibTransId="{12D419D0-27B2-4590-821F-0CFB664001F5}"/>
    <dgm:cxn modelId="{7D772A0F-2FB9-445B-9578-65DE53C87A42}" type="presOf" srcId="{DB990F4F-28A9-4E29-B4C1-7EE7F03ADEDA}" destId="{ADB4EABB-F971-48BA-B1A1-CD21543E1DCB}" srcOrd="1" destOrd="0" presId="urn:microsoft.com/office/officeart/2011/layout/CircleProcess"/>
    <dgm:cxn modelId="{459AEBBB-9BFC-4DD9-B69D-94E6F9DD757A}" type="presOf" srcId="{936E8037-648B-4BA3-AB62-E69F2044B878}" destId="{30D256B6-7F17-4270-BB58-17C3224FF4EB}" srcOrd="1" destOrd="0" presId="urn:microsoft.com/office/officeart/2011/layout/CircleProcess"/>
    <dgm:cxn modelId="{3252C74A-91E3-45B2-A4EA-E71792E272B0}" type="presOf" srcId="{2514A648-467F-4C31-A63D-C26FA394E831}" destId="{1767122F-73CB-46DA-AF2F-34C44DA88634}" srcOrd="0" destOrd="0" presId="urn:microsoft.com/office/officeart/2011/layout/CircleProcess"/>
    <dgm:cxn modelId="{3A15040F-614E-40D8-9E41-6B3CC772184C}" srcId="{5D101FD7-1461-4A54-A18A-D19DAEC91DA1}" destId="{DB990F4F-28A9-4E29-B4C1-7EE7F03ADEDA}" srcOrd="1" destOrd="0" parTransId="{59E96BDF-A770-460D-8FFE-E1244F106229}" sibTransId="{E275A5E9-AB18-4354-AF4A-70E4E225F5FE}"/>
    <dgm:cxn modelId="{BF08E72F-2E49-4EE2-BD7B-7B02B4E90D6A}" type="presOf" srcId="{936E8037-648B-4BA3-AB62-E69F2044B878}" destId="{48293C76-8902-4C68-A1FA-63D5B6760A82}" srcOrd="0" destOrd="0" presId="urn:microsoft.com/office/officeart/2011/layout/CircleProcess"/>
    <dgm:cxn modelId="{44BCAC11-7E87-4CD8-AFB6-C5A0E96432FD}" type="presParOf" srcId="{7A6F5A74-B74A-4F77-99B6-0E2EDCE4C7EF}" destId="{B1BA0F49-7AAC-4879-B549-1B8247FA9A74}" srcOrd="0" destOrd="0" presId="urn:microsoft.com/office/officeart/2011/layout/CircleProcess"/>
    <dgm:cxn modelId="{AECC282B-861C-455F-A202-5E96B22F89E1}" type="presParOf" srcId="{B1BA0F49-7AAC-4879-B549-1B8247FA9A74}" destId="{EEF37BBE-B579-48C9-B386-5AF6D79A0A9C}" srcOrd="0" destOrd="0" presId="urn:microsoft.com/office/officeart/2011/layout/CircleProcess"/>
    <dgm:cxn modelId="{4357F5C3-5EF2-4F15-9A53-8E98AEEDAD94}" type="presParOf" srcId="{7A6F5A74-B74A-4F77-99B6-0E2EDCE4C7EF}" destId="{1B7F79F5-8885-4575-9ACD-9DABD40966D5}" srcOrd="1" destOrd="0" presId="urn:microsoft.com/office/officeart/2011/layout/CircleProcess"/>
    <dgm:cxn modelId="{6F8DAB2E-6434-4255-8D82-456633E5F980}" type="presParOf" srcId="{1B7F79F5-8885-4575-9ACD-9DABD40966D5}" destId="{17B51B22-AA0D-4F9B-8179-7E0F2B25CBC8}" srcOrd="0" destOrd="0" presId="urn:microsoft.com/office/officeart/2011/layout/CircleProcess"/>
    <dgm:cxn modelId="{EFC2363D-C394-4CB7-A1DB-DF297245BB3F}" type="presParOf" srcId="{7A6F5A74-B74A-4F77-99B6-0E2EDCE4C7EF}" destId="{42B0E61E-AE72-4665-BBF5-09F1AF375CFF}" srcOrd="2" destOrd="0" presId="urn:microsoft.com/office/officeart/2011/layout/CircleProcess"/>
    <dgm:cxn modelId="{9DE81F67-D1CB-4D59-9125-ACE8B225C91A}" type="presParOf" srcId="{7A6F5A74-B74A-4F77-99B6-0E2EDCE4C7EF}" destId="{2D6F4968-6A9A-4264-A077-B24C98E9BD1B}" srcOrd="3" destOrd="0" presId="urn:microsoft.com/office/officeart/2011/layout/CircleProcess"/>
    <dgm:cxn modelId="{4DC5478C-28E7-4CC7-A5BC-AD2C378A957F}" type="presParOf" srcId="{2D6F4968-6A9A-4264-A077-B24C98E9BD1B}" destId="{467BC144-7F30-46E3-A863-B18AB0BA2F25}" srcOrd="0" destOrd="0" presId="urn:microsoft.com/office/officeart/2011/layout/CircleProcess"/>
    <dgm:cxn modelId="{E75E8E2B-DB90-4086-A635-E9E059631F77}" type="presParOf" srcId="{7A6F5A74-B74A-4F77-99B6-0E2EDCE4C7EF}" destId="{EA63970B-0811-49CA-AABE-BFF2F679BC1A}" srcOrd="4" destOrd="0" presId="urn:microsoft.com/office/officeart/2011/layout/CircleProcess"/>
    <dgm:cxn modelId="{03B63A62-6F5E-4732-A0FE-8559BA9BB0C4}" type="presParOf" srcId="{EA63970B-0811-49CA-AABE-BFF2F679BC1A}" destId="{1460B461-B5A1-4290-B59F-1E55CB1D893A}" srcOrd="0" destOrd="0" presId="urn:microsoft.com/office/officeart/2011/layout/CircleProcess"/>
    <dgm:cxn modelId="{37B7E992-1353-4EC4-B6A4-ADD6ABDE17ED}" type="presParOf" srcId="{7A6F5A74-B74A-4F77-99B6-0E2EDCE4C7EF}" destId="{6C510F54-CAE3-4314-8474-1A8E81636FE2}" srcOrd="5" destOrd="0" presId="urn:microsoft.com/office/officeart/2011/layout/CircleProcess"/>
    <dgm:cxn modelId="{ADA83B65-7DE8-448E-8D45-119C0FD86DAA}" type="presParOf" srcId="{7A6F5A74-B74A-4F77-99B6-0E2EDCE4C7EF}" destId="{EB7BB23C-B657-4064-89F8-E409704F8D5F}" srcOrd="6" destOrd="0" presId="urn:microsoft.com/office/officeart/2011/layout/CircleProcess"/>
    <dgm:cxn modelId="{D2C486B7-A88C-454B-B33D-662CFBE7A6AF}" type="presParOf" srcId="{EB7BB23C-B657-4064-89F8-E409704F8D5F}" destId="{F9EDD197-EF67-4864-BF7C-019E5C48D223}" srcOrd="0" destOrd="0" presId="urn:microsoft.com/office/officeart/2011/layout/CircleProcess"/>
    <dgm:cxn modelId="{7D54560A-92C2-4456-855C-07ECFF3D4A9C}" type="presParOf" srcId="{7A6F5A74-B74A-4F77-99B6-0E2EDCE4C7EF}" destId="{9CC68BF7-11CD-404B-B685-6918C72830C9}" srcOrd="7" destOrd="0" presId="urn:microsoft.com/office/officeart/2011/layout/CircleProcess"/>
    <dgm:cxn modelId="{AA2E017D-89E6-4BE9-95A4-A30093B10AA6}" type="presParOf" srcId="{9CC68BF7-11CD-404B-B685-6918C72830C9}" destId="{1767122F-73CB-46DA-AF2F-34C44DA88634}" srcOrd="0" destOrd="0" presId="urn:microsoft.com/office/officeart/2011/layout/CircleProcess"/>
    <dgm:cxn modelId="{FAFA90B0-FBE9-4E3F-93DA-7237B33CFAFB}" type="presParOf" srcId="{7A6F5A74-B74A-4F77-99B6-0E2EDCE4C7EF}" destId="{24A7FC37-2729-44CC-811B-C1C01203C9EF}" srcOrd="8" destOrd="0" presId="urn:microsoft.com/office/officeart/2011/layout/CircleProcess"/>
    <dgm:cxn modelId="{84E170E4-5178-4374-ADC2-B481E988E615}" type="presParOf" srcId="{7A6F5A74-B74A-4F77-99B6-0E2EDCE4C7EF}" destId="{454972F9-76B0-4D1A-8EC2-AA60808AB15F}" srcOrd="9" destOrd="0" presId="urn:microsoft.com/office/officeart/2011/layout/CircleProcess"/>
    <dgm:cxn modelId="{463AE707-368E-4C90-A696-FBB60A221E02}" type="presParOf" srcId="{454972F9-76B0-4D1A-8EC2-AA60808AB15F}" destId="{3FC445E4-EE4B-4AF3-9FE1-C9677A937FDD}" srcOrd="0" destOrd="0" presId="urn:microsoft.com/office/officeart/2011/layout/CircleProcess"/>
    <dgm:cxn modelId="{9CCF2E6D-79CE-45B4-9CC4-288424EC46E0}" type="presParOf" srcId="{7A6F5A74-B74A-4F77-99B6-0E2EDCE4C7EF}" destId="{5DB367C2-EF71-4E95-A8DF-2D9372490517}" srcOrd="10" destOrd="0" presId="urn:microsoft.com/office/officeart/2011/layout/CircleProcess"/>
    <dgm:cxn modelId="{8A8E3577-3157-4F79-81E6-BB576BFDCF7F}" type="presParOf" srcId="{5DB367C2-EF71-4E95-A8DF-2D9372490517}" destId="{62321B23-0562-40E6-8762-6D1C85C72514}" srcOrd="0" destOrd="0" presId="urn:microsoft.com/office/officeart/2011/layout/CircleProcess"/>
    <dgm:cxn modelId="{A3748A8C-E798-4530-B77F-2A0D6BB5565D}" type="presParOf" srcId="{7A6F5A74-B74A-4F77-99B6-0E2EDCE4C7EF}" destId="{A1191DAE-9108-4E9D-B6EF-80885A49D73E}" srcOrd="11" destOrd="0" presId="urn:microsoft.com/office/officeart/2011/layout/CircleProcess"/>
    <dgm:cxn modelId="{1C77B8F7-35DF-4DAD-A6AF-E74F2C1EC8F9}" type="presParOf" srcId="{7A6F5A74-B74A-4F77-99B6-0E2EDCE4C7EF}" destId="{E8C104B5-E2CB-4407-93C7-E630C960A692}" srcOrd="12" destOrd="0" presId="urn:microsoft.com/office/officeart/2011/layout/CircleProcess"/>
    <dgm:cxn modelId="{A25AA60F-4A95-4184-B5F4-756F855015E6}" type="presParOf" srcId="{E8C104B5-E2CB-4407-93C7-E630C960A692}" destId="{FCFD39F4-1D30-4117-8104-C4C3553DB07D}" srcOrd="0" destOrd="0" presId="urn:microsoft.com/office/officeart/2011/layout/CircleProcess"/>
    <dgm:cxn modelId="{0398C5B1-8064-4CEE-93B9-0206FC36A6F7}" type="presParOf" srcId="{7A6F5A74-B74A-4F77-99B6-0E2EDCE4C7EF}" destId="{8AC145E3-B997-4F8F-AF5C-7EE352C5B387}" srcOrd="13" destOrd="0" presId="urn:microsoft.com/office/officeart/2011/layout/CircleProcess"/>
    <dgm:cxn modelId="{84534FF7-1AB5-4A8B-8113-BE0EAF35DB8B}" type="presParOf" srcId="{8AC145E3-B997-4F8F-AF5C-7EE352C5B387}" destId="{E3BC26BC-16A5-4511-9080-50991D12DE89}" srcOrd="0" destOrd="0" presId="urn:microsoft.com/office/officeart/2011/layout/CircleProcess"/>
    <dgm:cxn modelId="{80ACCB7B-23CB-447D-9849-82851BB5C35D}" type="presParOf" srcId="{7A6F5A74-B74A-4F77-99B6-0E2EDCE4C7EF}" destId="{ADB4EABB-F971-48BA-B1A1-CD21543E1DCB}" srcOrd="14" destOrd="0" presId="urn:microsoft.com/office/officeart/2011/layout/CircleProcess"/>
    <dgm:cxn modelId="{61E25078-5CFD-41B3-87D6-CFBD184AF516}" type="presParOf" srcId="{7A6F5A74-B74A-4F77-99B6-0E2EDCE4C7EF}" destId="{9703082F-1ECD-436A-9B27-420EB571FAE1}" srcOrd="15" destOrd="0" presId="urn:microsoft.com/office/officeart/2011/layout/CircleProcess"/>
    <dgm:cxn modelId="{75C86379-3903-4B9B-91A5-B2B81096322C}" type="presParOf" srcId="{9703082F-1ECD-436A-9B27-420EB571FAE1}" destId="{14D865ED-A30C-4FB1-99DA-92C4BB193FE9}" srcOrd="0" destOrd="0" presId="urn:microsoft.com/office/officeart/2011/layout/CircleProcess"/>
    <dgm:cxn modelId="{8530570B-AD6F-4D3F-BCE7-DF213B299FB7}" type="presParOf" srcId="{7A6F5A74-B74A-4F77-99B6-0E2EDCE4C7EF}" destId="{9EECB9D1-8F52-4514-B0FF-FFA2E886EE4E}" srcOrd="16" destOrd="0" presId="urn:microsoft.com/office/officeart/2011/layout/CircleProcess"/>
    <dgm:cxn modelId="{6E38865D-C828-4F44-873F-431FF78334B2}" type="presParOf" srcId="{9EECB9D1-8F52-4514-B0FF-FFA2E886EE4E}" destId="{48293C76-8902-4C68-A1FA-63D5B6760A82}" srcOrd="0" destOrd="0" presId="urn:microsoft.com/office/officeart/2011/layout/CircleProcess"/>
    <dgm:cxn modelId="{6079E963-6E64-44FE-8F42-D9407DECCCE3}" type="presParOf" srcId="{7A6F5A74-B74A-4F77-99B6-0E2EDCE4C7EF}" destId="{30D256B6-7F17-4270-BB58-17C3224FF4EB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37BBE-B579-48C9-B386-5AF6D79A0A9C}">
      <dsp:nvSpPr>
        <dsp:cNvPr id="0" name=""/>
        <dsp:cNvSpPr/>
      </dsp:nvSpPr>
      <dsp:spPr>
        <a:xfrm>
          <a:off x="10593872" y="1950000"/>
          <a:ext cx="1952872" cy="1952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51B22-AA0D-4F9B-8179-7E0F2B25CBC8}">
      <dsp:nvSpPr>
        <dsp:cNvPr id="0" name=""/>
        <dsp:cNvSpPr/>
      </dsp:nvSpPr>
      <dsp:spPr>
        <a:xfrm>
          <a:off x="10659629" y="2015094"/>
          <a:ext cx="1822598" cy="182231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 Fit</a:t>
          </a:r>
          <a:br>
            <a:rPr lang="en-US" sz="1400" kern="1200" dirty="0" smtClean="0"/>
          </a:br>
          <a:r>
            <a:rPr lang="en-US" sz="1400" kern="1200" dirty="0" smtClean="0"/>
            <a:t>X = Stacked Features</a:t>
          </a:r>
          <a:br>
            <a:rPr lang="en-US" sz="1400" kern="1200" dirty="0" smtClean="0"/>
          </a:br>
          <a:r>
            <a:rPr lang="en-US" sz="1400" kern="1200" dirty="0" smtClean="0"/>
            <a:t>y = Patient Tags</a:t>
          </a:r>
          <a:endParaRPr lang="en-US" sz="1400" kern="1200" dirty="0"/>
        </a:p>
      </dsp:txBody>
      <dsp:txXfrm>
        <a:off x="10920178" y="2275474"/>
        <a:ext cx="1301501" cy="1301553"/>
      </dsp:txXfrm>
    </dsp:sp>
    <dsp:sp modelId="{467BC144-7F30-46E3-A863-B18AB0BA2F25}">
      <dsp:nvSpPr>
        <dsp:cNvPr id="0" name=""/>
        <dsp:cNvSpPr/>
      </dsp:nvSpPr>
      <dsp:spPr>
        <a:xfrm rot="2700000">
          <a:off x="8576620" y="1949780"/>
          <a:ext cx="1952597" cy="195259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0B461-B5A1-4290-B59F-1E55CB1D893A}">
      <dsp:nvSpPr>
        <dsp:cNvPr id="0" name=""/>
        <dsp:cNvSpPr/>
      </dsp:nvSpPr>
      <dsp:spPr>
        <a:xfrm>
          <a:off x="8642240" y="2015094"/>
          <a:ext cx="1822598" cy="182231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Random Search for Hyper-parameter tuning,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Cross Validation,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Thresholding</a:t>
          </a:r>
          <a:endParaRPr lang="en-US" sz="1400" kern="1200" dirty="0"/>
        </a:p>
      </dsp:txBody>
      <dsp:txXfrm>
        <a:off x="8902788" y="2275474"/>
        <a:ext cx="1301501" cy="1301553"/>
      </dsp:txXfrm>
    </dsp:sp>
    <dsp:sp modelId="{F9EDD197-EF67-4864-BF7C-019E5C48D223}">
      <dsp:nvSpPr>
        <dsp:cNvPr id="0" name=""/>
        <dsp:cNvSpPr/>
      </dsp:nvSpPr>
      <dsp:spPr>
        <a:xfrm rot="2700000">
          <a:off x="6559231" y="1949780"/>
          <a:ext cx="1952597" cy="195259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7122F-73CB-46DA-AF2F-34C44DA88634}">
      <dsp:nvSpPr>
        <dsp:cNvPr id="0" name=""/>
        <dsp:cNvSpPr/>
      </dsp:nvSpPr>
      <dsp:spPr>
        <a:xfrm>
          <a:off x="6624851" y="2015094"/>
          <a:ext cx="1822598" cy="182231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SMOTE</a:t>
          </a:r>
          <a:r>
            <a:rPr lang="en-US" sz="1400" kern="1200" baseline="0" dirty="0" smtClean="0"/>
            <a:t> for balancing the imbalanced classes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Or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AL</a:t>
          </a:r>
          <a:endParaRPr lang="en-US" sz="1400" kern="1200" dirty="0"/>
        </a:p>
      </dsp:txBody>
      <dsp:txXfrm>
        <a:off x="6885399" y="2275474"/>
        <a:ext cx="1301501" cy="1301553"/>
      </dsp:txXfrm>
    </dsp:sp>
    <dsp:sp modelId="{3FC445E4-EE4B-4AF3-9FE1-C9677A937FDD}">
      <dsp:nvSpPr>
        <dsp:cNvPr id="0" name=""/>
        <dsp:cNvSpPr/>
      </dsp:nvSpPr>
      <dsp:spPr>
        <a:xfrm rot="2700000">
          <a:off x="4541841" y="1949780"/>
          <a:ext cx="1952597" cy="195259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21B23-0562-40E6-8762-6D1C85C72514}">
      <dsp:nvSpPr>
        <dsp:cNvPr id="0" name=""/>
        <dsp:cNvSpPr/>
      </dsp:nvSpPr>
      <dsp:spPr>
        <a:xfrm>
          <a:off x="4607461" y="2015094"/>
          <a:ext cx="1822598" cy="182231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Extract Features</a:t>
          </a:r>
          <a:br>
            <a:rPr lang="en-US" sz="1400" kern="1200" dirty="0" smtClean="0"/>
          </a:b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kern="1200" dirty="0" smtClean="0"/>
            <a:t>[</a:t>
          </a:r>
          <a:r>
            <a:rPr lang="en-US" sz="1400" kern="1200" dirty="0" err="1" smtClean="0"/>
            <a:t>Stopword</a:t>
          </a:r>
          <a:r>
            <a:rPr lang="en-US" sz="1400" kern="1200" dirty="0" smtClean="0"/>
            <a:t>, Text Length]</a:t>
          </a:r>
          <a:endParaRPr lang="en-US" sz="1400" kern="1200" dirty="0"/>
        </a:p>
      </dsp:txBody>
      <dsp:txXfrm>
        <a:off x="4866769" y="2275474"/>
        <a:ext cx="1301501" cy="1301553"/>
      </dsp:txXfrm>
    </dsp:sp>
    <dsp:sp modelId="{FCFD39F4-1D30-4117-8104-C4C3553DB07D}">
      <dsp:nvSpPr>
        <dsp:cNvPr id="0" name=""/>
        <dsp:cNvSpPr/>
      </dsp:nvSpPr>
      <dsp:spPr>
        <a:xfrm rot="2700000">
          <a:off x="2524452" y="1949780"/>
          <a:ext cx="1952597" cy="195259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C26BC-16A5-4511-9080-50991D12DE89}">
      <dsp:nvSpPr>
        <dsp:cNvPr id="0" name=""/>
        <dsp:cNvSpPr/>
      </dsp:nvSpPr>
      <dsp:spPr>
        <a:xfrm>
          <a:off x="2590072" y="2015094"/>
          <a:ext cx="1822598" cy="182231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TF-IDF Feature Processing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and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Label </a:t>
          </a:r>
          <a:r>
            <a:rPr lang="en-US" sz="1400" kern="1200" dirty="0" smtClean="0"/>
            <a:t>Encoding</a:t>
          </a:r>
          <a:endParaRPr lang="en-US" sz="1400" kern="1200" dirty="0"/>
        </a:p>
      </dsp:txBody>
      <dsp:txXfrm>
        <a:off x="2849380" y="2275474"/>
        <a:ext cx="1301501" cy="1301553"/>
      </dsp:txXfrm>
    </dsp:sp>
    <dsp:sp modelId="{14D865ED-A30C-4FB1-99DA-92C4BB193FE9}">
      <dsp:nvSpPr>
        <dsp:cNvPr id="0" name=""/>
        <dsp:cNvSpPr/>
      </dsp:nvSpPr>
      <dsp:spPr>
        <a:xfrm rot="2700000">
          <a:off x="507063" y="1949780"/>
          <a:ext cx="1952597" cy="195259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93C76-8902-4C68-A1FA-63D5B6760A82}">
      <dsp:nvSpPr>
        <dsp:cNvPr id="0" name=""/>
        <dsp:cNvSpPr/>
      </dsp:nvSpPr>
      <dsp:spPr>
        <a:xfrm>
          <a:off x="571442" y="2015094"/>
          <a:ext cx="1822598" cy="182231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EDA and Feature Engineering</a:t>
          </a:r>
          <a:endParaRPr lang="en-US" sz="1400" kern="1200" dirty="0"/>
        </a:p>
      </dsp:txBody>
      <dsp:txXfrm>
        <a:off x="831990" y="2275474"/>
        <a:ext cx="1301501" cy="1301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 smtClean="0"/>
              <a:t>ZS – Associate ML Challenge</a:t>
            </a:r>
            <a:br>
              <a:rPr lang="en-US" sz="6600" b="1" dirty="0" smtClean="0"/>
            </a:b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6600" b="1" dirty="0" smtClean="0"/>
              <a:t>Patient </a:t>
            </a:r>
            <a:r>
              <a:rPr lang="en-US" sz="6600" b="1" dirty="0"/>
              <a:t>Tag Detection</a:t>
            </a:r>
            <a:endParaRPr lang="en-IN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: ANJANA YADAV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42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343" y="313509"/>
            <a:ext cx="10058400" cy="744583"/>
          </a:xfrm>
        </p:spPr>
        <p:txBody>
          <a:bodyPr/>
          <a:lstStyle/>
          <a:p>
            <a:r>
              <a:rPr lang="en-US" b="1" dirty="0" smtClean="0"/>
              <a:t>Feature Importance</a:t>
            </a:r>
            <a:endParaRPr lang="en-IN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5" y="905737"/>
            <a:ext cx="10882836" cy="5416685"/>
          </a:xfrm>
        </p:spPr>
      </p:pic>
    </p:spTree>
    <p:extLst>
      <p:ext uri="{BB962C8B-B14F-4D97-AF65-F5344CB8AC3E}">
        <p14:creationId xmlns:p14="http://schemas.microsoft.com/office/powerpoint/2010/main" val="173561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45665"/>
            <a:ext cx="10058400" cy="725379"/>
          </a:xfrm>
        </p:spPr>
        <p:txBody>
          <a:bodyPr/>
          <a:lstStyle/>
          <a:p>
            <a:r>
              <a:rPr lang="en-US" b="1" dirty="0" smtClean="0"/>
              <a:t>Performance Metrics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52129" y="1986374"/>
            <a:ext cx="5068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Threshold for original data = </a:t>
            </a:r>
            <a:r>
              <a:rPr lang="en-US" sz="2000" dirty="0" smtClean="0"/>
              <a:t>0.3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7" y="949421"/>
            <a:ext cx="5277393" cy="55245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8" t="11122" r="15990"/>
          <a:stretch/>
        </p:blipFill>
        <p:spPr>
          <a:xfrm>
            <a:off x="6752129" y="2899955"/>
            <a:ext cx="4599495" cy="32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2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25378"/>
          </a:xfrm>
        </p:spPr>
        <p:txBody>
          <a:bodyPr/>
          <a:lstStyle/>
          <a:p>
            <a:r>
              <a:rPr lang="en-US" b="1" dirty="0" smtClean="0"/>
              <a:t>Performance Metrics for SMOTE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8" y="1011981"/>
            <a:ext cx="5674600" cy="5419425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962501" y="1963300"/>
            <a:ext cx="406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Threshold for data with SMOTE = </a:t>
            </a:r>
            <a:r>
              <a:rPr lang="en-US" dirty="0" smtClean="0">
                <a:solidFill>
                  <a:schemeClr val="tx1"/>
                </a:solidFill>
              </a:rPr>
              <a:t>0.5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5" t="12646" r="17823"/>
          <a:stretch/>
        </p:blipFill>
        <p:spPr>
          <a:xfrm>
            <a:off x="6846197" y="2789769"/>
            <a:ext cx="4528726" cy="328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1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217" y="1971712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/>
              <a:t>THANK YOU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64170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 Data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0405"/>
            <a:ext cx="12192000" cy="3674818"/>
          </a:xfrm>
        </p:spPr>
      </p:pic>
    </p:spTree>
    <p:extLst>
      <p:ext uri="{BB962C8B-B14F-4D97-AF65-F5344CB8AC3E}">
        <p14:creationId xmlns:p14="http://schemas.microsoft.com/office/powerpoint/2010/main" val="144247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286604"/>
            <a:ext cx="10032274" cy="1437694"/>
          </a:xfrm>
        </p:spPr>
        <p:txBody>
          <a:bodyPr/>
          <a:lstStyle/>
          <a:p>
            <a:r>
              <a:rPr lang="en-US" b="1" dirty="0" smtClean="0"/>
              <a:t>Missing Data Distribution</a:t>
            </a:r>
            <a:endParaRPr lang="en-IN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185701"/>
              </p:ext>
            </p:extLst>
          </p:nvPr>
        </p:nvGraphicFramePr>
        <p:xfrm>
          <a:off x="0" y="1846263"/>
          <a:ext cx="121920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307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Imbalanced</a:t>
            </a:r>
            <a:endParaRPr lang="en-IN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35374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973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086390"/>
              </p:ext>
            </p:extLst>
          </p:nvPr>
        </p:nvGraphicFramePr>
        <p:xfrm>
          <a:off x="-457200" y="496388"/>
          <a:ext cx="12649200" cy="585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 smtClean="0"/>
              <a:t>Process Flow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7573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Source</a:t>
            </a:r>
            <a:endParaRPr lang="en-IN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72309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012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2" y="1011981"/>
            <a:ext cx="11990908" cy="4317665"/>
          </a:xfrm>
        </p:spPr>
      </p:pic>
    </p:spTree>
    <p:extLst>
      <p:ext uri="{BB962C8B-B14F-4D97-AF65-F5344CB8AC3E}">
        <p14:creationId xmlns:p14="http://schemas.microsoft.com/office/powerpoint/2010/main" val="98915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90012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99" y="1063670"/>
            <a:ext cx="6701730" cy="511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7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for model fitting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190"/>
            <a:ext cx="12192000" cy="3512543"/>
          </a:xfrm>
        </p:spPr>
      </p:pic>
    </p:spTree>
    <p:extLst>
      <p:ext uri="{BB962C8B-B14F-4D97-AF65-F5344CB8AC3E}">
        <p14:creationId xmlns:p14="http://schemas.microsoft.com/office/powerpoint/2010/main" val="17920635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6167</TotalTime>
  <Words>89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ZS – Associate ML Challenge  Patient Tag Detection</vt:lpstr>
      <vt:lpstr>Train Data</vt:lpstr>
      <vt:lpstr>Missing Data Distribution</vt:lpstr>
      <vt:lpstr>Class Imbalanced</vt:lpstr>
      <vt:lpstr>Process Flow</vt:lpstr>
      <vt:lpstr>Source</vt:lpstr>
      <vt:lpstr>PowerPoint Presentation</vt:lpstr>
      <vt:lpstr>PowerPoint Presentation</vt:lpstr>
      <vt:lpstr>Features for model fitting</vt:lpstr>
      <vt:lpstr>Feature Importance</vt:lpstr>
      <vt:lpstr>Performance Metrics</vt:lpstr>
      <vt:lpstr>Performance Metrics for SMOTE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Anjana1 Yadav</dc:creator>
  <cp:lastModifiedBy>Anjana1 Yadav</cp:lastModifiedBy>
  <cp:revision>35</cp:revision>
  <dcterms:created xsi:type="dcterms:W3CDTF">2020-03-03T07:06:27Z</dcterms:created>
  <dcterms:modified xsi:type="dcterms:W3CDTF">2020-03-17T11:37:58Z</dcterms:modified>
</cp:coreProperties>
</file>