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1.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3.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4.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6.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7.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8.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9.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316" r:id="rId2"/>
    <p:sldId id="311" r:id="rId3"/>
    <p:sldId id="335" r:id="rId4"/>
    <p:sldId id="345" r:id="rId5"/>
    <p:sldId id="356" r:id="rId6"/>
    <p:sldId id="357" r:id="rId7"/>
    <p:sldId id="360" r:id="rId8"/>
    <p:sldId id="361" r:id="rId9"/>
    <p:sldId id="359" r:id="rId10"/>
    <p:sldId id="363" r:id="rId11"/>
    <p:sldId id="362" r:id="rId12"/>
    <p:sldId id="281"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3F8"/>
    <a:srgbClr val="62BDC1"/>
    <a:srgbClr val="4EAEB2"/>
    <a:srgbClr val="155F8C"/>
    <a:srgbClr val="3F7468"/>
    <a:srgbClr val="61B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4660"/>
  </p:normalViewPr>
  <p:slideViewPr>
    <p:cSldViewPr snapToGrid="0">
      <p:cViewPr varScale="1">
        <p:scale>
          <a:sx n="69" d="100"/>
          <a:sy n="69" d="100"/>
        </p:scale>
        <p:origin x="9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2022/8/2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t>2022/8/2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2.png"/><Relationship Id="rId4" Type="http://schemas.openxmlformats.org/officeDocument/2006/relationships/tags" Target="../tags/tag10.xml"/><Relationship Id="rId9"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slideMaster" Target="../slideMasters/slideMaster1.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image" Target="../media/image2.png"/><Relationship Id="rId4" Type="http://schemas.openxmlformats.org/officeDocument/2006/relationships/tags" Target="../tags/tag64.xml"/><Relationship Id="rId9"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5.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5.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6.png"/><Relationship Id="rId5" Type="http://schemas.openxmlformats.org/officeDocument/2006/relationships/tags" Target="../tags/tag77.xml"/><Relationship Id="rId10" Type="http://schemas.openxmlformats.org/officeDocument/2006/relationships/slideMaster" Target="../slideMasters/slideMaster1.xml"/><Relationship Id="rId4" Type="http://schemas.openxmlformats.org/officeDocument/2006/relationships/tags" Target="../tags/tag76.xml"/><Relationship Id="rId9" Type="http://schemas.openxmlformats.org/officeDocument/2006/relationships/tags" Target="../tags/tag8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10" Type="http://schemas.openxmlformats.org/officeDocument/2006/relationships/image" Target="../media/image7.png"/><Relationship Id="rId4" Type="http://schemas.openxmlformats.org/officeDocument/2006/relationships/tags" Target="../tags/tag85.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image" Target="../media/image5.png"/><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5.png"/><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8.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slideMaster" Target="../slideMasters/slideMaster1.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9.png"/><Relationship Id="rId5" Type="http://schemas.openxmlformats.org/officeDocument/2006/relationships/tags" Target="../tags/tag120.xml"/><Relationship Id="rId10" Type="http://schemas.openxmlformats.org/officeDocument/2006/relationships/slideMaster" Target="../slideMasters/slideMaster1.xml"/><Relationship Id="rId4" Type="http://schemas.openxmlformats.org/officeDocument/2006/relationships/tags" Target="../tags/tag119.xml"/><Relationship Id="rId9" Type="http://schemas.openxmlformats.org/officeDocument/2006/relationships/tags" Target="../tags/tag12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9" cstate="screen">
            <a:lum/>
          </a:blip>
          <a:srcRect/>
          <a:stretch>
            <a:fillRect/>
          </a:stretch>
        </a:blipFill>
        <a:effectLst/>
      </p:bgPr>
    </p:bg>
    <p:spTree>
      <p:nvGrpSpPr>
        <p:cNvPr id="1" name=""/>
        <p:cNvGrpSpPr/>
        <p:nvPr/>
      </p:nvGrpSpPr>
      <p:grpSpPr>
        <a:xfrm>
          <a:off x="0" y="0"/>
          <a:ext cx="0" cy="0"/>
          <a:chOff x="0" y="0"/>
          <a:chExt cx="0" cy="0"/>
        </a:xfrm>
      </p:grpSpPr>
      <p:pic>
        <p:nvPicPr>
          <p:cNvPr id="10" name="图片 9" descr="2"/>
          <p:cNvPicPr>
            <a:picLocks noChangeAspect="1"/>
          </p:cNvPicPr>
          <p:nvPr userDrawn="1">
            <p:custDataLst>
              <p:tags r:id="rId1"/>
            </p:custDataLst>
          </p:nvPr>
        </p:nvPicPr>
        <p:blipFill>
          <a:blip r:embed="rId10" cstate="screen"/>
          <a:srcRect/>
          <a:stretch>
            <a:fillRect/>
          </a:stretch>
        </p:blipFill>
        <p:spPr>
          <a:xfrm>
            <a:off x="8444230" y="3364865"/>
            <a:ext cx="4226560" cy="3524885"/>
          </a:xfrm>
          <a:prstGeom prst="rect">
            <a:avLst/>
          </a:prstGeom>
        </p:spPr>
      </p:pic>
      <p:sp>
        <p:nvSpPr>
          <p:cNvPr id="2" name="标题 1"/>
          <p:cNvSpPr>
            <a:spLocks noGrp="1"/>
          </p:cNvSpPr>
          <p:nvPr>
            <p:ph type="ctrTitle" hasCustomPrompt="1"/>
            <p:custDataLst>
              <p:tags r:id="rId2"/>
            </p:custDataLst>
          </p:nvPr>
        </p:nvSpPr>
        <p:spPr>
          <a:xfrm>
            <a:off x="4143375" y="2120900"/>
            <a:ext cx="6384925" cy="990607"/>
          </a:xfrm>
        </p:spPr>
        <p:txBody>
          <a:bodyPr lIns="90000" tIns="46800" rIns="90000" bIns="46800" anchor="b" anchorCtr="0">
            <a:normAutofit/>
          </a:bodyPr>
          <a:lstStyle>
            <a:lvl1pPr algn="l">
              <a:defRPr sz="5400" spc="600" baseline="0">
                <a:solidFill>
                  <a:schemeClr val="accent1"/>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4143375" y="3406119"/>
            <a:ext cx="5940425" cy="753131"/>
          </a:xfrm>
        </p:spPr>
        <p:txBody>
          <a:bodyPr lIns="90000" tIns="46800" rIns="90000" bIns="46800">
            <a:normAutofit/>
          </a:bodyPr>
          <a:lstStyle>
            <a:lvl1pPr marL="0" indent="0" algn="l" eaLnBrk="1" fontAlgn="auto" latinLnBrk="0" hangingPunct="1">
              <a:lnSpc>
                <a:spcPct val="100000"/>
              </a:lnSpc>
              <a:buNone/>
              <a:defRPr sz="1800" u="none" strike="noStrike" kern="1200" cap="none" spc="200" normalizeH="0" baseline="0">
                <a:solidFill>
                  <a:schemeClr val="accent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13" name="矩形 12"/>
          <p:cNvSpPr/>
          <p:nvPr userDrawn="1">
            <p:custDataLst>
              <p:tags r:id="rId7"/>
            </p:custDataLst>
          </p:nvPr>
        </p:nvSpPr>
        <p:spPr>
          <a:xfrm>
            <a:off x="4143375" y="2979638"/>
            <a:ext cx="684803" cy="458908"/>
          </a:xfrm>
          <a:prstGeom prst="rect">
            <a:avLst/>
          </a:prstGeom>
        </p:spPr>
        <p:txBody>
          <a:bodyPr wrap="none">
            <a:spAutoFit/>
          </a:bodyPr>
          <a:lstStyle/>
          <a:p>
            <a:pPr lvl="0">
              <a:lnSpc>
                <a:spcPct val="150000"/>
              </a:lnSpc>
              <a:defRPr/>
            </a:pPr>
            <a:r>
              <a:rPr lang="en-US" altLang="zh-CN" b="1" dirty="0">
                <a:solidFill>
                  <a:schemeClr val="accent1"/>
                </a:solidFill>
                <a:latin typeface="Arial" panose="020B0604020202020204" pitchFamily="34" charset="0"/>
                <a:ea typeface="Arial" panose="020B0604020202020204" pitchFamily="34" charset="0"/>
                <a:cs typeface="Arial" panose="020B0604020202020204" pitchFamily="34" charset="0"/>
                <a:sym typeface="Calibri" panose="020F0502020204030204" charset="0"/>
              </a:rPr>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9" cstate="screen">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4116000" y="3419475"/>
            <a:ext cx="581025" cy="206946"/>
          </a:xfrm>
          <a:prstGeom prst="rect">
            <a:avLst/>
          </a:prstGeom>
        </p:spPr>
        <p:txBody>
          <a:bodyPr wrap="none" anchor="ctr" anchorCtr="0">
            <a:noAutofit/>
          </a:bodyPr>
          <a:lstStyle/>
          <a:p>
            <a:pPr lvl="0" algn="ctr">
              <a:lnSpc>
                <a:spcPct val="150000"/>
              </a:lnSpc>
              <a:defRPr/>
            </a:pPr>
            <a:r>
              <a:rPr lang="en-US" altLang="zh-CN" b="1" dirty="0">
                <a:solidFill>
                  <a:schemeClr val="accent1"/>
                </a:solidFill>
                <a:latin typeface="Arial" panose="020B0604020202020204" pitchFamily="34" charset="0"/>
                <a:ea typeface="Arial" panose="020B0604020202020204" pitchFamily="34" charset="0"/>
                <a:cs typeface="Arial" panose="020B0604020202020204" pitchFamily="34" charset="0"/>
                <a:sym typeface="Calibri" panose="020F0502020204030204" charset="0"/>
              </a:rPr>
              <a:t>——</a:t>
            </a:r>
          </a:p>
        </p:txBody>
      </p:sp>
      <p:pic>
        <p:nvPicPr>
          <p:cNvPr id="9" name="图片 8" descr="2"/>
          <p:cNvPicPr>
            <a:picLocks noChangeAspect="1"/>
          </p:cNvPicPr>
          <p:nvPr userDrawn="1">
            <p:custDataLst>
              <p:tags r:id="rId2"/>
            </p:custDataLst>
          </p:nvPr>
        </p:nvPicPr>
        <p:blipFill>
          <a:blip r:embed="rId10" cstate="screen"/>
          <a:srcRect/>
          <a:stretch>
            <a:fillRect/>
          </a:stretch>
        </p:blipFill>
        <p:spPr>
          <a:xfrm>
            <a:off x="8444230" y="3364865"/>
            <a:ext cx="4226560" cy="3524885"/>
          </a:xfrm>
          <a:prstGeom prst="rect">
            <a:avLst/>
          </a:prstGeom>
        </p:spPr>
      </p:pic>
      <p:sp>
        <p:nvSpPr>
          <p:cNvPr id="11" name="文本占位符 10"/>
          <p:cNvSpPr>
            <a:spLocks noGrp="1"/>
          </p:cNvSpPr>
          <p:nvPr>
            <p:ph type="body" sz="quarter" idx="13" hasCustomPrompt="1"/>
            <p:custDataLst>
              <p:tags r:id="rId3"/>
            </p:custDataLst>
          </p:nvPr>
        </p:nvSpPr>
        <p:spPr>
          <a:xfrm>
            <a:off x="4116388" y="3638095"/>
            <a:ext cx="5967412" cy="714830"/>
          </a:xfrm>
        </p:spPr>
        <p:txBody>
          <a:bodyPr lIns="90000" tIns="46800" rIns="90000" bIns="46800">
            <a:normAutofit/>
          </a:bodyPr>
          <a:lstStyle>
            <a:lvl1pPr marL="0" indent="0" algn="l">
              <a:buNone/>
              <a:defRPr sz="1600" baseline="0">
                <a:solidFill>
                  <a:schemeClr val="accent1"/>
                </a:solidFill>
                <a:latin typeface="Arial" panose="020B0604020202020204" pitchFamily="34" charset="0"/>
              </a:defRPr>
            </a:lvl1pPr>
          </a:lstStyle>
          <a:p>
            <a:pPr lvl="0"/>
            <a:r>
              <a:rPr lang="zh-CN" altLang="en-US" dirty="0"/>
              <a:t>单击此处编辑文本</a:t>
            </a:r>
          </a:p>
        </p:txBody>
      </p:sp>
      <p:sp>
        <p:nvSpPr>
          <p:cNvPr id="2" name="标题 1"/>
          <p:cNvSpPr>
            <a:spLocks noGrp="1"/>
          </p:cNvSpPr>
          <p:nvPr>
            <p:ph type="title" hasCustomPrompt="1"/>
            <p:custDataLst>
              <p:tags r:id="rId4"/>
            </p:custDataLst>
          </p:nvPr>
        </p:nvSpPr>
        <p:spPr>
          <a:xfrm>
            <a:off x="4104984" y="2085975"/>
            <a:ext cx="5978816" cy="1408244"/>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8000" b="1" i="0" u="none" strike="noStrike" kern="1200" cap="none" spc="600" normalizeH="0" baseline="0" noProof="1" dirty="0">
                <a:solidFill>
                  <a:schemeClr val="accent1"/>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pic>
        <p:nvPicPr>
          <p:cNvPr id="6" name="图片 5" descr="/Users/airbookpro/Desktop/2.png2"/>
          <p:cNvPicPr>
            <a:picLocks noChangeAspect="1"/>
          </p:cNvPicPr>
          <p:nvPr userDrawn="1">
            <p:custDataLst>
              <p:tags r:id="rId1"/>
            </p:custDataLst>
          </p:nvPr>
        </p:nvPicPr>
        <p:blipFill>
          <a:blip r:embed="rId7" cstate="screen"/>
          <a:srcRect/>
          <a:stretch>
            <a:fillRect/>
          </a:stretch>
        </p:blipFill>
        <p:spPr>
          <a:xfrm>
            <a:off x="10871200" y="5554402"/>
            <a:ext cx="1333500" cy="1288358"/>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title"/>
            <p:custDataLst>
              <p:tags r:id="rId5"/>
            </p:custDataLst>
          </p:nvPr>
        </p:nvSpPr>
        <p:spPr/>
        <p:txBody>
          <a:bodyPr/>
          <a:lstStyle>
            <a:lvl1pPr>
              <a:defRPr baseline="0">
                <a:solidFill>
                  <a:schemeClr val="tx1">
                    <a:lumMod val="85000"/>
                    <a:lumOff val="15000"/>
                  </a:schemeClr>
                </a:solidFill>
                <a:latin typeface="Arial" panose="020B0604020202020204" pitchFamily="34" charset="0"/>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grpSp>
        <p:nvGrpSpPr>
          <p:cNvPr id="8" name="组合 7"/>
          <p:cNvGrpSpPr/>
          <p:nvPr userDrawn="1">
            <p:custDataLst>
              <p:tags r:id="rId7"/>
            </p:custDataLst>
          </p:nvPr>
        </p:nvGrpSpPr>
        <p:grpSpPr>
          <a:xfrm>
            <a:off x="-20320" y="3695356"/>
            <a:ext cx="12225020" cy="3158833"/>
            <a:chOff x="-20320" y="3695356"/>
            <a:chExt cx="12225020" cy="3158833"/>
          </a:xfrm>
        </p:grpSpPr>
        <p:pic>
          <p:nvPicPr>
            <p:cNvPr id="9" name="图片 8" descr="3"/>
            <p:cNvPicPr>
              <a:picLocks noChangeAspect="1"/>
            </p:cNvPicPr>
            <p:nvPr userDrawn="1">
              <p:custDataLst>
                <p:tags r:id="rId8"/>
              </p:custDataLst>
            </p:nvPr>
          </p:nvPicPr>
          <p:blipFill>
            <a:blip r:embed="rId11" cstate="screen"/>
            <a:stretch>
              <a:fillRect/>
            </a:stretch>
          </p:blipFill>
          <p:spPr>
            <a:xfrm>
              <a:off x="-20320" y="3695356"/>
              <a:ext cx="5227320" cy="3158833"/>
            </a:xfrm>
            <a:prstGeom prst="rect">
              <a:avLst/>
            </a:prstGeom>
          </p:spPr>
        </p:pic>
        <p:pic>
          <p:nvPicPr>
            <p:cNvPr id="10" name="图片 9" descr="/Users/airbookpro/Desktop/2.png2"/>
            <p:cNvPicPr>
              <a:picLocks noChangeAspect="1"/>
            </p:cNvPicPr>
            <p:nvPr userDrawn="1">
              <p:custDataLst>
                <p:tags r:id="rId9"/>
              </p:custDataLst>
            </p:nvPr>
          </p:nvPicPr>
          <p:blipFill>
            <a:blip r:embed="rId12" cstate="screen"/>
            <a:srcRect/>
            <a:stretch>
              <a:fillRect/>
            </a:stretch>
          </p:blipFill>
          <p:spPr>
            <a:xfrm>
              <a:off x="10871200" y="5554402"/>
              <a:ext cx="1333500" cy="1288358"/>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1905"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ea typeface="Arial" panose="020B0604020202020204" pitchFamily="34" charset="0"/>
              <a:sym typeface="+mn-ea"/>
            </a:endParaRPr>
          </a:p>
        </p:txBody>
      </p:sp>
      <p:pic>
        <p:nvPicPr>
          <p:cNvPr id="10" name="图片 9" descr="3"/>
          <p:cNvPicPr>
            <a:picLocks noChangeAspect="1"/>
          </p:cNvPicPr>
          <p:nvPr userDrawn="1">
            <p:custDataLst>
              <p:tags r:id="rId2"/>
            </p:custDataLst>
          </p:nvPr>
        </p:nvPicPr>
        <p:blipFill>
          <a:blip r:embed="rId10" cstate="screen"/>
          <a:stretch>
            <a:fillRect/>
          </a:stretch>
        </p:blipFill>
        <p:spPr>
          <a:xfrm>
            <a:off x="-20320" y="3043023"/>
            <a:ext cx="6306820" cy="381116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pic>
        <p:nvPicPr>
          <p:cNvPr id="11" name="图片 10" descr="/Users/airbookpro/Desktop/2.png2"/>
          <p:cNvPicPr>
            <a:picLocks noChangeAspect="1"/>
          </p:cNvPicPr>
          <p:nvPr userDrawn="1">
            <p:custDataLst>
              <p:tags r:id="rId2"/>
            </p:custDataLst>
          </p:nvPr>
        </p:nvPicPr>
        <p:blipFill>
          <a:blip r:embed="rId10" cstate="screen"/>
          <a:srcRect/>
          <a:stretch>
            <a:fillRect/>
          </a:stretch>
        </p:blipFill>
        <p:spPr>
          <a:xfrm rot="10800000">
            <a:off x="10972025" y="0"/>
            <a:ext cx="1333500" cy="1288358"/>
          </a:xfrm>
          <a:prstGeom prst="rect">
            <a:avLst/>
          </a:prstGeom>
        </p:spPr>
      </p:pic>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pic>
        <p:nvPicPr>
          <p:cNvPr id="10" name="图片 9" descr="/Users/airbookpro/Desktop/2.png2"/>
          <p:cNvPicPr>
            <a:picLocks noChangeAspect="1"/>
          </p:cNvPicPr>
          <p:nvPr userDrawn="1">
            <p:custDataLst>
              <p:tags r:id="rId2"/>
            </p:custDataLst>
          </p:nvPr>
        </p:nvPicPr>
        <p:blipFill>
          <a:blip r:embed="rId10" cstate="screen"/>
          <a:srcRect/>
          <a:stretch>
            <a:fillRect/>
          </a:stretch>
        </p:blipFill>
        <p:spPr>
          <a:xfrm>
            <a:off x="10871200" y="5554402"/>
            <a:ext cx="1333500" cy="1288358"/>
          </a:xfrm>
          <a:prstGeom prst="rect">
            <a:avLst/>
          </a:prstGeom>
        </p:spPr>
      </p:pic>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pic>
        <p:nvPicPr>
          <p:cNvPr id="12" name="图片 11" descr="3"/>
          <p:cNvPicPr>
            <a:picLocks noChangeAspect="1"/>
          </p:cNvPicPr>
          <p:nvPr userDrawn="1">
            <p:custDataLst>
              <p:tags r:id="rId2"/>
            </p:custDataLst>
          </p:nvPr>
        </p:nvPicPr>
        <p:blipFill>
          <a:blip r:embed="rId12" cstate="screen"/>
          <a:stretch>
            <a:fillRect/>
          </a:stretch>
        </p:blipFill>
        <p:spPr>
          <a:xfrm flipH="1">
            <a:off x="7340600" y="3922523"/>
            <a:ext cx="4851400" cy="2931667"/>
          </a:xfrm>
          <a:prstGeom prst="rect">
            <a:avLst/>
          </a:prstGeom>
        </p:spPr>
      </p:pic>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8589"/>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Arial" panose="020B0604020202020204" pitchFamily="34" charset="0"/>
              <a:sym typeface="+mn-ea"/>
            </a:endParaRPr>
          </a:p>
        </p:txBody>
      </p:sp>
      <p:grpSp>
        <p:nvGrpSpPr>
          <p:cNvPr id="6" name="组合 5"/>
          <p:cNvGrpSpPr/>
          <p:nvPr userDrawn="1">
            <p:custDataLst>
              <p:tags r:id="rId2"/>
            </p:custDataLst>
          </p:nvPr>
        </p:nvGrpSpPr>
        <p:grpSpPr>
          <a:xfrm>
            <a:off x="-911012" y="2697778"/>
            <a:ext cx="14010851" cy="2056445"/>
            <a:chOff x="-911012" y="2697778"/>
            <a:chExt cx="14010851" cy="2056445"/>
          </a:xfrm>
        </p:grpSpPr>
        <p:pic>
          <p:nvPicPr>
            <p:cNvPr id="8" name="图片 7" descr="/Users/airbookpro/Desktop/2.png2"/>
            <p:cNvPicPr>
              <a:picLocks noChangeAspect="1"/>
            </p:cNvPicPr>
            <p:nvPr userDrawn="1">
              <p:custDataLst>
                <p:tags r:id="rId8"/>
              </p:custDataLst>
            </p:nvPr>
          </p:nvPicPr>
          <p:blipFill>
            <a:blip r:embed="rId11" cstate="screen"/>
            <a:srcRect/>
            <a:stretch>
              <a:fillRect/>
            </a:stretch>
          </p:blipFill>
          <p:spPr>
            <a:xfrm rot="20296989">
              <a:off x="10971339" y="2697778"/>
              <a:ext cx="2128500" cy="2056445"/>
            </a:xfrm>
            <a:prstGeom prst="rect">
              <a:avLst/>
            </a:prstGeom>
          </p:spPr>
        </p:pic>
        <p:pic>
          <p:nvPicPr>
            <p:cNvPr id="9" name="图片 8" descr="/Users/airbookpro/Desktop/2.png2"/>
            <p:cNvPicPr>
              <a:picLocks noChangeAspect="1"/>
            </p:cNvPicPr>
            <p:nvPr userDrawn="1">
              <p:custDataLst>
                <p:tags r:id="rId9"/>
              </p:custDataLst>
            </p:nvPr>
          </p:nvPicPr>
          <p:blipFill>
            <a:blip r:embed="rId11" cstate="screen"/>
            <a:srcRect/>
            <a:stretch>
              <a:fillRect/>
            </a:stretch>
          </p:blipFill>
          <p:spPr>
            <a:xfrm rot="1303011" flipH="1">
              <a:off x="-911012" y="2697778"/>
              <a:ext cx="2128500" cy="2056445"/>
            </a:xfrm>
            <a:prstGeom prst="rect">
              <a:avLst/>
            </a:prstGeom>
          </p:spPr>
        </p:pic>
      </p:gr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2022/8/2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blipFill dpi="0" rotWithShape="1">
          <a:blip r:embed="rId8" cstate="screen">
            <a:lum/>
          </a:blip>
          <a:srcRect/>
          <a:stretch>
            <a:fillRect/>
          </a:stretch>
        </a:blipFill>
        <a:effectLst/>
      </p:bgPr>
    </p:bg>
    <p:spTree>
      <p:nvGrpSpPr>
        <p:cNvPr id="1" name=""/>
        <p:cNvGrpSpPr/>
        <p:nvPr/>
      </p:nvGrpSpPr>
      <p:grpSpPr>
        <a:xfrm>
          <a:off x="0" y="0"/>
          <a:ext cx="0" cy="0"/>
          <a:chOff x="0" y="0"/>
          <a:chExt cx="0" cy="0"/>
        </a:xfrm>
      </p:grpSpPr>
      <p:pic>
        <p:nvPicPr>
          <p:cNvPr id="7" name="图片 6" descr="3"/>
          <p:cNvPicPr>
            <a:picLocks noChangeAspect="1"/>
          </p:cNvPicPr>
          <p:nvPr userDrawn="1">
            <p:custDataLst>
              <p:tags r:id="rId1"/>
            </p:custDataLst>
          </p:nvPr>
        </p:nvPicPr>
        <p:blipFill>
          <a:blip r:embed="rId9" cstate="screen"/>
          <a:stretch>
            <a:fillRect/>
          </a:stretch>
        </p:blipFill>
        <p:spPr>
          <a:xfrm>
            <a:off x="-20320" y="775970"/>
            <a:ext cx="10058400" cy="6078220"/>
          </a:xfrm>
          <a:prstGeom prst="rect">
            <a:avLst/>
          </a:prstGeom>
        </p:spPr>
      </p:pic>
      <p:sp>
        <p:nvSpPr>
          <p:cNvPr id="2" name="标题 1"/>
          <p:cNvSpPr>
            <a:spLocks noGrp="1"/>
          </p:cNvSpPr>
          <p:nvPr>
            <p:ph type="title" hasCustomPrompt="1"/>
            <p:custDataLst>
              <p:tags r:id="rId2"/>
            </p:custDataLst>
          </p:nvPr>
        </p:nvSpPr>
        <p:spPr>
          <a:xfrm>
            <a:off x="4116000" y="3073400"/>
            <a:ext cx="6142425" cy="752476"/>
          </a:xfrm>
        </p:spPr>
        <p:txBody>
          <a:bodyPr lIns="90000" tIns="46800" rIns="90000" bIns="46800" anchor="b" anchorCtr="0">
            <a:normAutofit/>
          </a:bodyPr>
          <a:lstStyle>
            <a:lvl1pPr>
              <a:defRPr sz="4000" u="none" strike="noStrike" kern="1200" cap="none" spc="300" normalizeH="0" baseline="0">
                <a:solidFill>
                  <a:schemeClr val="accent1"/>
                </a:solidFill>
                <a:uFillTx/>
                <a:latin typeface="Arial" panose="020B0604020202020204" pitchFamily="34" charset="0"/>
                <a:ea typeface="Arial" panose="020B0604020202020204" pitchFamily="34" charset="0"/>
              </a:defRPr>
            </a:lvl1pPr>
          </a:lstStyle>
          <a:p>
            <a:r>
              <a:rPr lang="zh-CN" altLang="en-US" dirty="0"/>
              <a:t>单击此处编辑标题</a:t>
            </a:r>
          </a:p>
        </p:txBody>
      </p:sp>
      <p:sp>
        <p:nvSpPr>
          <p:cNvPr id="3" name="文本占位符 2"/>
          <p:cNvSpPr>
            <a:spLocks noGrp="1"/>
          </p:cNvSpPr>
          <p:nvPr>
            <p:ph type="body" idx="1"/>
            <p:custDataLst>
              <p:tags r:id="rId3"/>
            </p:custDataLst>
          </p:nvPr>
        </p:nvSpPr>
        <p:spPr>
          <a:xfrm>
            <a:off x="4115995" y="3903975"/>
            <a:ext cx="6142425" cy="1166500"/>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accent1"/>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Arial" panose="020B0604020202020204" pitchFamily="34" charset="0"/>
              </a:defRPr>
            </a:lvl1pPr>
            <a:lvl2pPr>
              <a:defRPr sz="1600" baseline="0">
                <a:solidFill>
                  <a:schemeClr val="tx1">
                    <a:lumMod val="85000"/>
                    <a:lumOff val="15000"/>
                  </a:schemeClr>
                </a:solidFill>
                <a:latin typeface="Arial" panose="020B0604020202020204" pitchFamily="34" charset="0"/>
                <a:ea typeface="Arial" panose="020B0604020202020204" pitchFamily="34" charset="0"/>
              </a:defRPr>
            </a:lvl2pPr>
            <a:lvl3pPr>
              <a:defRPr sz="1600" baseline="0">
                <a:solidFill>
                  <a:schemeClr val="tx1">
                    <a:lumMod val="85000"/>
                    <a:lumOff val="15000"/>
                  </a:schemeClr>
                </a:solidFill>
                <a:latin typeface="Arial" panose="020B0604020202020204" pitchFamily="34" charset="0"/>
                <a:ea typeface="Arial" panose="020B0604020202020204" pitchFamily="34" charset="0"/>
              </a:defRPr>
            </a:lvl3pPr>
            <a:lvl4pPr>
              <a:defRPr sz="1600" baseline="0">
                <a:solidFill>
                  <a:schemeClr val="tx1">
                    <a:lumMod val="85000"/>
                    <a:lumOff val="15000"/>
                  </a:schemeClr>
                </a:solidFill>
                <a:latin typeface="Arial" panose="020B0604020202020204" pitchFamily="34" charset="0"/>
                <a:ea typeface="Arial" panose="020B0604020202020204" pitchFamily="34" charset="0"/>
              </a:defRPr>
            </a:lvl4pPr>
            <a:lvl5pPr>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2022/8/2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2022/8/2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2022/8/2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2022/8/2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2022/8/2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2022/8/2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t>2022/8/2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hyperlink" Target="https://www.youtube.com/watch?v=vnd3RfeG3NM&amp;t=2s" TargetMode="External"/><Relationship Id="rId5" Type="http://schemas.openxmlformats.org/officeDocument/2006/relationships/notesSlide" Target="../notesSlides/notesSlide9.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2.xml"/><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3.xml"/><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0.png"/><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a:xfrm>
            <a:off x="1524000" y="2590165"/>
            <a:ext cx="9144000" cy="1677670"/>
          </a:xfrm>
        </p:spPr>
        <p:txBody>
          <a:bodyPr>
            <a:normAutofit fontScale="90000"/>
          </a:bodyPr>
          <a:lstStyle/>
          <a:p>
            <a:r>
              <a:rPr lang="en-US" altLang="zh-CN" dirty="0">
                <a:solidFill>
                  <a:schemeClr val="tx1"/>
                </a:solidFill>
                <a:effectLst>
                  <a:outerShdw blurRad="38100" dist="19050" dir="2700000" algn="tl" rotWithShape="0">
                    <a:schemeClr val="dk1">
                      <a:alpha val="40000"/>
                    </a:schemeClr>
                  </a:outerShdw>
                </a:effectLst>
                <a:sym typeface="+mn-ea"/>
              </a:rPr>
              <a:t>THE CHECKER AI GAME</a:t>
            </a:r>
            <a:br>
              <a:rPr lang="en-US" altLang="zh-CN" dirty="0">
                <a:solidFill>
                  <a:schemeClr val="accent3"/>
                </a:solidFill>
                <a:sym typeface="+mn-ea"/>
              </a:rPr>
            </a:br>
            <a:r>
              <a:rPr lang="en-US" altLang="zh-CN" sz="4000" dirty="0">
                <a:solidFill>
                  <a:schemeClr val="tx1"/>
                </a:solidFill>
                <a:effectLst>
                  <a:outerShdw blurRad="38100" dist="19050" dir="2700000" algn="tl" rotWithShape="0">
                    <a:schemeClr val="dk1">
                      <a:alpha val="40000"/>
                    </a:schemeClr>
                  </a:outerShdw>
                </a:effectLst>
                <a:sym typeface="+mn-ea"/>
              </a:rPr>
              <a:t>EC9640</a:t>
            </a:r>
            <a:endParaRPr lang="en-US" altLang="zh-CN" sz="40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FE7F-91C5-830C-1464-FA8223E5DBF5}"/>
              </a:ext>
            </a:extLst>
          </p:cNvPr>
          <p:cNvSpPr>
            <a:spLocks noGrp="1"/>
          </p:cNvSpPr>
          <p:nvPr>
            <p:ph type="title"/>
          </p:nvPr>
        </p:nvSpPr>
        <p:spPr/>
        <p:txBody>
          <a:bodyPr/>
          <a:lstStyle/>
          <a:p>
            <a:r>
              <a:rPr lang="en-US" dirty="0"/>
              <a:t>Game tree sample</a:t>
            </a:r>
          </a:p>
        </p:txBody>
      </p:sp>
      <p:pic>
        <p:nvPicPr>
          <p:cNvPr id="5" name="Content Placeholder 4">
            <a:extLst>
              <a:ext uri="{FF2B5EF4-FFF2-40B4-BE49-F238E27FC236}">
                <a16:creationId xmlns:a16="http://schemas.microsoft.com/office/drawing/2014/main" id="{77B56283-5581-EDB7-CD7E-3136426C558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81574" y="2163763"/>
            <a:ext cx="6040526" cy="3835255"/>
          </a:xfrm>
        </p:spPr>
      </p:pic>
      <p:sp>
        <p:nvSpPr>
          <p:cNvPr id="6" name="Rectangles 1">
            <a:extLst>
              <a:ext uri="{FF2B5EF4-FFF2-40B4-BE49-F238E27FC236}">
                <a16:creationId xmlns:a16="http://schemas.microsoft.com/office/drawing/2014/main" id="{19F33212-AAEF-2715-2CEF-EE2366FAE1ED}"/>
              </a:ext>
            </a:extLst>
          </p:cNvPr>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dirty="0">
                <a:solidFill>
                  <a:schemeClr val="accent1"/>
                </a:solidFill>
                <a:effectLst>
                  <a:outerShdw blurRad="38100" dist="25400" dir="5400000" algn="ctr" rotWithShape="0">
                    <a:srgbClr val="6E747A">
                      <a:alpha val="43000"/>
                    </a:srgbClr>
                  </a:outerShdw>
                </a:effectLst>
              </a:rPr>
              <a:t>10</a:t>
            </a:r>
          </a:p>
        </p:txBody>
      </p:sp>
    </p:spTree>
    <p:extLst>
      <p:ext uri="{BB962C8B-B14F-4D97-AF65-F5344CB8AC3E}">
        <p14:creationId xmlns:p14="http://schemas.microsoft.com/office/powerpoint/2010/main" val="274733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a:t>REFERENCE</a:t>
            </a:r>
          </a:p>
        </p:txBody>
      </p:sp>
      <p:sp>
        <p:nvSpPr>
          <p:cNvPr id="4" name="内容占位符 3"/>
          <p:cNvSpPr>
            <a:spLocks noGrp="1"/>
          </p:cNvSpPr>
          <p:nvPr>
            <p:ph sz="quarter" idx="13"/>
            <p:custDataLst>
              <p:tags r:id="rId3"/>
            </p:custDataLst>
          </p:nvPr>
        </p:nvSpPr>
        <p:spPr>
          <a:xfrm>
            <a:off x="1221740" y="1390650"/>
            <a:ext cx="10424160" cy="5008245"/>
          </a:xfrm>
        </p:spPr>
        <p:txBody>
          <a:bodyPr>
            <a:normAutofit/>
          </a:bodyPr>
          <a:lstStyle/>
          <a:p>
            <a:pPr algn="just"/>
            <a:r>
              <a:rPr lang="en-GB" altLang="zh-CN" sz="2400" dirty="0" err="1"/>
              <a:t>Escandon</a:t>
            </a:r>
            <a:r>
              <a:rPr lang="en-GB" altLang="zh-CN" sz="2400" dirty="0"/>
              <a:t>, E.R. and Campion, J., 2018, August. Minimax checkers playing GUI: A foundation for AI applications. In 2018 IEEE XXV International Conference on Electronics, Electrical Engineering and Computing (INTERCON) (pp. 1-4). IEEE.</a:t>
            </a:r>
          </a:p>
          <a:p>
            <a:pPr algn="just"/>
            <a:r>
              <a:rPr lang="en-US" altLang="zh-CN" sz="2400" dirty="0">
                <a:hlinkClick r:id="rId6"/>
              </a:rPr>
              <a:t>https://www.youtube.com/watch?v=vnd3RfeG3NM&amp;t=2s</a:t>
            </a:r>
            <a:endParaRPr lang="en-US" altLang="zh-CN" sz="2400" dirty="0"/>
          </a:p>
          <a:p>
            <a:pPr algn="just"/>
            <a:endParaRPr lang="en-US" altLang="zh-CN" sz="2400" dirty="0"/>
          </a:p>
        </p:txBody>
      </p:sp>
      <p:sp>
        <p:nvSpPr>
          <p:cNvPr id="5" name="Rectangles 1">
            <a:extLst>
              <a:ext uri="{FF2B5EF4-FFF2-40B4-BE49-F238E27FC236}">
                <a16:creationId xmlns:a16="http://schemas.microsoft.com/office/drawing/2014/main" id="{6C0E0749-9A3E-166C-76BF-93C088D8EC27}"/>
              </a:ext>
            </a:extLst>
          </p:cNvPr>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dirty="0">
                <a:solidFill>
                  <a:schemeClr val="accent1"/>
                </a:solidFill>
                <a:effectLst>
                  <a:outerShdw blurRad="38100" dist="25400" dir="5400000" algn="ctr" rotWithShape="0">
                    <a:srgbClr val="6E747A">
                      <a:alpha val="43000"/>
                    </a:srgbClr>
                  </a:outerShdw>
                </a:effectLst>
              </a:rPr>
              <a:t>11</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cstate="screen"/>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solidFill>
                  <a:schemeClr val="tx1"/>
                </a:solidFill>
                <a:effectLst>
                  <a:outerShdw blurRad="38100" dist="19050" dir="2700000" algn="tl" rotWithShape="0">
                    <a:schemeClr val="dk1">
                      <a:alpha val="40000"/>
                    </a:schemeClr>
                  </a:outerShdw>
                </a:effectLst>
              </a:rPr>
              <a:t>Thank you</a:t>
            </a:r>
            <a:r>
              <a:rPr lang="en-US" altLang="zh-CN"/>
              <a:t> </a:t>
            </a:r>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en-US" altLang="zh-CN"/>
              <a:t>GROUP MEMBERS</a:t>
            </a:r>
          </a:p>
        </p:txBody>
      </p:sp>
      <p:sp>
        <p:nvSpPr>
          <p:cNvPr id="4" name="内容占位符 3"/>
          <p:cNvSpPr>
            <a:spLocks noGrp="1"/>
          </p:cNvSpPr>
          <p:nvPr>
            <p:ph sz="quarter" idx="13"/>
            <p:custDataLst>
              <p:tags r:id="rId3"/>
            </p:custDataLst>
          </p:nvPr>
        </p:nvSpPr>
        <p:spPr/>
        <p:txBody>
          <a:bodyPr/>
          <a:lstStyle/>
          <a:p>
            <a:pPr>
              <a:buFont typeface="Wingdings" panose="05000000000000000000" charset="0"/>
              <a:buChar char="Ø"/>
            </a:pPr>
            <a:r>
              <a:rPr lang="en-US" altLang="zh-CN" sz="2400" dirty="0"/>
              <a:t>2017/E/035 : GUNATHILAKA J.M.R.S</a:t>
            </a:r>
          </a:p>
          <a:p>
            <a:pPr>
              <a:buFont typeface="Wingdings" panose="05000000000000000000" charset="0"/>
              <a:buChar char="Ø"/>
            </a:pPr>
            <a:r>
              <a:rPr lang="en-US" altLang="zh-CN" sz="2400" dirty="0"/>
              <a:t>2018/E/003 : AKALANKA K.V.S</a:t>
            </a:r>
          </a:p>
          <a:p>
            <a:pPr>
              <a:buFont typeface="Wingdings" panose="05000000000000000000" charset="0"/>
              <a:buChar char="Ø"/>
            </a:pPr>
            <a:r>
              <a:rPr lang="en-US" altLang="zh-CN" sz="2400" dirty="0"/>
              <a:t>2018/E/028 : DHARMASENA T.A.P.</a:t>
            </a:r>
          </a:p>
          <a:p>
            <a:pPr>
              <a:buFont typeface="Wingdings" panose="05000000000000000000" charset="0"/>
              <a:buChar char="Ø"/>
            </a:pPr>
            <a:r>
              <a:rPr lang="en-US" altLang="zh-CN" sz="2400" dirty="0"/>
              <a:t>2018/E/085 : NUWANSIRI W.D.A.</a:t>
            </a:r>
          </a:p>
          <a:p>
            <a:pPr>
              <a:buFont typeface="Wingdings" panose="05000000000000000000" charset="0"/>
              <a:buChar char="Ø"/>
            </a:pPr>
            <a:r>
              <a:rPr lang="en-US" altLang="zh-CN" sz="2400" dirty="0"/>
              <a:t>2018/E/151 : MUNASIGHE M.H.A.</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600" y="666905"/>
            <a:ext cx="9626400" cy="723600"/>
          </a:xfrm>
        </p:spPr>
        <p:txBody>
          <a:bodyPr/>
          <a:lstStyle/>
          <a:p>
            <a:r>
              <a:rPr lang="en-US" altLang="zh-CN"/>
              <a:t>CONTENT</a:t>
            </a:r>
          </a:p>
        </p:txBody>
      </p:sp>
      <p:sp>
        <p:nvSpPr>
          <p:cNvPr id="4" name="内容占位符 3"/>
          <p:cNvSpPr>
            <a:spLocks noGrp="1"/>
          </p:cNvSpPr>
          <p:nvPr>
            <p:ph sz="quarter" idx="13"/>
            <p:custDataLst>
              <p:tags r:id="rId3"/>
            </p:custDataLst>
          </p:nvPr>
        </p:nvSpPr>
        <p:spPr>
          <a:xfrm>
            <a:off x="1087755" y="1217930"/>
            <a:ext cx="10225405" cy="5111115"/>
          </a:xfrm>
        </p:spPr>
        <p:txBody>
          <a:bodyPr>
            <a:normAutofit/>
          </a:bodyPr>
          <a:lstStyle/>
          <a:p>
            <a:pPr marL="457200" indent="-457200">
              <a:buFont typeface="+mj-lt"/>
              <a:buAutoNum type="arabicPeriod"/>
            </a:pPr>
            <a:r>
              <a:rPr lang="en-US" altLang="zh-CN" sz="2400" dirty="0"/>
              <a:t>Introduction</a:t>
            </a:r>
          </a:p>
          <a:p>
            <a:pPr marL="457200" indent="-457200">
              <a:buFont typeface="+mj-lt"/>
              <a:buAutoNum type="arabicPeriod"/>
            </a:pPr>
            <a:r>
              <a:rPr lang="en-US" altLang="zh-CN" sz="2400" dirty="0"/>
              <a:t>Rules</a:t>
            </a:r>
          </a:p>
          <a:p>
            <a:pPr marL="457200" indent="-457200">
              <a:buFont typeface="+mj-lt"/>
              <a:buAutoNum type="arabicPeriod"/>
            </a:pPr>
            <a:r>
              <a:rPr lang="en-US" altLang="zh-CN" sz="2400" dirty="0"/>
              <a:t>Goals</a:t>
            </a:r>
          </a:p>
          <a:p>
            <a:pPr marL="457200" indent="-457200">
              <a:buFont typeface="+mj-lt"/>
              <a:buAutoNum type="arabicPeriod"/>
            </a:pPr>
            <a:r>
              <a:rPr lang="en-US" altLang="zh-CN" sz="2400" dirty="0"/>
              <a:t>How to work</a:t>
            </a:r>
          </a:p>
          <a:p>
            <a:pPr marL="457200" indent="-457200">
              <a:buFont typeface="+mj-lt"/>
              <a:buAutoNum type="arabicPeriod"/>
            </a:pPr>
            <a:r>
              <a:rPr lang="en-US" altLang="zh-CN" sz="2400" dirty="0"/>
              <a:t>Used Algorithms</a:t>
            </a:r>
          </a:p>
          <a:p>
            <a:pPr marL="457200" indent="-457200">
              <a:buFont typeface="+mj-lt"/>
              <a:buAutoNum type="arabicPeriod"/>
            </a:pPr>
            <a:r>
              <a:rPr lang="en-US" altLang="zh-CN" sz="2400" dirty="0"/>
              <a:t>Reference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a:t>INTRODUCTION</a:t>
            </a:r>
          </a:p>
        </p:txBody>
      </p:sp>
      <p:sp>
        <p:nvSpPr>
          <p:cNvPr id="4" name="内容占位符 3"/>
          <p:cNvSpPr>
            <a:spLocks noGrp="1"/>
          </p:cNvSpPr>
          <p:nvPr>
            <p:ph sz="quarter" idx="13"/>
            <p:custDataLst>
              <p:tags r:id="rId3"/>
            </p:custDataLst>
          </p:nvPr>
        </p:nvSpPr>
        <p:spPr>
          <a:xfrm>
            <a:off x="1221740" y="1562100"/>
            <a:ext cx="9977755" cy="4836795"/>
          </a:xfrm>
        </p:spPr>
        <p:txBody>
          <a:bodyPr>
            <a:normAutofit fontScale="97500" lnSpcReduction="10000"/>
          </a:bodyPr>
          <a:lstStyle/>
          <a:p>
            <a:pPr algn="just"/>
            <a:r>
              <a:rPr lang="en-US" altLang="zh-CN" sz="2400" dirty="0"/>
              <a:t>Checker is a 2 player game played on an 8*8 board, the object is the game is to capture all the checkers of the opponent or traps the checker of the opponent so no move can be made.</a:t>
            </a:r>
          </a:p>
          <a:p>
            <a:pPr algn="just"/>
            <a:r>
              <a:rPr lang="en-US" altLang="zh-CN" sz="2400" dirty="0"/>
              <a:t>There are 5 part in this game.</a:t>
            </a:r>
          </a:p>
          <a:p>
            <a:pPr marL="914400" lvl="1" indent="-457200" algn="just">
              <a:buFont typeface="+mj-lt"/>
              <a:buAutoNum type="alphaLcPeriod"/>
            </a:pPr>
            <a:r>
              <a:rPr lang="en-US" altLang="zh-CN" sz="2400" dirty="0"/>
              <a:t>The board</a:t>
            </a:r>
          </a:p>
          <a:p>
            <a:pPr marL="914400" lvl="1" indent="-457200" algn="just">
              <a:buFont typeface="+mj-lt"/>
              <a:buAutoNum type="alphaLcPeriod"/>
            </a:pPr>
            <a:r>
              <a:rPr lang="en-US" altLang="zh-CN" sz="2400" dirty="0"/>
              <a:t>The pieces</a:t>
            </a:r>
          </a:p>
          <a:p>
            <a:pPr marL="914400" lvl="1" indent="-457200" algn="just">
              <a:buFont typeface="+mj-lt"/>
              <a:buAutoNum type="alphaLcPeriod"/>
            </a:pPr>
            <a:r>
              <a:rPr lang="en-US" altLang="zh-CN" sz="2400" dirty="0"/>
              <a:t>Kings</a:t>
            </a:r>
          </a:p>
          <a:p>
            <a:pPr marL="914400" lvl="1" indent="-457200" algn="just">
              <a:buFont typeface="+mj-lt"/>
              <a:buAutoNum type="alphaLcPeriod"/>
            </a:pPr>
            <a:r>
              <a:rPr lang="en-US" altLang="zh-CN" sz="2400" dirty="0"/>
              <a:t>Jumps</a:t>
            </a:r>
          </a:p>
          <a:p>
            <a:pPr marL="914400" lvl="1" indent="-457200" algn="just">
              <a:buFont typeface="+mj-lt"/>
              <a:buAutoNum type="alphaLcPeriod"/>
            </a:pPr>
            <a:r>
              <a:rPr lang="en-US" altLang="zh-CN" sz="2400" dirty="0"/>
              <a:t>Game over</a:t>
            </a:r>
          </a:p>
        </p:txBody>
      </p:sp>
      <p:sp>
        <p:nvSpPr>
          <p:cNvPr id="2" name="Rectangles 1"/>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rPr>
              <a:t>05</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a:t>RULES</a:t>
            </a:r>
          </a:p>
        </p:txBody>
      </p:sp>
      <p:sp>
        <p:nvSpPr>
          <p:cNvPr id="4" name="内容占位符 3"/>
          <p:cNvSpPr>
            <a:spLocks noGrp="1"/>
          </p:cNvSpPr>
          <p:nvPr>
            <p:ph sz="quarter" idx="13"/>
            <p:custDataLst>
              <p:tags r:id="rId3"/>
            </p:custDataLst>
          </p:nvPr>
        </p:nvSpPr>
        <p:spPr>
          <a:xfrm>
            <a:off x="1221740" y="1390650"/>
            <a:ext cx="10424160" cy="5008245"/>
          </a:xfrm>
        </p:spPr>
        <p:txBody>
          <a:bodyPr>
            <a:normAutofit fontScale="92500" lnSpcReduction="10000"/>
          </a:bodyPr>
          <a:lstStyle/>
          <a:p>
            <a:pPr algn="just"/>
            <a:r>
              <a:rPr lang="en-US" altLang="zh-CN" sz="2400" dirty="0"/>
              <a:t>Checkers is played with 2 players sitting across from each other.</a:t>
            </a:r>
          </a:p>
          <a:p>
            <a:pPr algn="just"/>
            <a:r>
              <a:rPr lang="en-US" altLang="zh-CN" sz="2400" dirty="0"/>
              <a:t>The board is positioned with the light-colored square in the bottom right corner.</a:t>
            </a:r>
          </a:p>
          <a:p>
            <a:pPr algn="just"/>
            <a:r>
              <a:rPr lang="en-US" altLang="zh-CN" sz="2400" dirty="0"/>
              <a:t>A single checker can only move and jump going forward, in the diagonal direction.</a:t>
            </a:r>
          </a:p>
          <a:p>
            <a:pPr algn="just"/>
            <a:r>
              <a:rPr lang="en-US" altLang="zh-CN" sz="2400" dirty="0">
                <a:latin typeface="+mn-lt"/>
                <a:cs typeface="+mn-lt"/>
              </a:rPr>
              <a:t>If a player can make a capture, he can decide whether to capture or not. There is no penalty if he did not capture.</a:t>
            </a:r>
          </a:p>
          <a:p>
            <a:pPr algn="just"/>
            <a:r>
              <a:rPr lang="en-US" altLang="zh-CN" sz="2400" dirty="0">
                <a:latin typeface="+mn-lt"/>
                <a:cs typeface="+mn-lt"/>
              </a:rPr>
              <a:t>If a player cannot make a move, he loses.</a:t>
            </a:r>
          </a:p>
          <a:p>
            <a:pPr algn="just"/>
            <a:r>
              <a:rPr lang="en-US" altLang="zh-CN" sz="2400" dirty="0">
                <a:latin typeface="+mn-lt"/>
                <a:cs typeface="+mn-lt"/>
              </a:rPr>
              <a:t>A kinged checker can move forward and backward of the board only for one square distance.</a:t>
            </a:r>
          </a:p>
        </p:txBody>
      </p:sp>
      <p:sp>
        <p:nvSpPr>
          <p:cNvPr id="2" name="Rectangles 1"/>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rPr>
              <a:t>06</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a:t>GOAL</a:t>
            </a:r>
          </a:p>
        </p:txBody>
      </p:sp>
      <p:sp>
        <p:nvSpPr>
          <p:cNvPr id="4" name="内容占位符 3"/>
          <p:cNvSpPr>
            <a:spLocks noGrp="1"/>
          </p:cNvSpPr>
          <p:nvPr>
            <p:ph sz="quarter" idx="13"/>
            <p:custDataLst>
              <p:tags r:id="rId3"/>
            </p:custDataLst>
          </p:nvPr>
        </p:nvSpPr>
        <p:spPr>
          <a:xfrm>
            <a:off x="1221740" y="1390650"/>
            <a:ext cx="10424160" cy="5008245"/>
          </a:xfrm>
        </p:spPr>
        <p:txBody>
          <a:bodyPr>
            <a:normAutofit/>
          </a:bodyPr>
          <a:lstStyle/>
          <a:p>
            <a:pPr algn="just"/>
            <a:r>
              <a:rPr lang="en-US" altLang="zh-CN" sz="2400" dirty="0"/>
              <a:t>The game will be end, </a:t>
            </a:r>
          </a:p>
          <a:p>
            <a:pPr lvl="1" algn="just">
              <a:buFont typeface="Wingdings" panose="05000000000000000000" charset="0"/>
              <a:buChar char="§"/>
            </a:pPr>
            <a:r>
              <a:rPr lang="en-US" altLang="zh-CN" sz="2400" dirty="0"/>
              <a:t>When the board is only containing one player’s checkers or checker, that particular player is the winner. </a:t>
            </a:r>
          </a:p>
          <a:p>
            <a:pPr lvl="1" algn="just">
              <a:buFont typeface="Wingdings" panose="05000000000000000000" charset="0"/>
              <a:buChar char="§"/>
            </a:pPr>
            <a:r>
              <a:rPr lang="en-US" altLang="zh-CN" sz="2400" dirty="0"/>
              <a:t>When the board is only containing one player’s checkers or checker, that particular player is the winner</a:t>
            </a:r>
          </a:p>
        </p:txBody>
      </p:sp>
      <p:sp>
        <p:nvSpPr>
          <p:cNvPr id="2" name="Rectangles 1"/>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rPr>
              <a:t>07</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a:t>Solving Problems</a:t>
            </a:r>
          </a:p>
        </p:txBody>
      </p:sp>
      <p:sp>
        <p:nvSpPr>
          <p:cNvPr id="4" name="内容占位符 3"/>
          <p:cNvSpPr>
            <a:spLocks noGrp="1"/>
          </p:cNvSpPr>
          <p:nvPr>
            <p:ph sz="quarter" idx="13"/>
            <p:custDataLst>
              <p:tags r:id="rId3"/>
            </p:custDataLst>
          </p:nvPr>
        </p:nvSpPr>
        <p:spPr>
          <a:xfrm>
            <a:off x="1221740" y="1390650"/>
            <a:ext cx="10424160" cy="5008245"/>
          </a:xfrm>
        </p:spPr>
        <p:txBody>
          <a:bodyPr>
            <a:normAutofit lnSpcReduction="10000"/>
          </a:bodyPr>
          <a:lstStyle/>
          <a:p>
            <a:pPr algn="just"/>
            <a:r>
              <a:rPr lang="en-US" altLang="zh-CN" sz="2400" dirty="0"/>
              <a:t>The board</a:t>
            </a:r>
          </a:p>
          <a:p>
            <a:pPr lvl="1" algn="just">
              <a:buFont typeface="Wingdings" panose="05000000000000000000" charset="0"/>
              <a:buChar char="§"/>
            </a:pPr>
            <a:r>
              <a:rPr lang="en-US" altLang="zh-CN" sz="2400" dirty="0"/>
              <a:t>is consisted of 64 alternating light and dark squares; the sport is played on the dark squares, where the sunshine corner is placed at each player’s right-hand side.</a:t>
            </a:r>
          </a:p>
          <a:p>
            <a:pPr lvl="0" algn="just">
              <a:buFont typeface="Arial" panose="020B0604020202020204" pitchFamily="34" charset="0"/>
              <a:buChar char="•"/>
            </a:pPr>
            <a:r>
              <a:rPr lang="en-US" altLang="zh-CN" sz="2400" dirty="0"/>
              <a:t>The pices</a:t>
            </a:r>
          </a:p>
          <a:p>
            <a:pPr lvl="1" algn="just">
              <a:buFont typeface="Wingdings" panose="05000000000000000000" charset="0"/>
              <a:buChar char="§"/>
            </a:pPr>
            <a:r>
              <a:rPr lang="en-US" altLang="zh-CN" sz="2400" dirty="0"/>
              <a:t>each player has 6 playing pieces of an equivalent color (white or black), the sport starts with the pieces laid out on the 6 dark squares nearest to him, each bit can move only towards the enemy side diagonally, one step at a time, except the cases where a jump (capture) or more are often made.</a:t>
            </a:r>
          </a:p>
        </p:txBody>
      </p:sp>
      <p:sp>
        <p:nvSpPr>
          <p:cNvPr id="2" name="Rectangles 1"/>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rPr>
              <a:t>07</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a:t>Solving Problems</a:t>
            </a:r>
          </a:p>
        </p:txBody>
      </p:sp>
      <p:sp>
        <p:nvSpPr>
          <p:cNvPr id="4" name="内容占位符 3"/>
          <p:cNvSpPr>
            <a:spLocks noGrp="1"/>
          </p:cNvSpPr>
          <p:nvPr>
            <p:ph sz="quarter" idx="13"/>
            <p:custDataLst>
              <p:tags r:id="rId3"/>
            </p:custDataLst>
          </p:nvPr>
        </p:nvSpPr>
        <p:spPr>
          <a:xfrm>
            <a:off x="1221740" y="1390650"/>
            <a:ext cx="10424160" cy="5008245"/>
          </a:xfrm>
        </p:spPr>
        <p:txBody>
          <a:bodyPr>
            <a:normAutofit/>
          </a:bodyPr>
          <a:lstStyle/>
          <a:p>
            <a:pPr lvl="0" algn="just">
              <a:buFont typeface="Arial" panose="020B0604020202020204" pitchFamily="34" charset="0"/>
              <a:buChar char="•"/>
            </a:pPr>
            <a:r>
              <a:rPr lang="en-US" altLang="zh-CN" sz="2400" dirty="0"/>
              <a:t>Kings</a:t>
            </a:r>
          </a:p>
          <a:p>
            <a:pPr lvl="1" algn="just">
              <a:buFont typeface="Wingdings" panose="05000000000000000000" charset="0"/>
              <a:buChar char="§"/>
            </a:pPr>
            <a:r>
              <a:rPr lang="en-US" altLang="zh-CN" sz="2400" dirty="0"/>
              <a:t>When a bit gets to the enemy side of the board it gets promoted to a king state, which allows it to maneuver backwards to the player’s own side also because of the enemy side.</a:t>
            </a:r>
          </a:p>
          <a:p>
            <a:pPr lvl="0" algn="just">
              <a:buFont typeface="Arial" panose="020B0604020202020204" pitchFamily="34" charset="0"/>
              <a:buChar char="•"/>
            </a:pPr>
            <a:r>
              <a:rPr lang="en-US" altLang="zh-CN" sz="2400" dirty="0"/>
              <a:t>Jumps</a:t>
            </a:r>
          </a:p>
          <a:p>
            <a:pPr lvl="1" algn="just">
              <a:buFont typeface="Wingdings" panose="05000000000000000000" charset="0"/>
              <a:buChar char="§"/>
            </a:pPr>
            <a:r>
              <a:rPr lang="en-US" altLang="zh-CN" sz="2400" dirty="0"/>
              <a:t>a jump is feasible only over the enemy pieces towards the forward direction, </a:t>
            </a:r>
          </a:p>
        </p:txBody>
      </p:sp>
      <p:sp>
        <p:nvSpPr>
          <p:cNvPr id="2" name="Rectangles 1"/>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rPr>
              <a:t>08</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21910" y="666905"/>
            <a:ext cx="9626400" cy="723600"/>
          </a:xfrm>
        </p:spPr>
        <p:txBody>
          <a:bodyPr>
            <a:normAutofit/>
          </a:bodyPr>
          <a:lstStyle/>
          <a:p>
            <a:r>
              <a:rPr lang="en-US" altLang="zh-CN" dirty="0"/>
              <a:t>USED ALGORITHMS AND IPLIMENTATION</a:t>
            </a:r>
          </a:p>
        </p:txBody>
      </p:sp>
      <mc:AlternateContent xmlns:mc="http://schemas.openxmlformats.org/markup-compatibility/2006">
        <mc:Choice xmlns:a14="http://schemas.microsoft.com/office/drawing/2010/main" Requires="a14">
          <p:sp>
            <p:nvSpPr>
              <p:cNvPr id="4" name="内容占位符 3"/>
              <p:cNvSpPr>
                <a:spLocks noGrp="1"/>
              </p:cNvSpPr>
              <p:nvPr>
                <p:ph sz="quarter" idx="13"/>
                <p:custDataLst>
                  <p:tags r:id="rId3"/>
                </p:custDataLst>
              </p:nvPr>
            </p:nvSpPr>
            <p:spPr>
              <a:xfrm>
                <a:off x="1221910" y="2279374"/>
                <a:ext cx="10423990" cy="4119521"/>
              </a:xfrm>
            </p:spPr>
            <p:txBody>
              <a:bodyPr>
                <a:normAutofit/>
              </a:bodyPr>
              <a:lstStyle/>
              <a:p>
                <a:pPr algn="just"/>
                <a:r>
                  <a:rPr lang="en-US" altLang="zh-CN" sz="2400" dirty="0"/>
                  <a:t>Use the “</a:t>
                </a:r>
                <a:r>
                  <a:rPr lang="en-US" altLang="zh-CN" sz="2400" dirty="0" err="1"/>
                  <a:t>pygame</a:t>
                </a:r>
                <a:r>
                  <a:rPr lang="en-US" altLang="zh-CN" sz="2400" dirty="0"/>
                  <a:t>” library to implement the UI</a:t>
                </a:r>
              </a:p>
              <a:p>
                <a:pPr algn="just"/>
                <a:r>
                  <a:rPr lang="en-US" altLang="zh-CN" sz="2400" dirty="0"/>
                  <a:t>MIN-MAX algorithm is used to make decisions</a:t>
                </a:r>
              </a:p>
              <a:p>
                <a:pPr algn="just"/>
                <a:r>
                  <a:rPr lang="en-US" altLang="zh-CN" sz="2400" dirty="0"/>
                  <a:t>State Space complexity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10</m:t>
                        </m:r>
                      </m:e>
                      <m:sup>
                        <m:r>
                          <a:rPr lang="en-US" altLang="zh-CN" sz="2400" b="0" i="1" dirty="0" smtClean="0">
                            <a:latin typeface="Cambria Math" panose="02040503050406030204" pitchFamily="18" charset="0"/>
                          </a:rPr>
                          <m:t>18</m:t>
                        </m:r>
                      </m:sup>
                    </m:sSup>
                  </m:oMath>
                </a14:m>
                <a:endParaRPr lang="en-US" altLang="zh-CN" sz="2400" dirty="0"/>
              </a:p>
              <a:p>
                <a:pPr algn="just"/>
                <a:r>
                  <a:rPr lang="en-US" altLang="zh-CN" sz="2400" dirty="0"/>
                  <a:t>Game tree size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10</m:t>
                        </m:r>
                      </m:e>
                      <m:sup>
                        <m:r>
                          <a:rPr lang="en-US" altLang="zh-CN" sz="2400" b="0" i="1" dirty="0" smtClean="0">
                            <a:latin typeface="Cambria Math" panose="02040503050406030204" pitchFamily="18" charset="0"/>
                          </a:rPr>
                          <m:t>54</m:t>
                        </m:r>
                      </m:sup>
                    </m:sSup>
                  </m:oMath>
                </a14:m>
                <a:endParaRPr lang="en-US" altLang="zh-CN" sz="2400" dirty="0"/>
              </a:p>
              <a:p>
                <a:pPr algn="just"/>
                <a:endParaRPr lang="en-US" altLang="zh-CN" sz="2400" dirty="0"/>
              </a:p>
            </p:txBody>
          </p:sp>
        </mc:Choice>
        <mc:Fallback>
          <p:sp>
            <p:nvSpPr>
              <p:cNvPr id="4" name="内容占位符 3"/>
              <p:cNvSpPr>
                <a:spLocks noGrp="1" noRot="1" noChangeAspect="1" noMove="1" noResize="1" noEditPoints="1" noAdjustHandles="1" noChangeArrowheads="1" noChangeShapeType="1" noTextEdit="1"/>
              </p:cNvSpPr>
              <p:nvPr>
                <p:ph sz="quarter" idx="13"/>
                <p:custDataLst>
                  <p:tags r:id="rId3"/>
                </p:custDataLst>
              </p:nvPr>
            </p:nvSpPr>
            <p:spPr>
              <a:xfrm>
                <a:off x="1221910" y="2279374"/>
                <a:ext cx="10423990" cy="4119521"/>
              </a:xfrm>
              <a:blipFill>
                <a:blip r:embed="rId6"/>
                <a:stretch>
                  <a:fillRect l="-760"/>
                </a:stretch>
              </a:blipFill>
            </p:spPr>
            <p:txBody>
              <a:bodyPr/>
              <a:lstStyle/>
              <a:p>
                <a:r>
                  <a:rPr lang="en-US">
                    <a:noFill/>
                  </a:rPr>
                  <a:t> </a:t>
                </a:r>
              </a:p>
            </p:txBody>
          </p:sp>
        </mc:Fallback>
      </mc:AlternateContent>
      <p:sp>
        <p:nvSpPr>
          <p:cNvPr id="2" name="Rectangles 1"/>
          <p:cNvSpPr/>
          <p:nvPr/>
        </p:nvSpPr>
        <p:spPr>
          <a:xfrm>
            <a:off x="9890760" y="6151245"/>
            <a:ext cx="957580" cy="706755"/>
          </a:xfrm>
          <a:prstGeom prst="rect">
            <a:avLst/>
          </a:prstGeom>
          <a:noFill/>
          <a:ln>
            <a:noFill/>
          </a:ln>
        </p:spPr>
        <p:txBody>
          <a:bodyPr wrap="square" rtlCol="0" anchor="t">
            <a:spAutoFit/>
          </a:bodyPr>
          <a:lstStyle/>
          <a:p>
            <a:pPr algn="ctr"/>
            <a:r>
              <a:rPr lang="en-US" altLang="zh-CN" sz="4000" b="1">
                <a:solidFill>
                  <a:schemeClr val="accent1"/>
                </a:solidFill>
                <a:effectLst>
                  <a:outerShdw blurRad="38100" dist="25400" dir="5400000" algn="ctr" rotWithShape="0">
                    <a:srgbClr val="6E747A">
                      <a:alpha val="43000"/>
                    </a:srgbClr>
                  </a:outerShdw>
                </a:effectLst>
              </a:rPr>
              <a:t>09</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8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202689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14*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27.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29.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32.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35.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38.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41.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44.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47.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ID" val="custom20202689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9"/>
  <p:tag name="KSO_WM_SLIDE_LAYOUT" val="a_f"/>
  <p:tag name="KSO_WM_SLIDE_LAYOUT_CNT" val="1_1"/>
  <p:tag name="KSO_WM_TEMPLATE_MASTER_TYPE" val="1"/>
  <p:tag name="KSO_WM_TEMPLATE_COLOR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9_9*a*1"/>
  <p:tag name="KSO_WM_TEMPLATE_CATEGORY" val="custom"/>
  <p:tag name="KSO_WM_TEMPLATE_INDEX" val="20202689"/>
  <p:tag name="KSO_WM_UNIT_LAYERLEVEL" val="1"/>
  <p:tag name="KSO_WM_TAG_VERSION" val="1.0"/>
  <p:tag name="KSO_WM_BEAUTIFY_FLAG" val="#wm#"/>
  <p:tag name="KSO_WM_UNIT_PRESET_TEXT" val="Click here to add to the title"/>
</p:tagLst>
</file>

<file path=ppt/tags/tag153.xml><?xml version="1.0" encoding="utf-8"?>
<p:tagLst xmlns:a="http://schemas.openxmlformats.org/drawingml/2006/main" xmlns:r="http://schemas.openxmlformats.org/officeDocument/2006/relationships" xmlns:p="http://schemas.openxmlformats.org/presentationml/2006/main">
  <p:tag name="KSO_WM_UNIT_PRESET_TEXT" val="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0;Click here to add the text, the text is the extraction of your thought, please try to explain your point of view as succinctly as possible.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9_9*f*1"/>
  <p:tag name="KSO_WM_TEMPLATE_CATEGORY" val="custom"/>
  <p:tag name="KSO_WM_TEMPLATE_INDEX" val="20202689"/>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ID" val="custom20202689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9"/>
  <p:tag name="KSO_WM_SLIDE_TYPE" val="endPage"/>
  <p:tag name="KSO_WM_SLIDE_SUBTYPE" val="pureTxt"/>
  <p:tag name="KSO_WM_SLIDE_LAYOUT" val="a_b"/>
  <p:tag name="KSO_WM_SLIDE_LAYOUT_CNT" val="1_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89_15*a*1"/>
  <p:tag name="KSO_WM_TEMPLATE_CATEGORY" val="custom"/>
  <p:tag name="KSO_WM_TEMPLATE_INDEX" val="20202689"/>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Thank you "/>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8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9"/>
  <p:tag name="KSO_WM_TEMPLATE_THUMBS_INDEX" val="1、4、7、8、9、10、11、12、13、14、15"/>
  <p:tag name="KSO_WM_TEMPLATE_MASTER_THUMB_INDEX" val="1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1"/>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heme/theme1.xml><?xml version="1.0" encoding="utf-8"?>
<a:theme xmlns:a="http://schemas.openxmlformats.org/drawingml/2006/main" name="Office Theme">
  <a:themeElements>
    <a:clrScheme name="自定义 97">
      <a:dk1>
        <a:sysClr val="windowText" lastClr="000000"/>
      </a:dk1>
      <a:lt1>
        <a:sysClr val="window" lastClr="FFFFFF"/>
      </a:lt1>
      <a:dk2>
        <a:srgbClr val="EDF3F8"/>
      </a:dk2>
      <a:lt2>
        <a:srgbClr val="FFFFFF"/>
      </a:lt2>
      <a:accent1>
        <a:srgbClr val="5DBBBF"/>
      </a:accent1>
      <a:accent2>
        <a:srgbClr val="7BC2B0"/>
      </a:accent2>
      <a:accent3>
        <a:srgbClr val="98C8A1"/>
      </a:accent3>
      <a:accent4>
        <a:srgbClr val="B6CF91"/>
      </a:accent4>
      <a:accent5>
        <a:srgbClr val="D3D582"/>
      </a:accent5>
      <a:accent6>
        <a:srgbClr val="F1DC73"/>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70</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Wingdings</vt:lpstr>
      <vt:lpstr>Office Theme</vt:lpstr>
      <vt:lpstr>THE CHECKER AI GAME EC9640</vt:lpstr>
      <vt:lpstr>GROUP MEMBERS</vt:lpstr>
      <vt:lpstr>CONTENT</vt:lpstr>
      <vt:lpstr>INTRODUCTION</vt:lpstr>
      <vt:lpstr>RULES</vt:lpstr>
      <vt:lpstr>GOAL</vt:lpstr>
      <vt:lpstr>Solving Problems</vt:lpstr>
      <vt:lpstr>Solving Problems</vt:lpstr>
      <vt:lpstr>USED ALGORITHMS AND IPLIMENTATION</vt:lpstr>
      <vt:lpstr>Game tree sample</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cp:revision>
  <dcterms:created xsi:type="dcterms:W3CDTF">2019-09-03T06:41:00Z</dcterms:created>
  <dcterms:modified xsi:type="dcterms:W3CDTF">2022-08-02T09:13:07Z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1033-11.2.0.11191</vt:lpwstr>
  </property>
  <property fmtid="{D5CDD505-2E9C-101B-9397-08002B2CF9AE}" pid="3" name="ICV">
    <vt:lpwstr>4828A53EA798405998B46652FA710B01</vt:lpwstr>
  </property>
</Properties>
</file>