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BEC993-4158-4A4F-AE6D-4577F26C406B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EE2909-2479-4260-A3FF-0602210429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928670"/>
            <a:ext cx="7772400" cy="1714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AUTOMOBILE RECOMMENDATION SYSTEM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643314"/>
            <a:ext cx="6858000" cy="207170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ANJANA A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S5 MCA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LTVE18MCA062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objective of the system is to recommend automobiles to the users based on their preference so that they can buy the suitable one.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system helps the users to buy an automobile that satisfies their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needs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system also shows the current trending list of vehicles based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 users’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ratings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helps user to own an automobile of their choice and also help users from many cheating agents.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number of automobiles increases, user is confused to buy one.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Automobile recommendation system is important for those who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doesnot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have enough knowledge about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automobiles.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system gives information about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automobiles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the users directly, so that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avoid fraud agencies 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Most of the existing system are based on query pre-processing.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Only few provide recommendation, but they uses classifier algorithm for recommendation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They may compromise accuracy.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system uses Ensemble method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recommendation which provides more accuracy.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An ensemble is itself a supervised learning algorithm, because it can be trained and then used to make </a:t>
            </a:r>
            <a:r>
              <a:rPr lang="en-US" sz="280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predictions.</a:t>
            </a:r>
            <a:endParaRPr lang="en-US" sz="2800" dirty="0" smtClean="0">
              <a:solidFill>
                <a:srgbClr val="20212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Random forest algorithm is used.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Random Forest is </a:t>
            </a:r>
            <a:r>
              <a:rPr lang="en-US" sz="2800" dirty="0" smtClean="0">
                <a:solidFill>
                  <a:srgbClr val="202122"/>
                </a:solidFill>
                <a:latin typeface="Times New Roman" pitchFamily="18" charset="0"/>
                <a:cs typeface="Times New Roman" pitchFamily="18" charset="0"/>
              </a:rPr>
              <a:t>the most accurate ensemble learning algorithms available.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Design of Web Based Car Recommendation System using Hybrid Recommender Algorithm.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Leyo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babu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Thomas, V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Vaidhehi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International Journal of Engineering &amp; Technology,2018, 192-196,7(3.4).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Forecasting Automobile Sales using an Ensemble of Methods.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Sjoret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Fleurke</a:t>
            </a:r>
            <a:r>
              <a:rPr lang="en-US" sz="28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, WSEAS TRASCATIONS ON SYSTEM,2017,337-345.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Second-hand Cars Recommender System Model using the SMOTE and the Random Forest Technique.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Sumitra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Nuanmeesri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Wongkot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Sriurai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Journal of Xi’an university of Architecture &amp; Technology</a:t>
            </a:r>
            <a:r>
              <a:rPr lang="en-IN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2020</a:t>
            </a:r>
            <a:r>
              <a:rPr lang="en-IN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Volume XII, Issue 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00306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THANKYOU 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91</TotalTime>
  <Words>304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Origin</vt:lpstr>
      <vt:lpstr>AUTOMOBILE RECOMMENDATION SYSTEM</vt:lpstr>
      <vt:lpstr>INTRODUCTION</vt:lpstr>
      <vt:lpstr>MOTIVATION</vt:lpstr>
      <vt:lpstr>EXISTING SYSTEM</vt:lpstr>
      <vt:lpstr>PROPOSED SYSTEM</vt:lpstr>
      <vt:lpstr>REFERENCES</vt:lpstr>
      <vt:lpstr>THANKYOU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RECOMMENDATION SYSTEM</dc:title>
  <dc:creator>Anjana. A</dc:creator>
  <cp:lastModifiedBy>Anjana. A</cp:lastModifiedBy>
  <cp:revision>11</cp:revision>
  <dcterms:created xsi:type="dcterms:W3CDTF">2021-03-19T04:59:47Z</dcterms:created>
  <dcterms:modified xsi:type="dcterms:W3CDTF">2021-03-19T15:56:44Z</dcterms:modified>
</cp:coreProperties>
</file>