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BEC993-4158-4A4F-AE6D-4577F26C406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EE2909-2479-4260-A3FF-0602210429D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714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AUTOMOBILE RECOMMENDATION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643314"/>
            <a:ext cx="6858000" cy="207170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ANJANA A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S5MCA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LTVE18MCA062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main objective of the system is to recommend automobiles to the users based upon their choice.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system helps the users to buy an automobile that satisfies their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needs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system recommends automobile from a wide variety of vehicles.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helps user to own an automobile of their choice and also help users from many cheating agents.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number of automobiles increases, user is confused to buy one.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Automobile recommendation system is important for those who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doesnot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have enough knowledge about automobile.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system gives information about the automobile to the users directly, so that we can avoid fraud agencies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Most of the existing system are based on query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pre-processing.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Only few provide recommendation, but they uses classifier algorithm for recommendation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may compromise accuracy.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uses Ensemble method for recommendation.</a:t>
            </a:r>
          </a:p>
          <a:p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An ensemble is itself a supervised learning algorithm, because it can be trained and then used to make predictions.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 forest algorithm is used.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Random Forest is </a:t>
            </a:r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the most accurate ensemble learning algorithms available.</a:t>
            </a:r>
            <a:endParaRPr lang="en-US" sz="2800" dirty="0" smtClean="0">
              <a:solidFill>
                <a:srgbClr val="20212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Design of Web Based Car Recommendation System using Hybrid Recommender Algorithm.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Leyo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Thomas,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Vaidhehi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International Journal of Engineering &amp; Technology,2018, 192-196,7(3.4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Forecasting Automobile Sales using an Ensemble of Methods.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Sjoret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Fleurke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 WSEAS TRASCATIONS ON SYSTEM,2017,337-345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Second-hand Cars Recommender System Model using the SMOTE and the Random Forest Technique.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Sumitra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Nuanmeesri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Wongkot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Sriurai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Journal of Xi’an university of Architecture &amp; Technology</a:t>
            </a:r>
            <a:r>
              <a:rPr lang="en-IN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2020</a:t>
            </a:r>
            <a:r>
              <a:rPr lang="en-IN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Volume XII, Issue 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THANKYOU 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60</TotalTime>
  <Words>286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AUTOMOBILE RECOMMENDATION SYSTEM</vt:lpstr>
      <vt:lpstr>INTRODUCTION</vt:lpstr>
      <vt:lpstr>MOTIVATION</vt:lpstr>
      <vt:lpstr>EXISTING SYSTEM</vt:lpstr>
      <vt:lpstr>PROPOSED SYSTEM</vt:lpstr>
      <vt:lpstr>REFERENCES</vt:lpstr>
      <vt:lpstr>THANKYOU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RECOMMENDATION SYSTEM</dc:title>
  <dc:creator>Anjana. A</dc:creator>
  <cp:lastModifiedBy>Anjana. A</cp:lastModifiedBy>
  <cp:revision>7</cp:revision>
  <dcterms:created xsi:type="dcterms:W3CDTF">2021-03-19T04:59:47Z</dcterms:created>
  <dcterms:modified xsi:type="dcterms:W3CDTF">2021-03-19T06:00:33Z</dcterms:modified>
</cp:coreProperties>
</file>