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53e9d375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53e9d375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53e9d375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53e9d375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53e9d375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53e9d375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53e9d375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53e9d375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53e9d375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53e9d375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53e9d375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53e9d375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53e9d375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53e9d375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53e9d375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53e9d375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65300" y="0"/>
            <a:ext cx="8123100" cy="1588500"/>
          </a:xfrm>
          <a:prstGeom prst="rect">
            <a:avLst/>
          </a:prstGeom>
        </p:spPr>
        <p:txBody>
          <a:bodyPr anchorCtr="0" anchor="b" bIns="91425" lIns="91425" spcFirstLastPara="1" rIns="91425" wrap="square" tIns="91425">
            <a:normAutofit/>
          </a:bodyPr>
          <a:lstStyle/>
          <a:p>
            <a:pPr indent="457200" lvl="0" marL="914400" rtl="0" algn="l">
              <a:spcBef>
                <a:spcPts val="0"/>
              </a:spcBef>
              <a:spcAft>
                <a:spcPts val="0"/>
              </a:spcAft>
              <a:buNone/>
            </a:pPr>
            <a:r>
              <a:rPr lang="en"/>
              <a:t>COVID TRACK APP</a:t>
            </a:r>
            <a:endParaRPr/>
          </a:p>
        </p:txBody>
      </p:sp>
      <p:sp>
        <p:nvSpPr>
          <p:cNvPr id="60" name="Google Shape;60;p13"/>
          <p:cNvSpPr txBox="1"/>
          <p:nvPr>
            <p:ph idx="1" type="subTitle"/>
          </p:nvPr>
        </p:nvSpPr>
        <p:spPr>
          <a:xfrm>
            <a:off x="619325" y="3282001"/>
            <a:ext cx="8123100" cy="1861500"/>
          </a:xfrm>
          <a:prstGeom prst="rect">
            <a:avLst/>
          </a:prstGeom>
        </p:spPr>
        <p:txBody>
          <a:bodyPr anchorCtr="0" anchor="t" bIns="91425" lIns="91425" spcFirstLastPara="1" rIns="91425" wrap="square" tIns="91425">
            <a:normAutofit/>
          </a:bodyPr>
          <a:lstStyle/>
          <a:p>
            <a:pPr indent="457200" lvl="0" marL="4572000" rtl="0" algn="l">
              <a:lnSpc>
                <a:spcPct val="90000"/>
              </a:lnSpc>
              <a:spcBef>
                <a:spcPts val="0"/>
              </a:spcBef>
              <a:spcAft>
                <a:spcPts val="0"/>
              </a:spcAft>
              <a:buNone/>
            </a:pPr>
            <a:r>
              <a:rPr lang="en" sz="2100"/>
              <a:t>Anjali Dileepkumar</a:t>
            </a:r>
            <a:endParaRPr sz="2100"/>
          </a:p>
          <a:p>
            <a:pPr indent="457200" lvl="0" marL="4572000" rtl="0" algn="l">
              <a:lnSpc>
                <a:spcPct val="90000"/>
              </a:lnSpc>
              <a:spcBef>
                <a:spcPts val="0"/>
              </a:spcBef>
              <a:spcAft>
                <a:spcPts val="0"/>
              </a:spcAft>
              <a:buNone/>
            </a:pPr>
            <a:r>
              <a:rPr lang="en" sz="2100"/>
              <a:t>Anjana Dileepkumar</a:t>
            </a:r>
            <a:endParaRPr sz="2100"/>
          </a:p>
          <a:p>
            <a:pPr indent="457200" lvl="0" marL="4572000" rtl="0" algn="l">
              <a:lnSpc>
                <a:spcPct val="90000"/>
              </a:lnSpc>
              <a:spcBef>
                <a:spcPts val="0"/>
              </a:spcBef>
              <a:spcAft>
                <a:spcPts val="0"/>
              </a:spcAft>
              <a:buNone/>
            </a:pPr>
            <a:r>
              <a:rPr lang="en" sz="2100"/>
              <a:t>Fahmida Minna K</a:t>
            </a:r>
            <a:endParaRPr sz="2100"/>
          </a:p>
          <a:p>
            <a:pPr indent="457200" lvl="0" marL="4572000" rtl="0" algn="l">
              <a:lnSpc>
                <a:spcPct val="90000"/>
              </a:lnSpc>
              <a:spcBef>
                <a:spcPts val="0"/>
              </a:spcBef>
              <a:spcAft>
                <a:spcPts val="0"/>
              </a:spcAft>
              <a:buNone/>
            </a:pPr>
            <a:r>
              <a:rPr lang="en" sz="2100"/>
              <a:t>Shilpa Sadanandan.T</a:t>
            </a:r>
            <a:endParaRPr sz="2100"/>
          </a:p>
          <a:p>
            <a:pPr indent="457200" lvl="0" marL="4572000" rtl="0" algn="l">
              <a:lnSpc>
                <a:spcPct val="90000"/>
              </a:lnSpc>
              <a:spcBef>
                <a:spcPts val="0"/>
              </a:spcBef>
              <a:spcAft>
                <a:spcPts val="0"/>
              </a:spcAft>
              <a:buNone/>
            </a:pPr>
            <a:r>
              <a:rPr lang="en" sz="2100"/>
              <a:t>Sumi Prasad</a:t>
            </a:r>
            <a:endParaRPr sz="2100"/>
          </a:p>
        </p:txBody>
      </p:sp>
      <p:sp>
        <p:nvSpPr>
          <p:cNvPr id="61" name="Google Shape;61;p13"/>
          <p:cNvSpPr txBox="1"/>
          <p:nvPr/>
        </p:nvSpPr>
        <p:spPr>
          <a:xfrm>
            <a:off x="1659475" y="1859450"/>
            <a:ext cx="5392200" cy="60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11">
                <a:solidFill>
                  <a:srgbClr val="EEEEEE"/>
                </a:solidFill>
                <a:latin typeface="Proxima Nova"/>
                <a:ea typeface="Proxima Nova"/>
                <a:cs typeface="Proxima Nova"/>
                <a:sym typeface="Proxima Nova"/>
              </a:rPr>
              <a:t>TEAM 14: SEMICOLON</a:t>
            </a:r>
            <a:endParaRPr sz="200">
              <a:solidFill>
                <a:srgbClr val="EEEEEE"/>
              </a:solidFill>
              <a:latin typeface="Proxima Nova"/>
              <a:ea typeface="Proxima Nova"/>
              <a:cs typeface="Proxima Nova"/>
              <a:sym typeface="Proxima Nova"/>
            </a:endParaRPr>
          </a:p>
        </p:txBody>
      </p:sp>
      <p:sp>
        <p:nvSpPr>
          <p:cNvPr id="62" name="Google Shape;6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t>‹#›</a:t>
            </a:fld>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68" name="Google Shape;68;p14"/>
          <p:cNvSpPr txBox="1"/>
          <p:nvPr>
            <p:ph idx="1" type="body"/>
          </p:nvPr>
        </p:nvSpPr>
        <p:spPr>
          <a:xfrm>
            <a:off x="398250" y="1477400"/>
            <a:ext cx="8347500" cy="3743400"/>
          </a:xfrm>
          <a:prstGeom prst="rect">
            <a:avLst/>
          </a:prstGeom>
        </p:spPr>
        <p:txBody>
          <a:bodyPr anchorCtr="0" anchor="t" bIns="91425" lIns="91425" spcFirstLastPara="1" rIns="91425" wrap="square" tIns="91425">
            <a:normAutofit fontScale="47500"/>
          </a:bodyPr>
          <a:lstStyle/>
          <a:p>
            <a:pPr indent="-355780" lvl="0" marL="457200" rtl="0" algn="just">
              <a:spcBef>
                <a:spcPts val="0"/>
              </a:spcBef>
              <a:spcAft>
                <a:spcPts val="0"/>
              </a:spcAft>
              <a:buSzPct val="100000"/>
              <a:buChar char="●"/>
            </a:pPr>
            <a:r>
              <a:rPr lang="en" sz="4216"/>
              <a:t>Due to covid 19, the colleges shut down for the past one and half years. As per the order from the State government, now colleges will be back to their offline work. </a:t>
            </a:r>
            <a:endParaRPr sz="4216"/>
          </a:p>
          <a:p>
            <a:pPr indent="-355780" lvl="0" marL="457200" rtl="0" algn="just">
              <a:spcBef>
                <a:spcPts val="0"/>
              </a:spcBef>
              <a:spcAft>
                <a:spcPts val="0"/>
              </a:spcAft>
              <a:buSzPct val="100000"/>
              <a:buChar char="●"/>
            </a:pPr>
            <a:r>
              <a:rPr lang="en" sz="4216"/>
              <a:t>T</a:t>
            </a:r>
            <a:r>
              <a:rPr lang="en" sz="4216"/>
              <a:t>o keep track of student activities registers are maintained by</a:t>
            </a:r>
            <a:r>
              <a:rPr lang="en" sz="4216"/>
              <a:t> colleges. </a:t>
            </a:r>
            <a:endParaRPr sz="4216"/>
          </a:p>
          <a:p>
            <a:pPr indent="-355780" lvl="0" marL="457200" rtl="0" algn="just">
              <a:spcBef>
                <a:spcPts val="0"/>
              </a:spcBef>
              <a:spcAft>
                <a:spcPts val="0"/>
              </a:spcAft>
              <a:buSzPct val="100000"/>
              <a:buChar char="●"/>
            </a:pPr>
            <a:r>
              <a:rPr lang="en" sz="4216"/>
              <a:t>If a student is affected with covid 19, it will be hard to find the primary contacts of the student and inform them, as it takes hours of work.</a:t>
            </a:r>
            <a:endParaRPr sz="4216"/>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t>‹#›</a:t>
            </a:fld>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1357000" y="1152475"/>
            <a:ext cx="5663952" cy="3185949"/>
          </a:xfrm>
          <a:prstGeom prst="rect">
            <a:avLst/>
          </a:prstGeom>
          <a:noFill/>
          <a:ln>
            <a:noFill/>
          </a:ln>
        </p:spPr>
      </p:pic>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sz="1200"/>
              <a:t>3</a:t>
            </a:r>
            <a:endParaRPr/>
          </a:p>
        </p:txBody>
      </p:sp>
      <p:sp>
        <p:nvSpPr>
          <p:cNvPr id="78" name="Google Shape;78;p15"/>
          <p:cNvSpPr txBox="1"/>
          <p:nvPr/>
        </p:nvSpPr>
        <p:spPr>
          <a:xfrm>
            <a:off x="3556675" y="4168675"/>
            <a:ext cx="23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Proxima Nova"/>
                <a:ea typeface="Proxima Nova"/>
                <a:cs typeface="Proxima Nova"/>
                <a:sym typeface="Proxima Nova"/>
              </a:rPr>
              <a:t>Fig: 1 Technologies used</a:t>
            </a: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 - 1</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1214750" y="1152475"/>
            <a:ext cx="6626952" cy="3727650"/>
          </a:xfrm>
          <a:prstGeom prst="rect">
            <a:avLst/>
          </a:prstGeom>
          <a:noFill/>
          <a:ln>
            <a:noFill/>
          </a:ln>
        </p:spPr>
      </p:pic>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t>‹#›</a:t>
            </a:fld>
            <a:endParaRPr sz="1200"/>
          </a:p>
        </p:txBody>
      </p:sp>
      <p:sp>
        <p:nvSpPr>
          <p:cNvPr id="87" name="Google Shape;87;p16"/>
          <p:cNvSpPr txBox="1"/>
          <p:nvPr/>
        </p:nvSpPr>
        <p:spPr>
          <a:xfrm>
            <a:off x="3195550" y="4392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Proxima Nova"/>
                <a:ea typeface="Proxima Nova"/>
                <a:cs typeface="Proxima Nova"/>
                <a:sym typeface="Proxima Nova"/>
              </a:rPr>
              <a:t>Fig: 2 System architecture - user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 - 2</a:t>
            </a:r>
            <a:endParaRPr/>
          </a:p>
        </p:txBody>
      </p:sp>
      <p:sp>
        <p:nvSpPr>
          <p:cNvPr id="93" name="Google Shape;9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7"/>
          <p:cNvPicPr preferRelativeResize="0"/>
          <p:nvPr/>
        </p:nvPicPr>
        <p:blipFill>
          <a:blip r:embed="rId3">
            <a:alphaModFix/>
          </a:blip>
          <a:stretch>
            <a:fillRect/>
          </a:stretch>
        </p:blipFill>
        <p:spPr>
          <a:xfrm>
            <a:off x="1006825" y="989325"/>
            <a:ext cx="6653702" cy="3742700"/>
          </a:xfrm>
          <a:prstGeom prst="rect">
            <a:avLst/>
          </a:prstGeom>
          <a:noFill/>
          <a:ln>
            <a:noFill/>
          </a:ln>
        </p:spPr>
      </p:pic>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t>‹#›</a:t>
            </a:fld>
            <a:endParaRPr sz="1200"/>
          </a:p>
        </p:txBody>
      </p:sp>
      <p:sp>
        <p:nvSpPr>
          <p:cNvPr id="96" name="Google Shape;96;p17"/>
          <p:cNvSpPr txBox="1"/>
          <p:nvPr/>
        </p:nvSpPr>
        <p:spPr>
          <a:xfrm>
            <a:off x="3170500" y="4475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Proxima Nova"/>
                <a:ea typeface="Proxima Nova"/>
                <a:cs typeface="Proxima Nova"/>
                <a:sym typeface="Proxima Nova"/>
              </a:rPr>
              <a:t>Fig: 3 System architecture - admin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8"/>
          <p:cNvSpPr txBox="1"/>
          <p:nvPr/>
        </p:nvSpPr>
        <p:spPr>
          <a:xfrm>
            <a:off x="2724975" y="2254375"/>
            <a:ext cx="5263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38761D"/>
                </a:solidFill>
                <a:latin typeface="Proxima Nova"/>
                <a:ea typeface="Proxima Nova"/>
                <a:cs typeface="Proxima Nova"/>
                <a:sym typeface="Proxima Nova"/>
              </a:rPr>
              <a:t>&lt;!-- DEMO VIDEO --&gt;</a:t>
            </a:r>
            <a:endParaRPr>
              <a:solidFill>
                <a:srgbClr val="38761D"/>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10" name="Google Shape;110;p19"/>
          <p:cNvSpPr txBox="1"/>
          <p:nvPr>
            <p:ph idx="1" type="body"/>
          </p:nvPr>
        </p:nvSpPr>
        <p:spPr>
          <a:xfrm>
            <a:off x="311700" y="1640425"/>
            <a:ext cx="8520600" cy="34164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en" sz="2000"/>
              <a:t>The Application helps in </a:t>
            </a:r>
            <a:r>
              <a:rPr lang="en" sz="2000"/>
              <a:t>monitoring </a:t>
            </a:r>
            <a:r>
              <a:rPr lang="en" sz="2000"/>
              <a:t> people who have been tested positive for covid 19.</a:t>
            </a:r>
            <a:endParaRPr sz="2000"/>
          </a:p>
          <a:p>
            <a:pPr indent="-355600" lvl="0" marL="457200" rtl="0" algn="just">
              <a:spcBef>
                <a:spcPts val="0"/>
              </a:spcBef>
              <a:spcAft>
                <a:spcPts val="0"/>
              </a:spcAft>
              <a:buSzPts val="2000"/>
              <a:buChar char="●"/>
            </a:pPr>
            <a:r>
              <a:rPr lang="en" sz="2000"/>
              <a:t>It is an excellent way to alert people, they are primary contact with a person suffering from </a:t>
            </a:r>
            <a:r>
              <a:rPr lang="en" sz="2000"/>
              <a:t>covid 19 </a:t>
            </a:r>
            <a:r>
              <a:rPr lang="en" sz="2000"/>
              <a:t>which will reduce the hours of work needed to that in traditional way.</a:t>
            </a:r>
            <a:endParaRPr sz="2000"/>
          </a:p>
          <a:p>
            <a:pPr indent="0" lvl="0" marL="457200" rtl="0" algn="l">
              <a:spcBef>
                <a:spcPts val="1200"/>
              </a:spcBef>
              <a:spcAft>
                <a:spcPts val="1200"/>
              </a:spcAft>
              <a:buNone/>
            </a:pPr>
            <a:r>
              <a:t/>
            </a:r>
            <a:endParaRPr/>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t>‹#›</a:t>
            </a:fld>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WORKS</a:t>
            </a:r>
            <a:endParaRPr/>
          </a:p>
          <a:p>
            <a:pPr indent="0" lvl="0" marL="0" rtl="0" algn="l">
              <a:spcBef>
                <a:spcPts val="0"/>
              </a:spcBef>
              <a:spcAft>
                <a:spcPts val="0"/>
              </a:spcAft>
              <a:buNone/>
            </a:pPr>
            <a:r>
              <a:t/>
            </a:r>
            <a:endParaRPr/>
          </a:p>
        </p:txBody>
      </p:sp>
      <p:sp>
        <p:nvSpPr>
          <p:cNvPr id="117" name="Google Shape;117;p20"/>
          <p:cNvSpPr txBox="1"/>
          <p:nvPr>
            <p:ph idx="1" type="body"/>
          </p:nvPr>
        </p:nvSpPr>
        <p:spPr>
          <a:xfrm>
            <a:off x="311700" y="1338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Char char="●"/>
            </a:pPr>
            <a:r>
              <a:rPr lang="en" sz="2000"/>
              <a:t>Integrate application by </a:t>
            </a:r>
            <a:r>
              <a:rPr lang="en" sz="2000"/>
              <a:t>connecting f</a:t>
            </a:r>
            <a:r>
              <a:rPr lang="en" sz="2000"/>
              <a:t>lutter app to python using starflut plugin.</a:t>
            </a:r>
            <a:endParaRPr sz="2000"/>
          </a:p>
          <a:p>
            <a:pPr indent="-355600" lvl="0" marL="457200" rtl="0" algn="l">
              <a:spcBef>
                <a:spcPts val="0"/>
              </a:spcBef>
              <a:spcAft>
                <a:spcPts val="0"/>
              </a:spcAft>
              <a:buSzPts val="2000"/>
              <a:buChar char="●"/>
            </a:pPr>
            <a:r>
              <a:rPr lang="en" sz="2000"/>
              <a:t>GPS location tracking using Geolocation plugin</a:t>
            </a:r>
            <a:endParaRPr sz="2000"/>
          </a:p>
          <a:p>
            <a:pPr indent="-355600" lvl="0" marL="457200" rtl="0" algn="l">
              <a:spcBef>
                <a:spcPts val="0"/>
              </a:spcBef>
              <a:spcAft>
                <a:spcPts val="0"/>
              </a:spcAft>
              <a:buSzPts val="2000"/>
              <a:buChar char="●"/>
            </a:pPr>
            <a:r>
              <a:rPr lang="en" sz="2000"/>
              <a:t>Converting csv file to real-time database like firestore.</a:t>
            </a:r>
            <a:endParaRPr sz="2000"/>
          </a:p>
          <a:p>
            <a:pPr indent="0" lvl="0" marL="457200" rtl="0" algn="l">
              <a:spcBef>
                <a:spcPts val="1200"/>
              </a:spcBef>
              <a:spcAft>
                <a:spcPts val="120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ctrTitle"/>
          </p:nvPr>
        </p:nvSpPr>
        <p:spPr>
          <a:xfrm>
            <a:off x="762175" y="126825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THANK YOU</a:t>
            </a:r>
            <a:endParaRPr/>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200"/>
              <a:t>‹#›</a:t>
            </a:fld>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