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f5332f221_0_1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f5332f221_0_1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8f5332f221_0_1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8f5332f221_0_1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8f5332f221_0_1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8f5332f221_0_1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097d6e80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097d6e80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8f5332f221_0_1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8f5332f221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097d6e80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097d6e80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ff6bba4e0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ff6bba4e0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097d6e8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097d6e8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d097d6e80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d097d6e80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097d6e80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097d6e80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097d6e807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097d6e807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d097d6e80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d097d6e80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ff6bba4e0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ff6bba4e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f5332f221_0_1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f5332f221_0_1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f5332f221_0_1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f5332f221_0_1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f5332f221_0_1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f5332f221_0_1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8f5332f221_0_1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8f5332f221_0_1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f6bba4e0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f6bba4e0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22700" y="782175"/>
            <a:ext cx="8298600" cy="149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/>
              <a:t>Real Time Collaboration on Building Models</a:t>
            </a:r>
            <a:endParaRPr b="1" sz="45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57900" y="2826450"/>
            <a:ext cx="8520600" cy="17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Submitted by :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 Anjana Muraleedharan Nair             </a:t>
            </a:r>
            <a:r>
              <a:rPr lang="en" sz="1760"/>
              <a:t>Matriculation Number: </a:t>
            </a:r>
            <a:r>
              <a:rPr lang="en" sz="1760"/>
              <a:t>125512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 Prasamsa Nandanan                       Matriculation Number: 125288 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Selva Ganapathy Elangovan            Matriculation Number: 124769 </a:t>
            </a:r>
            <a:endParaRPr sz="176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760"/>
              <a:t>Vishal Sanjay Shivam                       Matriculation Number: 125353</a:t>
            </a:r>
            <a:endParaRPr sz="176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232150" y="458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CASES</a:t>
            </a:r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the name of an existing wall.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the name of a newly created wall.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owner history information to an existing wall entity.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AutoNum type="arabicPeriod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Property set and associated properties to an existing wall entity within the building model.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45412"/>
              <a:buFont typeface="Arial"/>
              <a:buNone/>
            </a:pPr>
            <a:r>
              <a:rPr lang="en"/>
              <a:t>USE CASE DIAGRAM</a:t>
            </a:r>
            <a:endParaRPr sz="2422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25" y="1114050"/>
            <a:ext cx="4298625" cy="36957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SEQUENCE DIAGRAM</a:t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750" y="1527200"/>
            <a:ext cx="6552675" cy="280457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218900" y="73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BPMN</a:t>
            </a:r>
            <a:endParaRPr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2900" y="646550"/>
            <a:ext cx="5886450" cy="42291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311700" y="1269575"/>
            <a:ext cx="8520600" cy="393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Generated SPARQL queries.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Serialization and sending to the server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Deserialization and updation of RDF data.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Acknowledges target clients.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 Attempt with BIM Server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Trouble with Apache Jena Server and Updating IFC File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Discovering the Need to Convert IFC to RDF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Challenges with SPARQL Query Generation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Difficulty in Deserializing XML Object and Updating Turtle File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Scalability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Technical Expertise Requirements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Implementation and Validation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Security and Privacy issues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Developed a c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omprehensive solution for real-time collaboration and synchronization between Revit models and IFC files.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Utilized RDF, IFC, SPARQL queries, XML Serialization, and TCP listeners to enable real-time data management.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Enabled standardized data representation and integration.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0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DIRECTIONS</a:t>
            </a:r>
            <a:endParaRPr/>
          </a:p>
        </p:txBody>
      </p:sp>
      <p:sp>
        <p:nvSpPr>
          <p:cNvPr id="182" name="Google Shape;182;p30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User action with Unity.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Updation of IFC file using different approaches.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742125" y="450150"/>
            <a:ext cx="7294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r>
              <a:rPr lang="en" sz="5200"/>
              <a:t> THANK YOU</a:t>
            </a:r>
            <a:endParaRPr sz="5200"/>
          </a:p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944250"/>
            <a:ext cx="85206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 Faced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Future Direction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FLOW CHART</a:t>
            </a:r>
            <a:endParaRPr/>
          </a:p>
        </p:txBody>
      </p:sp>
      <p:cxnSp>
        <p:nvCxnSpPr>
          <p:cNvPr id="68" name="Google Shape;68;p15"/>
          <p:cNvCxnSpPr>
            <a:stCxn id="69" idx="0"/>
            <a:endCxn id="70" idx="2"/>
          </p:cNvCxnSpPr>
          <p:nvPr/>
        </p:nvCxnSpPr>
        <p:spPr>
          <a:xfrm rot="-5400000">
            <a:off x="4388130" y="4170250"/>
            <a:ext cx="364800" cy="18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1" name="Google Shape;71;p15"/>
          <p:cNvCxnSpPr>
            <a:stCxn id="72" idx="0"/>
            <a:endCxn id="73" idx="2"/>
          </p:cNvCxnSpPr>
          <p:nvPr/>
        </p:nvCxnSpPr>
        <p:spPr>
          <a:xfrm flipH="1" rot="5400000">
            <a:off x="4352250" y="1497750"/>
            <a:ext cx="438300" cy="12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4" name="Google Shape;74;p15"/>
          <p:cNvCxnSpPr>
            <a:stCxn id="75" idx="0"/>
            <a:endCxn id="72" idx="2"/>
          </p:cNvCxnSpPr>
          <p:nvPr/>
        </p:nvCxnSpPr>
        <p:spPr>
          <a:xfrm rot="-5400000">
            <a:off x="4350900" y="2300600"/>
            <a:ext cx="438000" cy="4200"/>
          </a:xfrm>
          <a:prstGeom prst="bentConnector3">
            <a:avLst>
              <a:gd fmla="val 49989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76" name="Google Shape;76;p15"/>
          <p:cNvCxnSpPr>
            <a:stCxn id="70" idx="0"/>
            <a:endCxn id="75" idx="2"/>
          </p:cNvCxnSpPr>
          <p:nvPr/>
        </p:nvCxnSpPr>
        <p:spPr>
          <a:xfrm flipH="1" rot="5400000">
            <a:off x="4387225" y="3274725"/>
            <a:ext cx="364800" cy="3900"/>
          </a:xfrm>
          <a:prstGeom prst="bentConnector3">
            <a:avLst>
              <a:gd fmla="val 49983" name="adj1"/>
            </a:avLst>
          </a:prstGeom>
          <a:noFill/>
          <a:ln cap="flat" cmpd="sng" w="19050">
            <a:solidFill>
              <a:srgbClr val="C2C2C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73" name="Google Shape;73;p15"/>
          <p:cNvSpPr txBox="1"/>
          <p:nvPr/>
        </p:nvSpPr>
        <p:spPr>
          <a:xfrm>
            <a:off x="3801750" y="9130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Identifying Project Objectives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3802950" y="1717500"/>
            <a:ext cx="15381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Literature Research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229650" y="2521700"/>
            <a:ext cx="2676300" cy="5727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System Architecture Design and Implementing Software </a:t>
            </a: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3267025" y="3459075"/>
            <a:ext cx="2609100" cy="5298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System Testing and </a:t>
            </a: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Monitoring</a:t>
            </a: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System Performance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3610680" y="4353550"/>
            <a:ext cx="1917900" cy="366300"/>
          </a:xfrm>
          <a:prstGeom prst="rect">
            <a:avLst/>
          </a:prstGeom>
          <a:noFill/>
          <a:ln cap="flat" cmpd="sng" w="19050">
            <a:solidFill>
              <a:srgbClr val="3D3D3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Documentation and Report Writing</a:t>
            </a:r>
            <a:endParaRPr sz="1000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Scenario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Remote Collaboration Optimization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Facility Management Efficiency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Renovation Project Coordination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OVERVIEW OF THE PROJECT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The project aims to develop a comprehensive solution for automating data updating and distribution across multiple systems in real time.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Key Components: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RDF (Resource Description Framework)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IFC (Industry Foundation Classes)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SPARQL queries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XML Serialization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just">
              <a:spcBef>
                <a:spcPts val="0"/>
              </a:spcBef>
              <a:spcAft>
                <a:spcPts val="0"/>
              </a:spcAft>
              <a:buSzPts val="1000"/>
              <a:buFont typeface="Times New Roman"/>
              <a:buChar char="❏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TCP listeners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77975" y="1249150"/>
            <a:ext cx="8520600" cy="32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Building Information Modelling (BIM) technology has advanced significantly, but real-time updating of Industry Foundation Classes (IFC) files from Revit still poses challenges.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Conventional methods lack automatic synchronization between Revit and IFC files.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This deficiency leads to inefficiencies in data exchange and collaboration among project stakeholders.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98" name="Google Shape;9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Automated real-time updates: Develop a solution to automatically update the IFC files in Revit in real-time when the modifications are done to the Revit model.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Enhance data manipulation: Implement functionalities using XBIM library efficiently manipulate BIM entities within the REVIT model.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Efficient communication infrastructure: Develop a robust communication infrastructure utilizing TCP Listener to facilitate data exchange between the REVIT model and external systems.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0" y="353950"/>
            <a:ext cx="4045200" cy="9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METHODOLOGY</a:t>
            </a:r>
            <a:endParaRPr sz="2500"/>
          </a:p>
        </p:txBody>
      </p:sp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422350" y="1757075"/>
            <a:ext cx="3883200" cy="27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91"/>
              <a:buChar char="●"/>
            </a:pPr>
            <a:r>
              <a:rPr lang="en" sz="2229"/>
              <a:t>Automated Data Updating: Streamline process.</a:t>
            </a:r>
            <a:endParaRPr sz="2229"/>
          </a:p>
          <a:p>
            <a:pPr indent="-321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91"/>
              <a:buChar char="●"/>
            </a:pPr>
            <a:r>
              <a:rPr lang="en" sz="2229"/>
              <a:t>Queries for Modification: Targeted adjustments.</a:t>
            </a:r>
            <a:endParaRPr sz="2229"/>
          </a:p>
          <a:p>
            <a:pPr indent="-321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91"/>
              <a:buChar char="●"/>
            </a:pPr>
            <a:r>
              <a:rPr lang="en" sz="2229"/>
              <a:t>Serialization &amp; Deserialization: Enhance exchange.</a:t>
            </a:r>
            <a:endParaRPr sz="2229"/>
          </a:p>
          <a:p>
            <a:pPr indent="-321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91"/>
              <a:buChar char="●"/>
            </a:pPr>
            <a:r>
              <a:rPr lang="en" sz="2229"/>
              <a:t>Real-Time Collaboration:</a:t>
            </a:r>
            <a:r>
              <a:rPr lang="en" sz="2229"/>
              <a:t> </a:t>
            </a:r>
            <a:r>
              <a:rPr lang="en" sz="2229"/>
              <a:t>Robust infrastructure.</a:t>
            </a:r>
            <a:endParaRPr sz="2229"/>
          </a:p>
          <a:p>
            <a:pPr indent="-321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3591"/>
              <a:buChar char="●"/>
            </a:pPr>
            <a:r>
              <a:rPr lang="en" sz="2229"/>
              <a:t>Efficiency &amp; Accuracy Boost: Reliable solution.</a:t>
            </a:r>
            <a:endParaRPr sz="2229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1675" y="115375"/>
            <a:ext cx="4360550" cy="49293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13" name="Google Shape;11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TCP Communication Process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TCP ensures reliable and connection-oriented communication between devices over IP-based networks.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Serialized XML data is transmitted from System1 to System2 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System1 acts as the TCP Client and System2 acts as the TCP server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System2 updates the RDF database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Acknowledges the target systems.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