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6DFCC-094B-462E-B36E-BAA741C9932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8547D5-2B88-416B-B137-3A0977EA9FA1}">
      <dgm:prSet phldrT="[Text]"/>
      <dgm:spPr/>
      <dgm:t>
        <a:bodyPr/>
        <a:lstStyle/>
        <a:p>
          <a:r>
            <a:rPr lang="en-US" dirty="0"/>
            <a:t>Animals</a:t>
          </a:r>
          <a:endParaRPr lang="en-IN" dirty="0"/>
        </a:p>
      </dgm:t>
    </dgm:pt>
    <dgm:pt modelId="{A82FAD82-C91B-4446-A943-5F9F50880FFF}" type="parTrans" cxnId="{64BCBD46-A529-4430-A679-8A4A47EAA064}">
      <dgm:prSet/>
      <dgm:spPr/>
      <dgm:t>
        <a:bodyPr/>
        <a:lstStyle/>
        <a:p>
          <a:endParaRPr lang="en-IN"/>
        </a:p>
      </dgm:t>
    </dgm:pt>
    <dgm:pt modelId="{C812FD90-B9E1-4932-9B9C-B7987383AAE4}" type="sibTrans" cxnId="{64BCBD46-A529-4430-A679-8A4A47EAA064}">
      <dgm:prSet/>
      <dgm:spPr/>
      <dgm:t>
        <a:bodyPr/>
        <a:lstStyle/>
        <a:p>
          <a:endParaRPr lang="en-IN"/>
        </a:p>
      </dgm:t>
    </dgm:pt>
    <dgm:pt modelId="{7630740B-64FE-430D-9E40-12300BC7353C}">
      <dgm:prSet phldrT="[Text]"/>
      <dgm:spPr/>
      <dgm:t>
        <a:bodyPr/>
        <a:lstStyle/>
        <a:p>
          <a:r>
            <a:rPr lang="en-US" dirty="0"/>
            <a:t>Science</a:t>
          </a:r>
          <a:endParaRPr lang="en-IN" dirty="0"/>
        </a:p>
      </dgm:t>
    </dgm:pt>
    <dgm:pt modelId="{2C9E7C60-6139-4F17-BF39-6058C6A8359F}" type="parTrans" cxnId="{05B7FACF-BA7E-435A-B99B-5460F9D65603}">
      <dgm:prSet/>
      <dgm:spPr/>
      <dgm:t>
        <a:bodyPr/>
        <a:lstStyle/>
        <a:p>
          <a:endParaRPr lang="en-IN"/>
        </a:p>
      </dgm:t>
    </dgm:pt>
    <dgm:pt modelId="{0DC16A11-DAE6-400A-9BF3-2FBEB4726950}" type="sibTrans" cxnId="{05B7FACF-BA7E-435A-B99B-5460F9D65603}">
      <dgm:prSet/>
      <dgm:spPr/>
      <dgm:t>
        <a:bodyPr/>
        <a:lstStyle/>
        <a:p>
          <a:endParaRPr lang="en-IN"/>
        </a:p>
      </dgm:t>
    </dgm:pt>
    <dgm:pt modelId="{CEBE7E5A-55CA-4854-B12E-B5CD3F1FD71C}">
      <dgm:prSet phldrT="[Text]"/>
      <dgm:spPr/>
      <dgm:t>
        <a:bodyPr/>
        <a:lstStyle/>
        <a:p>
          <a:r>
            <a:rPr lang="en-US" dirty="0"/>
            <a:t>Healthy Eating</a:t>
          </a:r>
          <a:endParaRPr lang="en-IN" dirty="0"/>
        </a:p>
      </dgm:t>
    </dgm:pt>
    <dgm:pt modelId="{68B2A908-6B89-495C-B319-F54D60F24E06}" type="parTrans" cxnId="{805E847B-C224-4ECC-9E43-7B50529BB24B}">
      <dgm:prSet/>
      <dgm:spPr/>
      <dgm:t>
        <a:bodyPr/>
        <a:lstStyle/>
        <a:p>
          <a:endParaRPr lang="en-IN"/>
        </a:p>
      </dgm:t>
    </dgm:pt>
    <dgm:pt modelId="{7396ABF9-404A-4789-BF3D-5E8337062F4A}" type="sibTrans" cxnId="{805E847B-C224-4ECC-9E43-7B50529BB24B}">
      <dgm:prSet/>
      <dgm:spPr/>
      <dgm:t>
        <a:bodyPr/>
        <a:lstStyle/>
        <a:p>
          <a:endParaRPr lang="en-IN"/>
        </a:p>
      </dgm:t>
    </dgm:pt>
    <dgm:pt modelId="{4AF7389D-6872-48B6-BF1D-2659344EED64}">
      <dgm:prSet phldrT="[Text]"/>
      <dgm:spPr/>
      <dgm:t>
        <a:bodyPr/>
        <a:lstStyle/>
        <a:p>
          <a:r>
            <a:rPr lang="en-US" dirty="0"/>
            <a:t>Technology</a:t>
          </a:r>
          <a:endParaRPr lang="en-IN" dirty="0"/>
        </a:p>
      </dgm:t>
    </dgm:pt>
    <dgm:pt modelId="{2607781B-13DB-4EDE-A2A3-621FE50326B3}" type="parTrans" cxnId="{0741BC34-5DAA-4CA3-9C8E-988A0CE552EF}">
      <dgm:prSet/>
      <dgm:spPr/>
      <dgm:t>
        <a:bodyPr/>
        <a:lstStyle/>
        <a:p>
          <a:endParaRPr lang="en-IN"/>
        </a:p>
      </dgm:t>
    </dgm:pt>
    <dgm:pt modelId="{F9B28845-3D61-437C-BCD6-1C6826908F4A}" type="sibTrans" cxnId="{0741BC34-5DAA-4CA3-9C8E-988A0CE552EF}">
      <dgm:prSet/>
      <dgm:spPr/>
      <dgm:t>
        <a:bodyPr/>
        <a:lstStyle/>
        <a:p>
          <a:endParaRPr lang="en-IN"/>
        </a:p>
      </dgm:t>
    </dgm:pt>
    <dgm:pt modelId="{57898566-D275-4233-8599-C3DF7FE1B80B}">
      <dgm:prSet phldrT="[Text]"/>
      <dgm:spPr/>
      <dgm:t>
        <a:bodyPr/>
        <a:lstStyle/>
        <a:p>
          <a:r>
            <a:rPr lang="en-US" dirty="0"/>
            <a:t>Food</a:t>
          </a:r>
          <a:endParaRPr lang="en-IN" dirty="0"/>
        </a:p>
      </dgm:t>
    </dgm:pt>
    <dgm:pt modelId="{136C8CDD-8200-4051-9F92-E62ECDE9F865}" type="parTrans" cxnId="{1538D6B8-5534-46A7-A5E8-8458104EB719}">
      <dgm:prSet/>
      <dgm:spPr/>
      <dgm:t>
        <a:bodyPr/>
        <a:lstStyle/>
        <a:p>
          <a:endParaRPr lang="en-IN"/>
        </a:p>
      </dgm:t>
    </dgm:pt>
    <dgm:pt modelId="{A61633D7-3990-435F-A694-12E0DB260781}" type="sibTrans" cxnId="{1538D6B8-5534-46A7-A5E8-8458104EB719}">
      <dgm:prSet/>
      <dgm:spPr/>
      <dgm:t>
        <a:bodyPr/>
        <a:lstStyle/>
        <a:p>
          <a:endParaRPr lang="en-IN"/>
        </a:p>
      </dgm:t>
    </dgm:pt>
    <dgm:pt modelId="{0B646C9A-52F7-4A7B-BEB9-6A4E75DBD11B}" type="pres">
      <dgm:prSet presAssocID="{5226DFCC-094B-462E-B36E-BAA741C9932F}" presName="Name0" presStyleCnt="0">
        <dgm:presLayoutVars>
          <dgm:chMax val="7"/>
          <dgm:chPref val="7"/>
          <dgm:dir/>
        </dgm:presLayoutVars>
      </dgm:prSet>
      <dgm:spPr/>
    </dgm:pt>
    <dgm:pt modelId="{E3C54EB3-5C32-4B5E-92D2-96392B64FB69}" type="pres">
      <dgm:prSet presAssocID="{5226DFCC-094B-462E-B36E-BAA741C9932F}" presName="Name1" presStyleCnt="0"/>
      <dgm:spPr/>
    </dgm:pt>
    <dgm:pt modelId="{E7878F0F-0CC5-408E-B822-D475A6811D85}" type="pres">
      <dgm:prSet presAssocID="{5226DFCC-094B-462E-B36E-BAA741C9932F}" presName="cycle" presStyleCnt="0"/>
      <dgm:spPr/>
    </dgm:pt>
    <dgm:pt modelId="{EC04BD8B-1239-412C-A512-CAD051A46D66}" type="pres">
      <dgm:prSet presAssocID="{5226DFCC-094B-462E-B36E-BAA741C9932F}" presName="srcNode" presStyleLbl="node1" presStyleIdx="0" presStyleCnt="5"/>
      <dgm:spPr/>
    </dgm:pt>
    <dgm:pt modelId="{54722499-EAD4-4DA9-9C1D-9BD0C99568B1}" type="pres">
      <dgm:prSet presAssocID="{5226DFCC-094B-462E-B36E-BAA741C9932F}" presName="conn" presStyleLbl="parChTrans1D2" presStyleIdx="0" presStyleCnt="1"/>
      <dgm:spPr/>
    </dgm:pt>
    <dgm:pt modelId="{BA7AABA1-FB79-418F-9AEB-C8C142D557DF}" type="pres">
      <dgm:prSet presAssocID="{5226DFCC-094B-462E-B36E-BAA741C9932F}" presName="extraNode" presStyleLbl="node1" presStyleIdx="0" presStyleCnt="5"/>
      <dgm:spPr/>
    </dgm:pt>
    <dgm:pt modelId="{97F2A5F3-AE8F-4420-B08B-8162C6C861FC}" type="pres">
      <dgm:prSet presAssocID="{5226DFCC-094B-462E-B36E-BAA741C9932F}" presName="dstNode" presStyleLbl="node1" presStyleIdx="0" presStyleCnt="5"/>
      <dgm:spPr/>
    </dgm:pt>
    <dgm:pt modelId="{E273CAC7-118D-4C3A-871D-833FE275C9A9}" type="pres">
      <dgm:prSet presAssocID="{6D8547D5-2B88-416B-B137-3A0977EA9FA1}" presName="text_1" presStyleLbl="node1" presStyleIdx="0" presStyleCnt="5" custLinFactNeighborX="1210" custLinFactNeighborY="-13105">
        <dgm:presLayoutVars>
          <dgm:bulletEnabled val="1"/>
        </dgm:presLayoutVars>
      </dgm:prSet>
      <dgm:spPr/>
    </dgm:pt>
    <dgm:pt modelId="{A3A82E5A-E615-4238-88E4-5F48DA97749A}" type="pres">
      <dgm:prSet presAssocID="{6D8547D5-2B88-416B-B137-3A0977EA9FA1}" presName="accent_1" presStyleCnt="0"/>
      <dgm:spPr/>
    </dgm:pt>
    <dgm:pt modelId="{3AE796CC-3229-4A3C-B060-ADF6A0975C40}" type="pres">
      <dgm:prSet presAssocID="{6D8547D5-2B88-416B-B137-3A0977EA9FA1}" presName="accentRepeatNode" presStyleLbl="solidFgAcc1" presStyleIdx="0" presStyleCnt="5"/>
      <dgm:spPr/>
    </dgm:pt>
    <dgm:pt modelId="{495A924E-6F5A-41E4-B1C2-1AFC459895F5}" type="pres">
      <dgm:prSet presAssocID="{7630740B-64FE-430D-9E40-12300BC7353C}" presName="text_2" presStyleLbl="node1" presStyleIdx="1" presStyleCnt="5">
        <dgm:presLayoutVars>
          <dgm:bulletEnabled val="1"/>
        </dgm:presLayoutVars>
      </dgm:prSet>
      <dgm:spPr/>
    </dgm:pt>
    <dgm:pt modelId="{C3674864-DC9B-4F6F-8EF8-FD618E07BA6C}" type="pres">
      <dgm:prSet presAssocID="{7630740B-64FE-430D-9E40-12300BC7353C}" presName="accent_2" presStyleCnt="0"/>
      <dgm:spPr/>
    </dgm:pt>
    <dgm:pt modelId="{8AF4D7B0-4A7C-411B-9804-C3BAB70A9252}" type="pres">
      <dgm:prSet presAssocID="{7630740B-64FE-430D-9E40-12300BC7353C}" presName="accentRepeatNode" presStyleLbl="solidFgAcc1" presStyleIdx="1" presStyleCnt="5"/>
      <dgm:spPr/>
    </dgm:pt>
    <dgm:pt modelId="{9518198C-AED0-4024-8925-1A81A136118D}" type="pres">
      <dgm:prSet presAssocID="{CEBE7E5A-55CA-4854-B12E-B5CD3F1FD71C}" presName="text_3" presStyleLbl="node1" presStyleIdx="2" presStyleCnt="5">
        <dgm:presLayoutVars>
          <dgm:bulletEnabled val="1"/>
        </dgm:presLayoutVars>
      </dgm:prSet>
      <dgm:spPr/>
    </dgm:pt>
    <dgm:pt modelId="{9050420D-059C-43E4-BB42-AECB83EE181F}" type="pres">
      <dgm:prSet presAssocID="{CEBE7E5A-55CA-4854-B12E-B5CD3F1FD71C}" presName="accent_3" presStyleCnt="0"/>
      <dgm:spPr/>
    </dgm:pt>
    <dgm:pt modelId="{61B9F6BB-0FBF-47EF-8CF2-9455DC9763C6}" type="pres">
      <dgm:prSet presAssocID="{CEBE7E5A-55CA-4854-B12E-B5CD3F1FD71C}" presName="accentRepeatNode" presStyleLbl="solidFgAcc1" presStyleIdx="2" presStyleCnt="5"/>
      <dgm:spPr/>
    </dgm:pt>
    <dgm:pt modelId="{E2C0097B-9BB9-4156-A242-A3025962EE83}" type="pres">
      <dgm:prSet presAssocID="{4AF7389D-6872-48B6-BF1D-2659344EED64}" presName="text_4" presStyleLbl="node1" presStyleIdx="3" presStyleCnt="5">
        <dgm:presLayoutVars>
          <dgm:bulletEnabled val="1"/>
        </dgm:presLayoutVars>
      </dgm:prSet>
      <dgm:spPr/>
    </dgm:pt>
    <dgm:pt modelId="{78D2FD62-A39F-46F3-B1EC-32FE48DDB5FF}" type="pres">
      <dgm:prSet presAssocID="{4AF7389D-6872-48B6-BF1D-2659344EED64}" presName="accent_4" presStyleCnt="0"/>
      <dgm:spPr/>
    </dgm:pt>
    <dgm:pt modelId="{2A153F34-D535-48F3-A918-6EFB48045F7F}" type="pres">
      <dgm:prSet presAssocID="{4AF7389D-6872-48B6-BF1D-2659344EED64}" presName="accentRepeatNode" presStyleLbl="solidFgAcc1" presStyleIdx="3" presStyleCnt="5"/>
      <dgm:spPr/>
    </dgm:pt>
    <dgm:pt modelId="{D83476CB-37E5-4C4F-8AAA-D24E8EBD6AEB}" type="pres">
      <dgm:prSet presAssocID="{57898566-D275-4233-8599-C3DF7FE1B80B}" presName="text_5" presStyleLbl="node1" presStyleIdx="4" presStyleCnt="5">
        <dgm:presLayoutVars>
          <dgm:bulletEnabled val="1"/>
        </dgm:presLayoutVars>
      </dgm:prSet>
      <dgm:spPr/>
    </dgm:pt>
    <dgm:pt modelId="{D66A0C71-4CCA-4D71-8FBB-6FB84017D7F5}" type="pres">
      <dgm:prSet presAssocID="{57898566-D275-4233-8599-C3DF7FE1B80B}" presName="accent_5" presStyleCnt="0"/>
      <dgm:spPr/>
    </dgm:pt>
    <dgm:pt modelId="{97D0EA0F-A564-4456-96AB-12A29EB60E98}" type="pres">
      <dgm:prSet presAssocID="{57898566-D275-4233-8599-C3DF7FE1B80B}" presName="accentRepeatNode" presStyleLbl="solidFgAcc1" presStyleIdx="4" presStyleCnt="5"/>
      <dgm:spPr/>
    </dgm:pt>
  </dgm:ptLst>
  <dgm:cxnLst>
    <dgm:cxn modelId="{0741BC34-5DAA-4CA3-9C8E-988A0CE552EF}" srcId="{5226DFCC-094B-462E-B36E-BAA741C9932F}" destId="{4AF7389D-6872-48B6-BF1D-2659344EED64}" srcOrd="3" destOrd="0" parTransId="{2607781B-13DB-4EDE-A2A3-621FE50326B3}" sibTransId="{F9B28845-3D61-437C-BCD6-1C6826908F4A}"/>
    <dgm:cxn modelId="{64BCBD46-A529-4430-A679-8A4A47EAA064}" srcId="{5226DFCC-094B-462E-B36E-BAA741C9932F}" destId="{6D8547D5-2B88-416B-B137-3A0977EA9FA1}" srcOrd="0" destOrd="0" parTransId="{A82FAD82-C91B-4446-A943-5F9F50880FFF}" sibTransId="{C812FD90-B9E1-4932-9B9C-B7987383AAE4}"/>
    <dgm:cxn modelId="{5510C46D-677D-4E41-BBC5-DDBC10570C04}" type="presOf" srcId="{C812FD90-B9E1-4932-9B9C-B7987383AAE4}" destId="{54722499-EAD4-4DA9-9C1D-9BD0C99568B1}" srcOrd="0" destOrd="0" presId="urn:microsoft.com/office/officeart/2008/layout/VerticalCurvedList"/>
    <dgm:cxn modelId="{EA2B105A-8A9A-411B-BA71-501410480D7E}" type="presOf" srcId="{CEBE7E5A-55CA-4854-B12E-B5CD3F1FD71C}" destId="{9518198C-AED0-4024-8925-1A81A136118D}" srcOrd="0" destOrd="0" presId="urn:microsoft.com/office/officeart/2008/layout/VerticalCurvedList"/>
    <dgm:cxn modelId="{805E847B-C224-4ECC-9E43-7B50529BB24B}" srcId="{5226DFCC-094B-462E-B36E-BAA741C9932F}" destId="{CEBE7E5A-55CA-4854-B12E-B5CD3F1FD71C}" srcOrd="2" destOrd="0" parTransId="{68B2A908-6B89-495C-B319-F54D60F24E06}" sibTransId="{7396ABF9-404A-4789-BF3D-5E8337062F4A}"/>
    <dgm:cxn modelId="{0C962C91-656B-49F4-9169-8284A687544A}" type="presOf" srcId="{5226DFCC-094B-462E-B36E-BAA741C9932F}" destId="{0B646C9A-52F7-4A7B-BEB9-6A4E75DBD11B}" srcOrd="0" destOrd="0" presId="urn:microsoft.com/office/officeart/2008/layout/VerticalCurvedList"/>
    <dgm:cxn modelId="{489BE49F-DB17-4BB9-A2BD-3A5361600712}" type="presOf" srcId="{57898566-D275-4233-8599-C3DF7FE1B80B}" destId="{D83476CB-37E5-4C4F-8AAA-D24E8EBD6AEB}" srcOrd="0" destOrd="0" presId="urn:microsoft.com/office/officeart/2008/layout/VerticalCurvedList"/>
    <dgm:cxn modelId="{562B7DAE-4160-4406-AC52-2B4278F7BD62}" type="presOf" srcId="{6D8547D5-2B88-416B-B137-3A0977EA9FA1}" destId="{E273CAC7-118D-4C3A-871D-833FE275C9A9}" srcOrd="0" destOrd="0" presId="urn:microsoft.com/office/officeart/2008/layout/VerticalCurvedList"/>
    <dgm:cxn modelId="{1538D6B8-5534-46A7-A5E8-8458104EB719}" srcId="{5226DFCC-094B-462E-B36E-BAA741C9932F}" destId="{57898566-D275-4233-8599-C3DF7FE1B80B}" srcOrd="4" destOrd="0" parTransId="{136C8CDD-8200-4051-9F92-E62ECDE9F865}" sibTransId="{A61633D7-3990-435F-A694-12E0DB260781}"/>
    <dgm:cxn modelId="{05B7FACF-BA7E-435A-B99B-5460F9D65603}" srcId="{5226DFCC-094B-462E-B36E-BAA741C9932F}" destId="{7630740B-64FE-430D-9E40-12300BC7353C}" srcOrd="1" destOrd="0" parTransId="{2C9E7C60-6139-4F17-BF39-6058C6A8359F}" sibTransId="{0DC16A11-DAE6-400A-9BF3-2FBEB4726950}"/>
    <dgm:cxn modelId="{C869FDE9-9E23-4A67-B991-876B9E6D75B1}" type="presOf" srcId="{4AF7389D-6872-48B6-BF1D-2659344EED64}" destId="{E2C0097B-9BB9-4156-A242-A3025962EE83}" srcOrd="0" destOrd="0" presId="urn:microsoft.com/office/officeart/2008/layout/VerticalCurvedList"/>
    <dgm:cxn modelId="{C1CFC1EA-83CE-494C-A6B9-CA6D9B47EF47}" type="presOf" srcId="{7630740B-64FE-430D-9E40-12300BC7353C}" destId="{495A924E-6F5A-41E4-B1C2-1AFC459895F5}" srcOrd="0" destOrd="0" presId="urn:microsoft.com/office/officeart/2008/layout/VerticalCurvedList"/>
    <dgm:cxn modelId="{29D94190-B705-407D-929B-D43DC266DA79}" type="presParOf" srcId="{0B646C9A-52F7-4A7B-BEB9-6A4E75DBD11B}" destId="{E3C54EB3-5C32-4B5E-92D2-96392B64FB69}" srcOrd="0" destOrd="0" presId="urn:microsoft.com/office/officeart/2008/layout/VerticalCurvedList"/>
    <dgm:cxn modelId="{DAA86422-CD0C-4006-83E3-4703D789A106}" type="presParOf" srcId="{E3C54EB3-5C32-4B5E-92D2-96392B64FB69}" destId="{E7878F0F-0CC5-408E-B822-D475A6811D85}" srcOrd="0" destOrd="0" presId="urn:microsoft.com/office/officeart/2008/layout/VerticalCurvedList"/>
    <dgm:cxn modelId="{A6F259DA-F7B8-4B96-ACC6-D9480C504CCE}" type="presParOf" srcId="{E7878F0F-0CC5-408E-B822-D475A6811D85}" destId="{EC04BD8B-1239-412C-A512-CAD051A46D66}" srcOrd="0" destOrd="0" presId="urn:microsoft.com/office/officeart/2008/layout/VerticalCurvedList"/>
    <dgm:cxn modelId="{033B1474-9FF5-4886-8F7D-02BC4BB8559B}" type="presParOf" srcId="{E7878F0F-0CC5-408E-B822-D475A6811D85}" destId="{54722499-EAD4-4DA9-9C1D-9BD0C99568B1}" srcOrd="1" destOrd="0" presId="urn:microsoft.com/office/officeart/2008/layout/VerticalCurvedList"/>
    <dgm:cxn modelId="{F7626435-AC46-4E61-B2B1-ECFA9A4AA29F}" type="presParOf" srcId="{E7878F0F-0CC5-408E-B822-D475A6811D85}" destId="{BA7AABA1-FB79-418F-9AEB-C8C142D557DF}" srcOrd="2" destOrd="0" presId="urn:microsoft.com/office/officeart/2008/layout/VerticalCurvedList"/>
    <dgm:cxn modelId="{1FA83A50-527C-4004-8318-1CE42EFC6AD2}" type="presParOf" srcId="{E7878F0F-0CC5-408E-B822-D475A6811D85}" destId="{97F2A5F3-AE8F-4420-B08B-8162C6C861FC}" srcOrd="3" destOrd="0" presId="urn:microsoft.com/office/officeart/2008/layout/VerticalCurvedList"/>
    <dgm:cxn modelId="{D659B88A-D2B1-4C6F-AE78-1845D8996E5B}" type="presParOf" srcId="{E3C54EB3-5C32-4B5E-92D2-96392B64FB69}" destId="{E273CAC7-118D-4C3A-871D-833FE275C9A9}" srcOrd="1" destOrd="0" presId="urn:microsoft.com/office/officeart/2008/layout/VerticalCurvedList"/>
    <dgm:cxn modelId="{1FC217DA-3EC5-4D7A-9A3C-26106942DF87}" type="presParOf" srcId="{E3C54EB3-5C32-4B5E-92D2-96392B64FB69}" destId="{A3A82E5A-E615-4238-88E4-5F48DA97749A}" srcOrd="2" destOrd="0" presId="urn:microsoft.com/office/officeart/2008/layout/VerticalCurvedList"/>
    <dgm:cxn modelId="{F75B67A0-D5D1-4EE5-9199-909988FF7A82}" type="presParOf" srcId="{A3A82E5A-E615-4238-88E4-5F48DA97749A}" destId="{3AE796CC-3229-4A3C-B060-ADF6A0975C40}" srcOrd="0" destOrd="0" presId="urn:microsoft.com/office/officeart/2008/layout/VerticalCurvedList"/>
    <dgm:cxn modelId="{E005AD4D-443A-4599-B02E-6CC3FD212A5F}" type="presParOf" srcId="{E3C54EB3-5C32-4B5E-92D2-96392B64FB69}" destId="{495A924E-6F5A-41E4-B1C2-1AFC459895F5}" srcOrd="3" destOrd="0" presId="urn:microsoft.com/office/officeart/2008/layout/VerticalCurvedList"/>
    <dgm:cxn modelId="{5DAB2446-F843-42CB-9717-1B155338D999}" type="presParOf" srcId="{E3C54EB3-5C32-4B5E-92D2-96392B64FB69}" destId="{C3674864-DC9B-4F6F-8EF8-FD618E07BA6C}" srcOrd="4" destOrd="0" presId="urn:microsoft.com/office/officeart/2008/layout/VerticalCurvedList"/>
    <dgm:cxn modelId="{27AD9237-DC1A-49CC-961B-BE517D3B4729}" type="presParOf" srcId="{C3674864-DC9B-4F6F-8EF8-FD618E07BA6C}" destId="{8AF4D7B0-4A7C-411B-9804-C3BAB70A9252}" srcOrd="0" destOrd="0" presId="urn:microsoft.com/office/officeart/2008/layout/VerticalCurvedList"/>
    <dgm:cxn modelId="{309C107A-7E00-4FBE-9873-9B24A86C6AB1}" type="presParOf" srcId="{E3C54EB3-5C32-4B5E-92D2-96392B64FB69}" destId="{9518198C-AED0-4024-8925-1A81A136118D}" srcOrd="5" destOrd="0" presId="urn:microsoft.com/office/officeart/2008/layout/VerticalCurvedList"/>
    <dgm:cxn modelId="{89C4F7B9-8710-4BB1-B3A9-BB1E0F8A976B}" type="presParOf" srcId="{E3C54EB3-5C32-4B5E-92D2-96392B64FB69}" destId="{9050420D-059C-43E4-BB42-AECB83EE181F}" srcOrd="6" destOrd="0" presId="urn:microsoft.com/office/officeart/2008/layout/VerticalCurvedList"/>
    <dgm:cxn modelId="{8CD009D0-245A-4259-A24D-681DE7B17817}" type="presParOf" srcId="{9050420D-059C-43E4-BB42-AECB83EE181F}" destId="{61B9F6BB-0FBF-47EF-8CF2-9455DC9763C6}" srcOrd="0" destOrd="0" presId="urn:microsoft.com/office/officeart/2008/layout/VerticalCurvedList"/>
    <dgm:cxn modelId="{5BFA18BF-B547-42A6-B360-8C5D906DCD0C}" type="presParOf" srcId="{E3C54EB3-5C32-4B5E-92D2-96392B64FB69}" destId="{E2C0097B-9BB9-4156-A242-A3025962EE83}" srcOrd="7" destOrd="0" presId="urn:microsoft.com/office/officeart/2008/layout/VerticalCurvedList"/>
    <dgm:cxn modelId="{8904DF8C-B9EC-4913-BE7B-DAE501DBF9AA}" type="presParOf" srcId="{E3C54EB3-5C32-4B5E-92D2-96392B64FB69}" destId="{78D2FD62-A39F-46F3-B1EC-32FE48DDB5FF}" srcOrd="8" destOrd="0" presId="urn:microsoft.com/office/officeart/2008/layout/VerticalCurvedList"/>
    <dgm:cxn modelId="{1C948EC4-2E0E-41EE-A549-B6C8A488D9FA}" type="presParOf" srcId="{78D2FD62-A39F-46F3-B1EC-32FE48DDB5FF}" destId="{2A153F34-D535-48F3-A918-6EFB48045F7F}" srcOrd="0" destOrd="0" presId="urn:microsoft.com/office/officeart/2008/layout/VerticalCurvedList"/>
    <dgm:cxn modelId="{E60AF83C-DF14-4DB7-A58B-2E0C551E4421}" type="presParOf" srcId="{E3C54EB3-5C32-4B5E-92D2-96392B64FB69}" destId="{D83476CB-37E5-4C4F-8AAA-D24E8EBD6AEB}" srcOrd="9" destOrd="0" presId="urn:microsoft.com/office/officeart/2008/layout/VerticalCurvedList"/>
    <dgm:cxn modelId="{12CCC335-428A-4E7C-B508-8F84CEF44555}" type="presParOf" srcId="{E3C54EB3-5C32-4B5E-92D2-96392B64FB69}" destId="{D66A0C71-4CCA-4D71-8FBB-6FB84017D7F5}" srcOrd="10" destOrd="0" presId="urn:microsoft.com/office/officeart/2008/layout/VerticalCurvedList"/>
    <dgm:cxn modelId="{FB21EE3A-D945-44AD-A440-02F28DD226FC}" type="presParOf" srcId="{D66A0C71-4CCA-4D71-8FBB-6FB84017D7F5}" destId="{97D0EA0F-A564-4456-96AB-12A29EB60E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22499-EAD4-4DA9-9C1D-9BD0C99568B1}">
      <dsp:nvSpPr>
        <dsp:cNvPr id="0" name=""/>
        <dsp:cNvSpPr/>
      </dsp:nvSpPr>
      <dsp:spPr>
        <a:xfrm>
          <a:off x="-4895374" y="-750173"/>
          <a:ext cx="5830428" cy="5830428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3CAC7-118D-4C3A-871D-833FE275C9A9}">
      <dsp:nvSpPr>
        <dsp:cNvPr id="0" name=""/>
        <dsp:cNvSpPr/>
      </dsp:nvSpPr>
      <dsp:spPr>
        <a:xfrm>
          <a:off x="449000" y="199588"/>
          <a:ext cx="3295448" cy="541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76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Animals</a:t>
          </a:r>
          <a:endParaRPr lang="en-IN" sz="2500" kern="1200" dirty="0"/>
        </a:p>
      </dsp:txBody>
      <dsp:txXfrm>
        <a:off x="449000" y="199588"/>
        <a:ext cx="3295448" cy="541433"/>
      </dsp:txXfrm>
    </dsp:sp>
    <dsp:sp modelId="{3AE796CC-3229-4A3C-B060-ADF6A0975C40}">
      <dsp:nvSpPr>
        <dsp:cNvPr id="0" name=""/>
        <dsp:cNvSpPr/>
      </dsp:nvSpPr>
      <dsp:spPr>
        <a:xfrm>
          <a:off x="70729" y="202864"/>
          <a:ext cx="676791" cy="676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A924E-6F5A-41E4-B1C2-1AFC459895F5}">
      <dsp:nvSpPr>
        <dsp:cNvPr id="0" name=""/>
        <dsp:cNvSpPr/>
      </dsp:nvSpPr>
      <dsp:spPr>
        <a:xfrm>
          <a:off x="797100" y="1082433"/>
          <a:ext cx="2907472" cy="541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76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Science</a:t>
          </a:r>
          <a:endParaRPr lang="en-IN" sz="2500" kern="1200" dirty="0"/>
        </a:p>
      </dsp:txBody>
      <dsp:txXfrm>
        <a:off x="797100" y="1082433"/>
        <a:ext cx="2907472" cy="541433"/>
      </dsp:txXfrm>
    </dsp:sp>
    <dsp:sp modelId="{8AF4D7B0-4A7C-411B-9804-C3BAB70A9252}">
      <dsp:nvSpPr>
        <dsp:cNvPr id="0" name=""/>
        <dsp:cNvSpPr/>
      </dsp:nvSpPr>
      <dsp:spPr>
        <a:xfrm>
          <a:off x="458705" y="1014754"/>
          <a:ext cx="676791" cy="676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8198C-AED0-4024-8925-1A81A136118D}">
      <dsp:nvSpPr>
        <dsp:cNvPr id="0" name=""/>
        <dsp:cNvSpPr/>
      </dsp:nvSpPr>
      <dsp:spPr>
        <a:xfrm>
          <a:off x="916178" y="1894323"/>
          <a:ext cx="2788395" cy="541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76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Healthy Eating</a:t>
          </a:r>
          <a:endParaRPr lang="en-IN" sz="2500" kern="1200" dirty="0"/>
        </a:p>
      </dsp:txBody>
      <dsp:txXfrm>
        <a:off x="916178" y="1894323"/>
        <a:ext cx="2788395" cy="541433"/>
      </dsp:txXfrm>
    </dsp:sp>
    <dsp:sp modelId="{61B9F6BB-0FBF-47EF-8CF2-9455DC9763C6}">
      <dsp:nvSpPr>
        <dsp:cNvPr id="0" name=""/>
        <dsp:cNvSpPr/>
      </dsp:nvSpPr>
      <dsp:spPr>
        <a:xfrm>
          <a:off x="577782" y="1826644"/>
          <a:ext cx="676791" cy="676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0097B-9BB9-4156-A242-A3025962EE83}">
      <dsp:nvSpPr>
        <dsp:cNvPr id="0" name=""/>
        <dsp:cNvSpPr/>
      </dsp:nvSpPr>
      <dsp:spPr>
        <a:xfrm>
          <a:off x="797100" y="2706214"/>
          <a:ext cx="2907472" cy="541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76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Technology</a:t>
          </a:r>
          <a:endParaRPr lang="en-IN" sz="2500" kern="1200" dirty="0"/>
        </a:p>
      </dsp:txBody>
      <dsp:txXfrm>
        <a:off x="797100" y="2706214"/>
        <a:ext cx="2907472" cy="541433"/>
      </dsp:txXfrm>
    </dsp:sp>
    <dsp:sp modelId="{2A153F34-D535-48F3-A918-6EFB48045F7F}">
      <dsp:nvSpPr>
        <dsp:cNvPr id="0" name=""/>
        <dsp:cNvSpPr/>
      </dsp:nvSpPr>
      <dsp:spPr>
        <a:xfrm>
          <a:off x="458705" y="2638534"/>
          <a:ext cx="676791" cy="676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476CB-37E5-4C4F-8AAA-D24E8EBD6AEB}">
      <dsp:nvSpPr>
        <dsp:cNvPr id="0" name=""/>
        <dsp:cNvSpPr/>
      </dsp:nvSpPr>
      <dsp:spPr>
        <a:xfrm>
          <a:off x="409125" y="3518104"/>
          <a:ext cx="3295448" cy="541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76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Food</a:t>
          </a:r>
          <a:endParaRPr lang="en-IN" sz="2500" kern="1200" dirty="0"/>
        </a:p>
      </dsp:txBody>
      <dsp:txXfrm>
        <a:off x="409125" y="3518104"/>
        <a:ext cx="3295448" cy="541433"/>
      </dsp:txXfrm>
    </dsp:sp>
    <dsp:sp modelId="{97D0EA0F-A564-4456-96AB-12A29EB60E98}">
      <dsp:nvSpPr>
        <dsp:cNvPr id="0" name=""/>
        <dsp:cNvSpPr/>
      </dsp:nvSpPr>
      <dsp:spPr>
        <a:xfrm>
          <a:off x="70729" y="3450425"/>
          <a:ext cx="676791" cy="676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Popularity</a:t>
            </a:r>
            <a:br>
              <a:rPr lang="en-US" dirty="0"/>
            </a:br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Top 5 Popular categories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Popularity Growth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 of reaction by category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Reaction by sentiment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Insights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23" y="735774"/>
            <a:ext cx="8593783" cy="706573"/>
          </a:xfrm>
        </p:spPr>
        <p:txBody>
          <a:bodyPr/>
          <a:lstStyle/>
          <a:p>
            <a:r>
              <a:rPr lang="en-US" dirty="0"/>
              <a:t>Top 5 Popular categories</a:t>
            </a:r>
          </a:p>
        </p:txBody>
      </p:sp>
      <p:pic>
        <p:nvPicPr>
          <p:cNvPr id="7" name="Picture Placeholder 6" descr="Bar graph with upward tren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41" r="15841"/>
          <a:stretch/>
        </p:blipFill>
        <p:spPr>
          <a:xfrm>
            <a:off x="1341326" y="3871032"/>
            <a:ext cx="1750165" cy="18400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7BF7C0-5A6A-DC32-A4F3-F5A56405C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16" y="1550925"/>
            <a:ext cx="6477901" cy="41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753528" cy="1038653"/>
          </a:xfrm>
        </p:spPr>
        <p:txBody>
          <a:bodyPr/>
          <a:lstStyle/>
          <a:p>
            <a:r>
              <a:rPr lang="en-US" dirty="0"/>
              <a:t>Popularity Growth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DB2357-A750-EABD-BF78-F94C8CF1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3337" y="2785126"/>
            <a:ext cx="2667303" cy="30940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C7A21-0C81-6D47-17C1-C4F26B44B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6601"/>
            <a:ext cx="4963218" cy="4991797"/>
          </a:xfrm>
          <a:prstGeom prst="rect">
            <a:avLst/>
          </a:prstGeom>
        </p:spPr>
      </p:pic>
      <p:pic>
        <p:nvPicPr>
          <p:cNvPr id="12" name="Graphic 11" descr="Customer review">
            <a:extLst>
              <a:ext uri="{FF2B5EF4-FFF2-40B4-BE49-F238E27FC236}">
                <a16:creationId xmlns:a16="http://schemas.microsoft.com/office/drawing/2014/main" id="{2E5818EE-3C31-7665-7192-CE05226B4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1120" y="3929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8" y="692943"/>
            <a:ext cx="9483048" cy="994164"/>
          </a:xfrm>
        </p:spPr>
        <p:txBody>
          <a:bodyPr/>
          <a:lstStyle/>
          <a:p>
            <a:r>
              <a:rPr lang="en-US" dirty="0"/>
              <a:t>Types of reaction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C818A-E6E6-EAE6-F84D-DB242F8AA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58938" y="2467849"/>
            <a:ext cx="7768112" cy="3497262"/>
          </a:xfr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Presentation with bar chart RTL">
            <a:extLst>
              <a:ext uri="{FF2B5EF4-FFF2-40B4-BE49-F238E27FC236}">
                <a16:creationId xmlns:a16="http://schemas.microsoft.com/office/drawing/2014/main" id="{20F61683-58EC-5EDF-3F63-058FCF5A1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604" y="3102796"/>
            <a:ext cx="1367970" cy="13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1069477"/>
          </a:xfrm>
        </p:spPr>
        <p:txBody>
          <a:bodyPr/>
          <a:lstStyle/>
          <a:p>
            <a:r>
              <a:rPr lang="en-US" dirty="0"/>
              <a:t>Reaction by sentiment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3F250-137F-F342-CDDD-469B90F5076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5897983" y="2255337"/>
            <a:ext cx="5034268" cy="4107300"/>
          </a:xfrm>
        </p:spPr>
      </p:pic>
      <p:pic>
        <p:nvPicPr>
          <p:cNvPr id="8" name="Graphic 7" descr="Pie chart">
            <a:extLst>
              <a:ext uri="{FF2B5EF4-FFF2-40B4-BE49-F238E27FC236}">
                <a16:creationId xmlns:a16="http://schemas.microsoft.com/office/drawing/2014/main" id="{189622FF-603E-BDE1-4417-AE149275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376" y="4181581"/>
            <a:ext cx="1999727" cy="19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Insights :</a:t>
            </a:r>
            <a:br>
              <a:rPr lang="en-US" dirty="0"/>
            </a:br>
            <a:r>
              <a:rPr lang="en-US" dirty="0"/>
              <a:t>year and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F59ED-F2FB-91BD-1AF1-31AF9617C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967038"/>
            <a:ext cx="3282950" cy="2392362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DB1DF7-394B-454C-E0DF-B68F955107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812631" y="2590197"/>
            <a:ext cx="3586035" cy="3433167"/>
          </a:xfr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C5C63B81-36E3-D603-1C3F-FED6A5708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3800" y="4163219"/>
            <a:ext cx="1430016" cy="1430016"/>
          </a:xfrm>
          <a:prstGeom prst="rect">
            <a:avLst/>
          </a:prstGeom>
        </p:spPr>
      </p:pic>
      <p:pic>
        <p:nvPicPr>
          <p:cNvPr id="15" name="Graphic 14" descr="Hourglass">
            <a:extLst>
              <a:ext uri="{FF2B5EF4-FFF2-40B4-BE49-F238E27FC236}">
                <a16:creationId xmlns:a16="http://schemas.microsoft.com/office/drawing/2014/main" id="{59D29F3F-074F-73AF-6321-AB1DF3FFC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3800" y="1831614"/>
            <a:ext cx="1428678" cy="14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Summary insights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4"/>
            <a:ext cx="3647326" cy="3922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900" dirty="0"/>
              <a:t>The categories of Animals and Science are the most popular among users.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Since the trend for new technology takes 4</a:t>
            </a:r>
            <a:r>
              <a:rPr lang="en-US" sz="1900" baseline="30000" dirty="0"/>
              <a:t>th</a:t>
            </a:r>
            <a:r>
              <a:rPr lang="en-US" sz="1900" dirty="0"/>
              <a:t> place , a wide range of audience favor science and technology.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Animals tops the chart with the most engagements.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b="1" dirty="0"/>
              <a:t>INSIGHT</a:t>
            </a:r>
          </a:p>
          <a:p>
            <a:r>
              <a:rPr lang="en-US" dirty="0"/>
              <a:t>Healthy Eating and Food takes 3</a:t>
            </a:r>
            <a:r>
              <a:rPr lang="en-US" baseline="30000" dirty="0"/>
              <a:t>rd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place respectively as a prominent theme among the top five categories, suggesting that this resonates well with your audience.</a:t>
            </a:r>
          </a:p>
          <a:p>
            <a:endParaRPr lang="en-US" dirty="0"/>
          </a:p>
          <a:p>
            <a:r>
              <a:rPr lang="en-US" dirty="0"/>
              <a:t> This insight could be leveraged to develop a campaign in partnership with healthy eating brands, enhancing user engagement.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57A5B4-66C3-A5D0-13BB-751A7F2AE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754135"/>
              </p:ext>
            </p:extLst>
          </p:nvPr>
        </p:nvGraphicFramePr>
        <p:xfrm>
          <a:off x="7987088" y="1938010"/>
          <a:ext cx="3763963" cy="433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{140CD30B-8642-4F4B-8685-334DC55AC7CC}tf78438558_win32</Template>
  <TotalTime>150</TotalTime>
  <Words>149</Words>
  <Application>Microsoft Office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Wingdings</vt:lpstr>
      <vt:lpstr>Custom</vt:lpstr>
      <vt:lpstr>Popularity insights</vt:lpstr>
      <vt:lpstr>agenda</vt:lpstr>
      <vt:lpstr>Top 5 Popular categories</vt:lpstr>
      <vt:lpstr>Popularity Growth</vt:lpstr>
      <vt:lpstr>Types of reaction by category</vt:lpstr>
      <vt:lpstr>Reaction by sentiment</vt:lpstr>
      <vt:lpstr>Insights : year and category</vt:lpstr>
      <vt:lpstr>Summary 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Anjana Nadig</dc:creator>
  <cp:lastModifiedBy>Anjana Nadig</cp:lastModifiedBy>
  <cp:revision>2</cp:revision>
  <dcterms:created xsi:type="dcterms:W3CDTF">2024-10-22T12:38:19Z</dcterms:created>
  <dcterms:modified xsi:type="dcterms:W3CDTF">2024-10-24T19:19:22Z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