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7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9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1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3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_1">
    <p:bg>
      <p:bgPr>
        <a:solidFill>
          <a:srgbClr val="9DD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2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5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>
            <a:spLocks noGrp="1"/>
          </p:cNvSpPr>
          <p:nvPr>
            <p:ph type="title"/>
          </p:nvPr>
        </p:nvSpPr>
        <p:spPr>
          <a:xfrm>
            <a:off x="790575" y="542925"/>
            <a:ext cx="7591425" cy="571500"/>
          </a:xfrm>
          <a:prstGeom prst="rect">
            <a:avLst/>
          </a:prstGeom>
        </p:spPr>
        <p:txBody>
          <a:bodyPr/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" name="Placeholder for body"/>
          <p:cNvSpPr txBox="1">
            <a:spLocks noGrp="1"/>
          </p:cNvSpPr>
          <p:nvPr>
            <p:ph type="body"/>
          </p:nvPr>
        </p:nvSpPr>
        <p:spPr>
          <a:xfrm>
            <a:off x="723900" y="1152525"/>
            <a:ext cx="7686675" cy="3419475"/>
          </a:xfrm>
          <a:prstGeom prst="rect">
            <a:avLst/>
          </a:prstGeom>
        </p:spPr>
        <p:txBody>
          <a:bodyPr/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421049030" r:id="rId1"/>
    <p:sldLayoutId id="2421049031" r:id="rId2"/>
    <p:sldLayoutId id="2421049032" r:id="rId3"/>
    <p:sldLayoutId id="2421049033" r:id="rId4"/>
    <p:sldLayoutId id="2421049034" r:id="rId5"/>
    <p:sldLayoutId id="2421049035" r:id="rId6"/>
    <p:sldLayoutId id="2421049036" r:id="rId7"/>
    <p:sldLayoutId id="2421049037" r:id="rId8"/>
    <p:sldLayoutId id="2421049038" r:id="rId9"/>
    <p:sldLayoutId id="2421049039" r:id="rId10"/>
    <p:sldLayoutId id="2421049040" r:id="rId11"/>
    <p:sldLayoutId id="2421049041" r:id="rId12"/>
    <p:sldLayoutId id="2421049042" r:id="rId13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143250"/>
          <a:chOff x="914400" y="1543050"/>
          <a:chExt cx="8229600" cy="3143250"/>
        </a:xfrm>
      </p:grpSpPr>
      <p:sp>
        <p:nvSpPr>
          <p:cNvPr id="2" name="TextBox 1"/>
          <p:cNvSpPr txBox="1"/>
          <p:nvPr/>
        </p:nvSpPr>
        <p:spPr>
          <a:xfrm>
            <a:off x="1828800" y="1779662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Spam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87774"/>
            <a:ext cx="73152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A Machine Learning Approach to Classify Text Messages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827584" y="555526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Model Training and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31590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Split data into training and testing sets.
Train the model using the Multinomial Naive Bayes.
Evaluate model accuracy and visualize results with a confusion matrix.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7A25-646F-7D10-BA8A-4C9C8D6B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94979"/>
            <a:ext cx="3347105" cy="2849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00525"/>
          <a:chOff x="914400" y="1028700"/>
          <a:chExt cx="8229600" cy="420052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4003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3F4F">
                    <a:alpha val="100000"/>
                  </a:srgbClr>
                </a:solidFill>
                <a:latin typeface="Calibri"/>
              </a:rPr>
              <a:t>The spam detection model was effectively trained and tested. Multinomial Naive Bayes showed promising results, and further enhancements could lead to better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305050"/>
          <a:chOff x="914400" y="1028700"/>
          <a:chExt cx="8229600" cy="2305050"/>
        </a:xfrm>
      </p:grpSpPr>
      <p:sp>
        <p:nvSpPr>
          <p:cNvPr id="2" name="TextBox 1"/>
          <p:cNvSpPr txBox="1"/>
          <p:nvPr/>
        </p:nvSpPr>
        <p:spPr>
          <a:xfrm>
            <a:off x="971600" y="915566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1721068"/>
            <a:ext cx="7315200" cy="85068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Dataset source: spam.csv.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Python libraries documentation: pandas, </a:t>
            </a:r>
            <a:r>
              <a:rPr lang="en-US" sz="1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numpy</a:t>
            </a:r>
            <a:r>
              <a:rPr lang="en-US" sz="1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matplotlib, seaborn, scikit-learn.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Notebook Interface: Google </a:t>
            </a:r>
            <a:r>
              <a:rPr lang="en-US" sz="1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Colab</a:t>
            </a:r>
            <a:r>
              <a:rPr lang="en-US" sz="1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907704" y="1995686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Project Objective: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R="0" lvl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Develop a model to classify text messages as spam or ham.
Implement the Multinomial Naive Bayes algorithm.
Utilize various Python libraries for data analysis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829175"/>
          <a:chOff x="914400" y="1028700"/>
          <a:chExt cx="8229600" cy="4829175"/>
        </a:xfrm>
      </p:grpSpPr>
      <p:sp>
        <p:nvSpPr>
          <p:cNvPr id="2" name="TextBox 1"/>
          <p:cNvSpPr txBox="1"/>
          <p:nvPr/>
        </p:nvSpPr>
        <p:spPr>
          <a:xfrm>
            <a:off x="1187624" y="627534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124268"/>
            <a:ext cx="7315200" cy="339169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Project Objective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Tools </a:t>
            </a:r>
            <a:r>
              <a:rPr lang="en-US" sz="2000" b="1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and Libraries 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Used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Dataset Overview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Data Cleaning and Preprocessing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Exploratory Data Analysis (EDA)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Text Vectorization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Model Training and Evaluation 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Conclusion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Tools and Libraries </a:t>
            </a:r>
            <a:r>
              <a:rPr lang="en-US" sz="2800" b="1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u</a:t>
            </a: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sed: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pandas for data manipulation
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numpy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for numerical operations
matplotlib and seaborn for data visualization
scikit-learn for machine learning models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Google </a:t>
            </a:r>
            <a:r>
              <a:rPr lang="en-US" sz="200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Colab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Notebook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Dataset Overview: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CSV file named spam.csv containing labeled text messages.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Columns include 'v1' (ham/spam) and 'v2’.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Dataset is cleaned and prepared for model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Data Cleaning and </a:t>
            </a:r>
            <a:r>
              <a:rPr lang="en-US" sz="2800" b="1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Preprocessing:</a:t>
            </a:r>
            <a:endParaRPr lang="en-US" sz="2800" b="1" u="none" strike="noStrike" cap="none" spc="0" dirty="0">
              <a:solidFill>
                <a:srgbClr val="5A9E91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35646"/>
            <a:ext cx="7315200" cy="255454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Remove unnecessary columns and rename for clarity.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Handle missing data and remove duplicates.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Rename the columns and c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heck for null val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ues.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Text cleaning 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(</a:t>
            </a:r>
            <a:r>
              <a:rPr lang="en-US" sz="200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eg.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lowercasing , removing special characters)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1634480" y="627534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81848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Analyze the distribution of spam vs. ham messages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27F4AC-66BF-5984-2A02-6AA4029A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38" y="1736222"/>
            <a:ext cx="4716524" cy="328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3238A-B93C-5567-0D55-0599D347BA01}"/>
            </a:ext>
          </a:extLst>
        </p:cNvPr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AE5FC-CBBC-E45E-E28C-054E272878F8}"/>
              </a:ext>
            </a:extLst>
          </p:cNvPr>
          <p:cNvSpPr txBox="1"/>
          <p:nvPr/>
        </p:nvSpPr>
        <p:spPr>
          <a:xfrm>
            <a:off x="1691680" y="74238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93B1D-9102-B3EC-977C-29E611434376}"/>
              </a:ext>
            </a:extLst>
          </p:cNvPr>
          <p:cNvSpPr txBox="1"/>
          <p:nvPr/>
        </p:nvSpPr>
        <p:spPr>
          <a:xfrm>
            <a:off x="1682617" y="1328933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Visualize average word count by category using bar plots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0AA55-40B5-3E32-7882-D881A41D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16" y="1729043"/>
            <a:ext cx="4280967" cy="32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Text Vectorization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fontAlgn="base"/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Convert messages to lowercase and remove special characters.</a:t>
            </a:r>
          </a:p>
          <a:p>
            <a:pPr fontAlgn="base"/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Standardize text data for better model training.</a:t>
            </a:r>
          </a:p>
          <a:p>
            <a:pPr fontAlgn="base"/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Transform text data into numerical format using TF-IDF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Limit to the 5000 most important words for model training.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49394"/>
      </a:accent1>
      <a:accent2>
        <a:srgbClr val="F55B6A"/>
      </a:accent2>
      <a:accent3>
        <a:srgbClr val="9BA0C4"/>
      </a:accent3>
      <a:accent4>
        <a:srgbClr val="003F4F"/>
      </a:accent4>
      <a:accent5>
        <a:srgbClr val="9DD7CE"/>
      </a:accent5>
      <a:accent6>
        <a:srgbClr val="5A9E91"/>
      </a:accent6>
      <a:hlink>
        <a:srgbClr val="003F4F"/>
      </a:hlink>
      <a:folHlink>
        <a:srgbClr val="0097A7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357</Words>
  <Application>Microsoft Office PowerPoint</Application>
  <PresentationFormat>On-screen Show (16:9)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Theme16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Anjana Nadig</cp:lastModifiedBy>
  <cp:revision>3</cp:revision>
  <dcterms:created xsi:type="dcterms:W3CDTF">2024-11-19T16:12:36Z</dcterms:created>
  <dcterms:modified xsi:type="dcterms:W3CDTF">2024-11-19T16:45:27Z</dcterms:modified>
  <cp:category/>
  <cp:contentStatus/>
</cp:coreProperties>
</file>