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7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D8BF9-4459-4A66-AEEB-F4AC179590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6D70076-E282-4EFA-B4C5-08003D9A6046}">
      <dgm:prSet/>
      <dgm:spPr/>
      <dgm:t>
        <a:bodyPr/>
        <a:lstStyle/>
        <a:p>
          <a:pPr>
            <a:defRPr cap="all"/>
          </a:pPr>
          <a:r>
            <a:rPr lang="en-US"/>
            <a:t>Purpose: To provide a seamless platform for blood donors and recipients.</a:t>
          </a:r>
        </a:p>
      </dgm:t>
    </dgm:pt>
    <dgm:pt modelId="{003B8DB6-39F4-44FD-8C38-1C4EE0F47F54}" type="parTrans" cxnId="{DF416878-888F-4C8C-80E5-53785375C992}">
      <dgm:prSet/>
      <dgm:spPr/>
      <dgm:t>
        <a:bodyPr/>
        <a:lstStyle/>
        <a:p>
          <a:endParaRPr lang="en-US"/>
        </a:p>
      </dgm:t>
    </dgm:pt>
    <dgm:pt modelId="{C8FED75D-236C-4127-B3E4-2E8FC69323F3}" type="sibTrans" cxnId="{DF416878-888F-4C8C-80E5-53785375C992}">
      <dgm:prSet/>
      <dgm:spPr/>
      <dgm:t>
        <a:bodyPr/>
        <a:lstStyle/>
        <a:p>
          <a:endParaRPr lang="en-US"/>
        </a:p>
      </dgm:t>
    </dgm:pt>
    <dgm:pt modelId="{618561D8-980A-4E0A-A018-73C504612CE9}">
      <dgm:prSet/>
      <dgm:spPr/>
      <dgm:t>
        <a:bodyPr/>
        <a:lstStyle/>
        <a:p>
          <a:pPr>
            <a:defRPr cap="all"/>
          </a:pPr>
          <a:r>
            <a:rPr lang="en-US"/>
            <a:t>Technologies Used: React (Frontend), Node.js/Express (Backend), MongoDB (Database)</a:t>
          </a:r>
        </a:p>
      </dgm:t>
    </dgm:pt>
    <dgm:pt modelId="{DD462E1D-D3EE-4A48-99B0-46E3E5F2BCA3}" type="parTrans" cxnId="{176D1F17-89C7-414E-9F27-2CEE066A4860}">
      <dgm:prSet/>
      <dgm:spPr/>
      <dgm:t>
        <a:bodyPr/>
        <a:lstStyle/>
        <a:p>
          <a:endParaRPr lang="en-US"/>
        </a:p>
      </dgm:t>
    </dgm:pt>
    <dgm:pt modelId="{E9DAA6FE-20DA-4F84-9EF1-2A0EE0D340F4}" type="sibTrans" cxnId="{176D1F17-89C7-414E-9F27-2CEE066A4860}">
      <dgm:prSet/>
      <dgm:spPr/>
      <dgm:t>
        <a:bodyPr/>
        <a:lstStyle/>
        <a:p>
          <a:endParaRPr lang="en-US"/>
        </a:p>
      </dgm:t>
    </dgm:pt>
    <dgm:pt modelId="{6FF27EA6-1DAE-4B65-A602-951967CF648C}" type="pres">
      <dgm:prSet presAssocID="{FC1D8BF9-4459-4A66-AEEB-F4AC1795905B}" presName="root" presStyleCnt="0">
        <dgm:presLayoutVars>
          <dgm:dir/>
          <dgm:resizeHandles val="exact"/>
        </dgm:presLayoutVars>
      </dgm:prSet>
      <dgm:spPr/>
    </dgm:pt>
    <dgm:pt modelId="{B4196F4C-7462-4F64-B8BA-2F1806D81559}" type="pres">
      <dgm:prSet presAssocID="{46D70076-E282-4EFA-B4C5-08003D9A6046}" presName="compNode" presStyleCnt="0"/>
      <dgm:spPr/>
    </dgm:pt>
    <dgm:pt modelId="{608CC2E8-E88A-4D68-9B2D-397ADD1B14AE}" type="pres">
      <dgm:prSet presAssocID="{46D70076-E282-4EFA-B4C5-08003D9A6046}" presName="iconBgRect" presStyleLbl="bgShp" presStyleIdx="0" presStyleCnt="2"/>
      <dgm:spPr/>
    </dgm:pt>
    <dgm:pt modelId="{AAC16258-A52D-43C2-9EE2-44F7DE8501AA}" type="pres">
      <dgm:prSet presAssocID="{46D70076-E282-4EFA-B4C5-08003D9A60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4BAF2C66-5A5A-4CFB-8911-71FAA7925A68}" type="pres">
      <dgm:prSet presAssocID="{46D70076-E282-4EFA-B4C5-08003D9A6046}" presName="spaceRect" presStyleCnt="0"/>
      <dgm:spPr/>
    </dgm:pt>
    <dgm:pt modelId="{DE60F53E-E87E-470D-A66E-8893F9474A99}" type="pres">
      <dgm:prSet presAssocID="{46D70076-E282-4EFA-B4C5-08003D9A6046}" presName="textRect" presStyleLbl="revTx" presStyleIdx="0" presStyleCnt="2">
        <dgm:presLayoutVars>
          <dgm:chMax val="1"/>
          <dgm:chPref val="1"/>
        </dgm:presLayoutVars>
      </dgm:prSet>
      <dgm:spPr/>
    </dgm:pt>
    <dgm:pt modelId="{94BD9DE7-24FA-4AC6-A0BE-3FBB61619465}" type="pres">
      <dgm:prSet presAssocID="{C8FED75D-236C-4127-B3E4-2E8FC69323F3}" presName="sibTrans" presStyleCnt="0"/>
      <dgm:spPr/>
    </dgm:pt>
    <dgm:pt modelId="{78A7D9E1-7AE5-4B67-ACB4-A7F95DB89890}" type="pres">
      <dgm:prSet presAssocID="{618561D8-980A-4E0A-A018-73C504612CE9}" presName="compNode" presStyleCnt="0"/>
      <dgm:spPr/>
    </dgm:pt>
    <dgm:pt modelId="{9BC1F7D9-F892-48E9-A5D1-AE65AF27FC47}" type="pres">
      <dgm:prSet presAssocID="{618561D8-980A-4E0A-A018-73C504612CE9}" presName="iconBgRect" presStyleLbl="bgShp" presStyleIdx="1" presStyleCnt="2"/>
      <dgm:spPr/>
    </dgm:pt>
    <dgm:pt modelId="{5F5F3642-25FC-4843-908B-54BBE5BFCD5E}" type="pres">
      <dgm:prSet presAssocID="{618561D8-980A-4E0A-A018-73C504612C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25D389-E620-45D4-A685-A746639E7F2B}" type="pres">
      <dgm:prSet presAssocID="{618561D8-980A-4E0A-A018-73C504612CE9}" presName="spaceRect" presStyleCnt="0"/>
      <dgm:spPr/>
    </dgm:pt>
    <dgm:pt modelId="{0275A506-5B31-43DE-B752-97B16FBC4FE3}" type="pres">
      <dgm:prSet presAssocID="{618561D8-980A-4E0A-A018-73C504612CE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6D1F17-89C7-414E-9F27-2CEE066A4860}" srcId="{FC1D8BF9-4459-4A66-AEEB-F4AC1795905B}" destId="{618561D8-980A-4E0A-A018-73C504612CE9}" srcOrd="1" destOrd="0" parTransId="{DD462E1D-D3EE-4A48-99B0-46E3E5F2BCA3}" sibTransId="{E9DAA6FE-20DA-4F84-9EF1-2A0EE0D340F4}"/>
    <dgm:cxn modelId="{9FE1AA66-5058-432C-B97C-AAB5942BA2A3}" type="presOf" srcId="{46D70076-E282-4EFA-B4C5-08003D9A6046}" destId="{DE60F53E-E87E-470D-A66E-8893F9474A99}" srcOrd="0" destOrd="0" presId="urn:microsoft.com/office/officeart/2018/5/layout/IconCircleLabelList"/>
    <dgm:cxn modelId="{DE76D446-749E-49E3-AFDE-B043DD4CCDC0}" type="presOf" srcId="{FC1D8BF9-4459-4A66-AEEB-F4AC1795905B}" destId="{6FF27EA6-1DAE-4B65-A602-951967CF648C}" srcOrd="0" destOrd="0" presId="urn:microsoft.com/office/officeart/2018/5/layout/IconCircleLabelList"/>
    <dgm:cxn modelId="{DF416878-888F-4C8C-80E5-53785375C992}" srcId="{FC1D8BF9-4459-4A66-AEEB-F4AC1795905B}" destId="{46D70076-E282-4EFA-B4C5-08003D9A6046}" srcOrd="0" destOrd="0" parTransId="{003B8DB6-39F4-44FD-8C38-1C4EE0F47F54}" sibTransId="{C8FED75D-236C-4127-B3E4-2E8FC69323F3}"/>
    <dgm:cxn modelId="{829123F3-3862-4D03-9FC2-35CB2A4BC7C1}" type="presOf" srcId="{618561D8-980A-4E0A-A018-73C504612CE9}" destId="{0275A506-5B31-43DE-B752-97B16FBC4FE3}" srcOrd="0" destOrd="0" presId="urn:microsoft.com/office/officeart/2018/5/layout/IconCircleLabelList"/>
    <dgm:cxn modelId="{68310AA5-1F9E-447C-A71D-8EAA7AB0DC6A}" type="presParOf" srcId="{6FF27EA6-1DAE-4B65-A602-951967CF648C}" destId="{B4196F4C-7462-4F64-B8BA-2F1806D81559}" srcOrd="0" destOrd="0" presId="urn:microsoft.com/office/officeart/2018/5/layout/IconCircleLabelList"/>
    <dgm:cxn modelId="{8006D61C-95B8-4060-87A9-944C875FCAC9}" type="presParOf" srcId="{B4196F4C-7462-4F64-B8BA-2F1806D81559}" destId="{608CC2E8-E88A-4D68-9B2D-397ADD1B14AE}" srcOrd="0" destOrd="0" presId="urn:microsoft.com/office/officeart/2018/5/layout/IconCircleLabelList"/>
    <dgm:cxn modelId="{E52E77DD-DE36-4880-B871-3237E50A4517}" type="presParOf" srcId="{B4196F4C-7462-4F64-B8BA-2F1806D81559}" destId="{AAC16258-A52D-43C2-9EE2-44F7DE8501AA}" srcOrd="1" destOrd="0" presId="urn:microsoft.com/office/officeart/2018/5/layout/IconCircleLabelList"/>
    <dgm:cxn modelId="{395E266B-9A2B-457F-B3AD-B6AC9B5E079D}" type="presParOf" srcId="{B4196F4C-7462-4F64-B8BA-2F1806D81559}" destId="{4BAF2C66-5A5A-4CFB-8911-71FAA7925A68}" srcOrd="2" destOrd="0" presId="urn:microsoft.com/office/officeart/2018/5/layout/IconCircleLabelList"/>
    <dgm:cxn modelId="{5D2A4FD8-2F02-469B-B58C-88554DE0C3B9}" type="presParOf" srcId="{B4196F4C-7462-4F64-B8BA-2F1806D81559}" destId="{DE60F53E-E87E-470D-A66E-8893F9474A99}" srcOrd="3" destOrd="0" presId="urn:microsoft.com/office/officeart/2018/5/layout/IconCircleLabelList"/>
    <dgm:cxn modelId="{F08CAF83-194C-4F5A-B1BB-53296818D29B}" type="presParOf" srcId="{6FF27EA6-1DAE-4B65-A602-951967CF648C}" destId="{94BD9DE7-24FA-4AC6-A0BE-3FBB61619465}" srcOrd="1" destOrd="0" presId="urn:microsoft.com/office/officeart/2018/5/layout/IconCircleLabelList"/>
    <dgm:cxn modelId="{EF456CF3-4809-4C38-BAAD-E87C98C134FA}" type="presParOf" srcId="{6FF27EA6-1DAE-4B65-A602-951967CF648C}" destId="{78A7D9E1-7AE5-4B67-ACB4-A7F95DB89890}" srcOrd="2" destOrd="0" presId="urn:microsoft.com/office/officeart/2018/5/layout/IconCircleLabelList"/>
    <dgm:cxn modelId="{4F6B9E40-3F1B-4607-BF09-3F6C3322F722}" type="presParOf" srcId="{78A7D9E1-7AE5-4B67-ACB4-A7F95DB89890}" destId="{9BC1F7D9-F892-48E9-A5D1-AE65AF27FC47}" srcOrd="0" destOrd="0" presId="urn:microsoft.com/office/officeart/2018/5/layout/IconCircleLabelList"/>
    <dgm:cxn modelId="{1077CA11-3EC6-447C-97A9-71554254AD1A}" type="presParOf" srcId="{78A7D9E1-7AE5-4B67-ACB4-A7F95DB89890}" destId="{5F5F3642-25FC-4843-908B-54BBE5BFCD5E}" srcOrd="1" destOrd="0" presId="urn:microsoft.com/office/officeart/2018/5/layout/IconCircleLabelList"/>
    <dgm:cxn modelId="{47FD7110-DC49-44F2-9173-1A52487A41D0}" type="presParOf" srcId="{78A7D9E1-7AE5-4B67-ACB4-A7F95DB89890}" destId="{DB25D389-E620-45D4-A685-A746639E7F2B}" srcOrd="2" destOrd="0" presId="urn:microsoft.com/office/officeart/2018/5/layout/IconCircleLabelList"/>
    <dgm:cxn modelId="{0C5A1DB7-ADF8-4CB1-932E-E8F819918582}" type="presParOf" srcId="{78A7D9E1-7AE5-4B67-ACB4-A7F95DB89890}" destId="{0275A506-5B31-43DE-B752-97B16FBC4F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CC2E8-E88A-4D68-9B2D-397ADD1B14AE}">
      <dsp:nvSpPr>
        <dsp:cNvPr id="0" name=""/>
        <dsp:cNvSpPr/>
      </dsp:nvSpPr>
      <dsp:spPr>
        <a:xfrm>
          <a:off x="2132905" y="70074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16258-A52D-43C2-9EE2-44F7DE8501AA}">
      <dsp:nvSpPr>
        <dsp:cNvPr id="0" name=""/>
        <dsp:cNvSpPr/>
      </dsp:nvSpPr>
      <dsp:spPr>
        <a:xfrm>
          <a:off x="2600905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0F53E-E87E-470D-A66E-8893F9474A99}">
      <dsp:nvSpPr>
        <dsp:cNvPr id="0" name=""/>
        <dsp:cNvSpPr/>
      </dsp:nvSpPr>
      <dsp:spPr>
        <a:xfrm>
          <a:off x="143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Purpose: To provide a seamless platform for blood donors and recipients.</a:t>
          </a:r>
        </a:p>
      </dsp:txBody>
      <dsp:txXfrm>
        <a:off x="1430905" y="2950075"/>
        <a:ext cx="3600000" cy="720000"/>
      </dsp:txXfrm>
    </dsp:sp>
    <dsp:sp modelId="{9BC1F7D9-F892-48E9-A5D1-AE65AF27FC47}">
      <dsp:nvSpPr>
        <dsp:cNvPr id="0" name=""/>
        <dsp:cNvSpPr/>
      </dsp:nvSpPr>
      <dsp:spPr>
        <a:xfrm>
          <a:off x="6362905" y="70074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F3642-25FC-4843-908B-54BBE5BFCD5E}">
      <dsp:nvSpPr>
        <dsp:cNvPr id="0" name=""/>
        <dsp:cNvSpPr/>
      </dsp:nvSpPr>
      <dsp:spPr>
        <a:xfrm>
          <a:off x="6830906" y="53807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A506-5B31-43DE-B752-97B16FBC4FE3}">
      <dsp:nvSpPr>
        <dsp:cNvPr id="0" name=""/>
        <dsp:cNvSpPr/>
      </dsp:nvSpPr>
      <dsp:spPr>
        <a:xfrm>
          <a:off x="5660905" y="295007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Technologies Used: React (Frontend), Node.js/Express (Backend), MongoDB (Database)</a:t>
          </a:r>
        </a:p>
      </dsp:txBody>
      <dsp:txXfrm>
        <a:off x="5660905" y="2950075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6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5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60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ed blood cells suspended in mid-air">
            <a:extLst>
              <a:ext uri="{FF2B5EF4-FFF2-40B4-BE49-F238E27FC236}">
                <a16:creationId xmlns:a16="http://schemas.microsoft.com/office/drawing/2014/main" id="{117D7942-B2E0-9038-6852-193E6BAD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08" b="539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F6E11-21D0-937E-EF1B-8EC922BD1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300" dirty="0"/>
              <a:t>Project Title: Blood Bank Management System (BBMS)</a:t>
            </a:r>
            <a:br>
              <a:rPr lang="en-CA" sz="3300" dirty="0"/>
            </a:br>
            <a:r>
              <a:rPr lang="en-CA" sz="3300" dirty="0"/>
              <a:t>Course: CST8334 Software Development Project</a:t>
            </a:r>
            <a:br>
              <a:rPr lang="en-CA" sz="3300" dirty="0"/>
            </a:br>
            <a:br>
              <a:rPr lang="en-CA" sz="3300" dirty="0"/>
            </a:br>
            <a:br>
              <a:rPr lang="en-CA" sz="3300" dirty="0"/>
            </a:br>
            <a:endParaRPr lang="en-CA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5E6DD-28B8-9046-8F63-9E88B70F1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br>
              <a:rPr lang="en-CA" sz="1900" dirty="0"/>
            </a:br>
            <a:endParaRPr lang="en-CA" sz="1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87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865EA7-98A7-B26A-1E66-57A013EC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89387-48A5-FC30-2DEE-901C81AF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2244909"/>
            <a:ext cx="4693473" cy="395404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5400" dirty="0">
                <a:solidFill>
                  <a:srgbClr val="FFFFFF"/>
                </a:solidFill>
              </a:rPr>
            </a:b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4478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58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2B366-2B51-AF18-7A85-5BB06104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47" r="13732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F93AD7-ECE9-1441-2829-CA95FDE24749}"/>
              </a:ext>
            </a:extLst>
          </p:cNvPr>
          <p:cNvSpPr txBox="1"/>
          <p:nvPr/>
        </p:nvSpPr>
        <p:spPr>
          <a:xfrm>
            <a:off x="8652509" y="3359338"/>
            <a:ext cx="2843711" cy="286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Eligibility Quiz</a:t>
            </a:r>
          </a:p>
        </p:txBody>
      </p:sp>
    </p:spTree>
    <p:extLst>
      <p:ext uri="{BB962C8B-B14F-4D97-AF65-F5344CB8AC3E}">
        <p14:creationId xmlns:p14="http://schemas.microsoft.com/office/powerpoint/2010/main" val="311393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10C87-C1DC-A9D6-DAC6-C98D05745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7F4A1-3F3F-2BA1-08A7-1EF91E5E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45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B736CD-DA30-2A05-A039-976299C9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700" b="1"/>
              <a:t>Project Overview</a:t>
            </a:r>
            <a:br>
              <a:rPr lang="en-CA" sz="3700"/>
            </a:br>
            <a:endParaRPr lang="en-CA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66F39-737E-E687-ACF7-418FABF25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0866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1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C953D-1751-D34F-3985-E4DBF1DDE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C7F57-048C-51F9-36FE-9C41740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86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BFD4DE-D772-9128-52C9-3F39CC82C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201" b="67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312D0-6A21-B18E-2CE3-AB363600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45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E9022-749A-B646-CF4C-644D04BC2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144" b="18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4C1A-5445-625F-6098-60645BF5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84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06F040-3C25-77ED-B459-FB623F6F8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000"/>
          <a:stretch/>
        </p:blipFill>
        <p:spPr>
          <a:xfrm>
            <a:off x="19" y="9"/>
            <a:ext cx="12191981" cy="685799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23D42-30F5-E5C6-474B-76F6C92B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5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D72F7F-4752-7AB4-C398-7BF91B54B3C4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Request feature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2527BF-FB08-02BA-CB04-179C733B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49" r="12551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F863589-D2B3-F04A-FB7A-2874F0DB3691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Accepting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F8E39-30A3-97DD-F4E3-60556924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86" r="11413" b="2"/>
          <a:stretch/>
        </p:blipFill>
        <p:spPr>
          <a:xfrm>
            <a:off x="4981575" y="735286"/>
            <a:ext cx="6410325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9992E4-CE26-B277-6103-246406346238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Closing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0A268-E130-96E1-6421-636D9A33BC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83" r="10317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394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Neue Haas Grotesk Text Pro</vt:lpstr>
      <vt:lpstr>Univers Condensed</vt:lpstr>
      <vt:lpstr>ChronicleVTI</vt:lpstr>
      <vt:lpstr>Project Title: Blood Bank Management System (BBMS) Course: CST8334 Software Development Project   </vt:lpstr>
      <vt:lpstr>Project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Anjana -</dc:creator>
  <cp:lastModifiedBy>Anjana -</cp:lastModifiedBy>
  <cp:revision>3</cp:revision>
  <dcterms:created xsi:type="dcterms:W3CDTF">2025-03-20T00:48:14Z</dcterms:created>
  <dcterms:modified xsi:type="dcterms:W3CDTF">2025-04-15T19:26:05Z</dcterms:modified>
</cp:coreProperties>
</file>