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662D2-7AD0-4B84-8CEA-3FA9098BED34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CFD00-FE4C-44E3-B611-8E161AA42C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CFD00-FE4C-44E3-B611-8E161AA42CCA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A2B8D9B-D52E-437B-8827-3A80B19F2DA8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103DA96-C6F8-4B44-898F-1BA8B3644E4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8D9B-D52E-437B-8827-3A80B19F2DA8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DA96-C6F8-4B44-898F-1BA8B3644E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8D9B-D52E-437B-8827-3A80B19F2DA8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DA96-C6F8-4B44-898F-1BA8B3644E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2B8D9B-D52E-437B-8827-3A80B19F2DA8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103DA96-C6F8-4B44-898F-1BA8B3644E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A2B8D9B-D52E-437B-8827-3A80B19F2DA8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103DA96-C6F8-4B44-898F-1BA8B3644E4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8D9B-D52E-437B-8827-3A80B19F2DA8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DA96-C6F8-4B44-898F-1BA8B3644E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8D9B-D52E-437B-8827-3A80B19F2DA8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DA96-C6F8-4B44-898F-1BA8B3644E4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2B8D9B-D52E-437B-8827-3A80B19F2DA8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103DA96-C6F8-4B44-898F-1BA8B3644E4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8D9B-D52E-437B-8827-3A80B19F2DA8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DA96-C6F8-4B44-898F-1BA8B3644E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2B8D9B-D52E-437B-8827-3A80B19F2DA8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103DA96-C6F8-4B44-898F-1BA8B3644E4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2B8D9B-D52E-437B-8827-3A80B19F2DA8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103DA96-C6F8-4B44-898F-1BA8B3644E4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2B8D9B-D52E-437B-8827-3A80B19F2DA8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103DA96-C6F8-4B44-898F-1BA8B3644E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81000"/>
            <a:ext cx="61722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SCENARIO: how to change password of a logon user.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81000"/>
            <a:ext cx="70866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7239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76962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57200"/>
            <a:ext cx="73914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CHANGE PASSWORD OF LOGON FACEBOOK USER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35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User login – username and password.</a:t>
            </a:r>
          </a:p>
          <a:p>
            <a:r>
              <a:rPr lang="en-US" sz="1800" dirty="0" smtClean="0"/>
              <a:t>Home page – top right corner scroll down arrow.</a:t>
            </a:r>
          </a:p>
          <a:p>
            <a:r>
              <a:rPr lang="en-US" sz="1800" dirty="0" smtClean="0"/>
              <a:t>Click the arrow and select SETTINGS from scroll list.</a:t>
            </a:r>
          </a:p>
          <a:p>
            <a:r>
              <a:rPr lang="en-US" sz="1800" dirty="0" smtClean="0"/>
              <a:t>There are few settings with edit option corresponding to them.</a:t>
            </a:r>
          </a:p>
          <a:p>
            <a:r>
              <a:rPr lang="en-US" sz="1800" dirty="0" smtClean="0"/>
              <a:t>Select edit option corresponding to PASSWORD.</a:t>
            </a:r>
          </a:p>
          <a:p>
            <a:r>
              <a:rPr lang="en-US" sz="1800" dirty="0" smtClean="0"/>
              <a:t>There appears three text boxes i.e. CURRENT PASSWORD, NEW PASSWORD and RE – TYPE NEW PASSWORD.</a:t>
            </a:r>
          </a:p>
          <a:p>
            <a:r>
              <a:rPr lang="en-US" sz="1800" dirty="0" smtClean="0"/>
              <a:t>Enter the same in all text boxes and click SAVE to save the changes.</a:t>
            </a:r>
          </a:p>
          <a:p>
            <a:r>
              <a:rPr lang="en-US" sz="1800" dirty="0" smtClean="0"/>
              <a:t>Dialog box appears in response responding to password change request with either successful or unsuccessful password change result.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TEST CASE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517855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Title</a:t>
            </a:r>
            <a:r>
              <a:rPr lang="en-US" dirty="0" smtClean="0"/>
              <a:t>: </a:t>
            </a:r>
            <a:r>
              <a:rPr lang="en-US" dirty="0" smtClean="0"/>
              <a:t>CHANGE PASSWORD </a:t>
            </a:r>
            <a:r>
              <a:rPr lang="en-US" dirty="0" smtClean="0"/>
              <a:t>– </a:t>
            </a:r>
            <a:r>
              <a:rPr lang="en-US" dirty="0" smtClean="0"/>
              <a:t>Authenticate successful password change.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Description: </a:t>
            </a:r>
            <a:r>
              <a:rPr lang="en-US" dirty="0" smtClean="0"/>
              <a:t>A </a:t>
            </a:r>
            <a:r>
              <a:rPr lang="en-US" dirty="0" smtClean="0"/>
              <a:t>logged in user must be able to change the password successfully.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Precondition</a:t>
            </a:r>
            <a:r>
              <a:rPr lang="en-US" b="1" dirty="0" smtClean="0"/>
              <a:t>: </a:t>
            </a:r>
            <a:r>
              <a:rPr lang="en-US" dirty="0" smtClean="0"/>
              <a:t>The user must be logged in </a:t>
            </a:r>
            <a:r>
              <a:rPr lang="en-US" dirty="0" err="1" smtClean="0"/>
              <a:t>facebook</a:t>
            </a:r>
            <a:r>
              <a:rPr lang="en-US" dirty="0" smtClean="0"/>
              <a:t> before changing the password.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Assumption: </a:t>
            </a:r>
            <a:r>
              <a:rPr lang="en-US" dirty="0" smtClean="0"/>
              <a:t>A supported browser is used.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Test Steps:</a:t>
            </a:r>
            <a:endParaRPr lang="en-US" dirty="0" smtClean="0"/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Log in to </a:t>
            </a:r>
            <a:r>
              <a:rPr lang="en-US" dirty="0" err="1" smtClean="0"/>
              <a:t>F</a:t>
            </a:r>
            <a:r>
              <a:rPr lang="en-US" dirty="0" err="1" smtClean="0"/>
              <a:t>acebook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In home page top corner scroll down arrow click SETTINGS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option in scroll list.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Choose edit option corresponding PASSWORD.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Fill in the mandatory text boxes satisfying field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requirements.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Click on the SAVE button to save the changes.</a:t>
            </a:r>
          </a:p>
          <a:p>
            <a:pPr>
              <a:buNone/>
            </a:pPr>
            <a:r>
              <a:rPr lang="en-US" b="1" dirty="0" smtClean="0"/>
              <a:t>Expected </a:t>
            </a:r>
            <a:r>
              <a:rPr lang="en-US" b="1" dirty="0" smtClean="0"/>
              <a:t>Result: </a:t>
            </a:r>
            <a:r>
              <a:rPr lang="en-US" dirty="0" smtClean="0"/>
              <a:t>A dialog box must appear displaying</a:t>
            </a:r>
          </a:p>
          <a:p>
            <a:pPr>
              <a:buNone/>
            </a:pPr>
            <a:r>
              <a:rPr lang="en-US" dirty="0" smtClean="0"/>
              <a:t>password change is successful.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7200"/>
            <a:ext cx="74676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81000"/>
            <a:ext cx="7239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533400"/>
            <a:ext cx="74676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"/>
            <a:ext cx="73914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7239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33400"/>
            <a:ext cx="73914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46</TotalTime>
  <Words>130</Words>
  <Application>Microsoft Office PowerPoint</Application>
  <PresentationFormat>On-screen Show (4:3)</PresentationFormat>
  <Paragraphs>26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SCENARIO: how to change password of a logon user.</vt:lpstr>
      <vt:lpstr>CHANGE PASSWORD OF LOGON FACEBOOK USER</vt:lpstr>
      <vt:lpstr>TEST CASE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5</cp:revision>
  <dcterms:created xsi:type="dcterms:W3CDTF">2016-07-07T18:43:10Z</dcterms:created>
  <dcterms:modified xsi:type="dcterms:W3CDTF">2016-07-07T19:29:34Z</dcterms:modified>
</cp:coreProperties>
</file>