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08AD-3EF4-4BEC-9B9F-C48F5159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98876-D035-483B-84CD-6ED94BE24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E215-94B1-45CE-90DF-1ADFA686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9578-931C-405C-8E1F-50815320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BC9DD-C8D8-4589-85AB-838C46A6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8C9C-F2C9-4CB5-A64F-94118A37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48720-0949-4605-BCD5-F1FC63DF5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C150-8E2C-4A6B-8890-A661E751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D9D8-A1C8-494D-8DDB-0B9B9A8F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DF73F-9012-41ED-8D5C-A8E89552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92A7-A750-432C-924B-74E6354F2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18B8-2428-42D7-874F-A96758ABC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169E-B189-4F4E-8E49-12643BE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DAF0-C075-4511-A01E-EE625D09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CB18-16E9-42CA-A966-8CDA9EA1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F98C-AE65-405C-95B4-90A7E366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ECEB-056E-46E5-8D55-3524F361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B05F-5EA4-4673-847B-EB9797A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1FF9-599B-4265-A02B-5EEC727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86E9-A8CD-413F-BB82-A2507A5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AA89-290C-4DEE-82F0-DA0D582F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CD67C-6F30-4002-AEAF-A26FE89F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8CCE-01A1-47A8-AFF4-4D3758C7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F73-FB8F-49EF-82F8-2EFB5AB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524B-4018-4F13-BA97-4B312905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1CE7-6291-4C6C-B3DD-0A6D783D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5315-D5EA-4373-8BA6-0E5F24352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087E4-871C-453E-857E-E00A911F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14121-D7E6-4B48-8660-D8588CE2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A6CC5-595F-42E8-92F7-4831C2D5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D750-E683-4A12-BBAB-DF5EACDB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1F08-EB61-46AB-B614-27840E21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6FAB-0FB5-40FF-B7E9-888FDCE9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D2E6-CFA0-493D-90F6-4DA51B93C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ACDB8-34B3-40DD-8B0E-945E733F3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E8CD4-0834-4DFF-81F7-86C03B0B0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95EDB-79A5-4F2E-8730-6D93985B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DECCA-CDE1-4DB3-9DFF-9D9582C5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F04E8-C38F-4D8F-825C-DAFF8B5B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B0FC-8622-4ABE-A780-61261143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0C3D0-6B73-4851-9B0B-52F4DBC5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48DA2-E413-40B9-8C34-8DBD6270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F0110-08C4-4C34-B6AE-4B169B03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0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7428C-E58E-4AC4-A6DD-06D3E399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8005F-82E2-427F-99CA-4E4F8985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AC56-FF44-4C9B-BB32-4FEBCA6E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D2B8-1E42-4ECC-90DE-8DA105BE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97DD-AAEE-4FB8-9C84-6944612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13FDB-EF13-4702-B48B-CA052C2F5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6F75E-DF14-4C54-BCB9-83FBAC2E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458D1-84D6-4E9C-BAAD-F277267A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FA4C6-F619-493B-BF63-0D23597A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29D-AFDA-49FE-B2E0-8BBF2D78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F2FB6-4929-48B5-AF55-F553D2838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CF9EB-31D7-44FB-81FD-499716EC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B4DD-EC99-4B7B-862C-7B801FF9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54DF8-AB08-426E-BCC8-CF818745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EBE0-F767-4D34-9330-7090E513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D609C-7F6B-4682-B623-C5480516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0DF61-5D6D-4777-859E-B29F7B579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1F30-A66A-474C-934C-EDB6CEB1E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0DA15-AC44-47C9-AD48-3FD1E931273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6AD9-9080-44C2-B964-54BE3D7A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6CEB-3417-43E6-9630-0BDD905FE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7DE9-E0FB-45FD-B8D4-3C1AE69D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EF7F-993B-4A7B-B084-2EC51F3B5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74A14-2045-421E-A402-8F835A4D1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Anjana Tiha</a:t>
            </a:r>
          </a:p>
        </p:txBody>
      </p:sp>
    </p:spTree>
    <p:extLst>
      <p:ext uri="{BB962C8B-B14F-4D97-AF65-F5344CB8AC3E}">
        <p14:creationId xmlns:p14="http://schemas.microsoft.com/office/powerpoint/2010/main" val="120383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60B8-0D4D-4A5E-8CB8-ECB03C56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web development</a:t>
            </a:r>
            <a:br>
              <a:rPr lang="en-US" dirty="0"/>
            </a:br>
            <a:r>
              <a:rPr lang="en-US" dirty="0"/>
              <a:t>(Django Installation)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3C3B-6D37-4AF9-98D7-2635C8E0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see where pip is installed: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where pip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to C:\Users\Anjana\Anaconda\Anaconda3\Scripts\ </a:t>
            </a:r>
          </a:p>
          <a:p>
            <a:pPr marL="0" indent="0">
              <a:buNone/>
            </a:pPr>
            <a:r>
              <a:rPr lang="en-US" dirty="0"/>
              <a:t>To Install Pip</a:t>
            </a:r>
          </a:p>
          <a:p>
            <a:pPr lvl="1"/>
            <a:r>
              <a:rPr lang="en-US" dirty="0"/>
              <a:t>Go to pip python location then type:  pip install Django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6EA2-A10F-459D-92EF-EA882A2C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 and 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C229-982F-4E39-9C7B-F0A150D3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Make new Django Project: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folder “</a:t>
            </a:r>
            <a:r>
              <a:rPr lang="en-US" dirty="0" err="1"/>
              <a:t>mysite</a:t>
            </a:r>
            <a:r>
              <a:rPr lang="en-US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promp</a:t>
            </a:r>
            <a:r>
              <a:rPr lang="en-US" dirty="0"/>
              <a:t> in </a:t>
            </a:r>
            <a:r>
              <a:rPr lang="en-US" dirty="0" err="1"/>
              <a:t>admistrative</a:t>
            </a:r>
            <a:r>
              <a:rPr lang="en-US" dirty="0"/>
              <a:t> mode in folder “</a:t>
            </a:r>
            <a:r>
              <a:rPr lang="en-US" dirty="0" err="1"/>
              <a:t>mysite</a:t>
            </a:r>
            <a:r>
              <a:rPr lang="en-US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Project: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</a:t>
            </a:r>
            <a:r>
              <a:rPr lang="en-US" dirty="0" err="1"/>
              <a:t>mysite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</a:t>
            </a:r>
            <a:r>
              <a:rPr lang="en-US" dirty="0" err="1"/>
              <a:t>runserver</a:t>
            </a:r>
            <a:r>
              <a:rPr lang="en-US" dirty="0"/>
              <a:t>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cmd</a:t>
            </a:r>
            <a:r>
              <a:rPr lang="en-US" dirty="0"/>
              <a:t> &gt;</a:t>
            </a:r>
            <a:r>
              <a:rPr lang="pt-BR" dirty="0"/>
              <a:t> C:\Users\Anjana\Anaconda3\</a:t>
            </a:r>
            <a:r>
              <a:rPr lang="en-US" dirty="0"/>
              <a:t>python manage.py </a:t>
            </a:r>
            <a:r>
              <a:rPr lang="en-US" dirty="0" err="1"/>
              <a:t>runserver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http://127.0.0.1:8000/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pt-BR" dirty="0"/>
              <a:t>Start app:</a:t>
            </a:r>
          </a:p>
          <a:p>
            <a:pPr marL="1885950" lvl="3" indent="-514350">
              <a:buFont typeface="+mj-lt"/>
              <a:buAutoNum type="arabicPeriod"/>
            </a:pPr>
            <a:r>
              <a:rPr lang="pt-BR" dirty="0"/>
              <a:t>C:\Users\</a:t>
            </a:r>
            <a:r>
              <a:rPr lang="pt-BR"/>
              <a:t>Anjana\Anaconda3</a:t>
            </a:r>
            <a:r>
              <a:rPr lang="pt-BR" dirty="0"/>
              <a:t>\</a:t>
            </a:r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</a:t>
            </a:r>
            <a:r>
              <a:rPr lang="en-US" dirty="0" err="1"/>
              <a:t>webapp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3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9C27-3023-4DFE-B47A-3952EDF3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42F2-B421-4B50-8E34-91B94ACC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app</a:t>
            </a:r>
          </a:p>
          <a:p>
            <a:r>
              <a:rPr lang="en-US" dirty="0"/>
              <a:t>In project file “settings” add ‘</a:t>
            </a:r>
            <a:r>
              <a:rPr lang="en-US" dirty="0" err="1"/>
              <a:t>webapp</a:t>
            </a:r>
            <a:r>
              <a:rPr lang="en-US" dirty="0"/>
              <a:t>‘, to installed apps list</a:t>
            </a:r>
          </a:p>
          <a:p>
            <a:r>
              <a:rPr lang="en-US" dirty="0"/>
              <a:t>In </a:t>
            </a:r>
            <a:r>
              <a:rPr lang="en-US" dirty="0" err="1"/>
              <a:t>mysite</a:t>
            </a:r>
            <a:r>
              <a:rPr lang="en-US" dirty="0"/>
              <a:t> or project folder in </a:t>
            </a:r>
            <a:r>
              <a:rPr lang="en-US" dirty="0" err="1"/>
              <a:t>urls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'^$'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include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personal.urls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en-US" altLang="en-US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r>
              <a:rPr lang="en-US" dirty="0"/>
              <a:t>In personal create “url.html”</a:t>
            </a:r>
          </a:p>
          <a:p>
            <a:pPr lvl="1"/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'^$'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en-US" altLang="en-US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lang="en-US" altLang="en-US" dirty="0"/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686ABD-4467-43EE-92A1-135D05BD9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4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A29C-37DE-444A-8D3A-29395DE2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ED1C-26D8-4D60-A3DA-3FE2ADDC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“personal/views.html”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A1C7D-EB93-4EC7-8B8D-C428D7133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09822"/>
            <a:ext cx="642893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shortcuts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render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'personal/home.html'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5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32CD-9622-437A-ADA0-C48FCF12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2A4C-A7C2-4F74-9C0C-2D36C2A9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3622"/>
          </a:xfrm>
        </p:spPr>
        <p:txBody>
          <a:bodyPr/>
          <a:lstStyle/>
          <a:p>
            <a:r>
              <a:rPr lang="en-US" dirty="0"/>
              <a:t>Create “template” in “personal”</a:t>
            </a:r>
          </a:p>
          <a:p>
            <a:r>
              <a:rPr lang="en-US" dirty="0"/>
              <a:t>Create “personal” in “personal”</a:t>
            </a:r>
          </a:p>
          <a:p>
            <a:r>
              <a:rPr lang="en-US" dirty="0"/>
              <a:t>Create header.html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01D723-17B1-4704-8AFE-3A98EFB7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39" y="3353554"/>
            <a:ext cx="78216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Harrison Kinsley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&lt;meta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"body"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:#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f6f6f6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{% block content %} {%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1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FA0E-5DBD-465A-9226-AE69CFA4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F3D2-8908-4464-A8D2-BB9F7007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“home.html” in “personal/template/personal”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EDF88-0338-4305-8953-072E8E6E49C8}"/>
              </a:ext>
            </a:extLst>
          </p:cNvPr>
          <p:cNvSpPr/>
          <p:nvPr/>
        </p:nvSpPr>
        <p:spPr>
          <a:xfrm>
            <a:off x="1008184" y="27390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{% extends "personal/header.html" %}</a:t>
            </a:r>
          </a:p>
          <a:p>
            <a:r>
              <a:rPr lang="en-US" dirty="0"/>
              <a:t>{% block content %}</a:t>
            </a:r>
          </a:p>
          <a:p>
            <a:r>
              <a:rPr lang="en-US" dirty="0"/>
              <a:t>&lt;p&gt;Hey! Welcome to my website! Well, I wasn't expecting guests. Um, my name is Harrison. I am a programmer.&lt;/p&gt;</a:t>
            </a:r>
          </a:p>
          <a:p>
            <a:endParaRPr lang="en-US" dirty="0"/>
          </a:p>
          <a:p>
            <a:r>
              <a:rPr lang="en-US" dirty="0"/>
              <a:t>{% include 'personal/includes/htmlsnippet.html' %}</a:t>
            </a:r>
          </a:p>
          <a:p>
            <a:endParaRPr lang="en-US" dirty="0"/>
          </a:p>
          <a:p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14276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807E-388D-42EF-B0EB-7A0AA18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2DE1-448F-4DE1-9217-61E3C871D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boostrapp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jss</a:t>
            </a:r>
            <a:endParaRPr lang="en-US" dirty="0"/>
          </a:p>
          <a:p>
            <a:r>
              <a:rPr lang="en-US" dirty="0"/>
              <a:t>Create “static” directory in personal</a:t>
            </a:r>
          </a:p>
          <a:p>
            <a:r>
              <a:rPr lang="en-US" dirty="0"/>
              <a:t>Copy all files to “personal/static”</a:t>
            </a:r>
          </a:p>
          <a:p>
            <a:r>
              <a:rPr lang="en-US" dirty="0"/>
              <a:t>Go to personal/template/personal</a:t>
            </a:r>
          </a:p>
          <a:p>
            <a:pPr lvl="1"/>
            <a:r>
              <a:rPr lang="en-US" dirty="0"/>
              <a:t>Change header.html to </a:t>
            </a:r>
          </a:p>
          <a:p>
            <a:pPr lvl="2"/>
            <a:r>
              <a:rPr lang="en-US" dirty="0"/>
              <a:t>https://pythonprogramming.net/design-bootstrap-django-python-tutorial/?completed=/jinja-templates-django-python-tutorial/</a:t>
            </a:r>
          </a:p>
          <a:p>
            <a:pPr lvl="1"/>
            <a:r>
              <a:rPr lang="en-US" dirty="0"/>
              <a:t>https://www.youtube.com/watch?v=p8qpu9WscFU</a:t>
            </a:r>
          </a:p>
        </p:txBody>
      </p:sp>
    </p:spTree>
    <p:extLst>
      <p:ext uri="{BB962C8B-B14F-4D97-AF65-F5344CB8AC3E}">
        <p14:creationId xmlns:p14="http://schemas.microsoft.com/office/powerpoint/2010/main" val="46926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3787-8B09-4CB9-BE40-B541BBD7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6744-BCFD-4D70-AB52-58187268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bootstrap file </a:t>
            </a:r>
            <a:r>
              <a:rPr lang="en-US" dirty="0" err="1"/>
              <a:t>css</a:t>
            </a:r>
            <a:r>
              <a:rPr lang="en-US" dirty="0"/>
              <a:t>, j from </a:t>
            </a:r>
            <a:r>
              <a:rPr lang="en-US" dirty="0" err="1"/>
              <a:t>mainsiteproject</a:t>
            </a:r>
            <a:r>
              <a:rPr lang="en-US" dirty="0"/>
              <a:t>/static to </a:t>
            </a:r>
            <a:r>
              <a:rPr lang="en-US" dirty="0" err="1"/>
              <a:t>mainsiteproject</a:t>
            </a:r>
            <a:r>
              <a:rPr lang="en-US" dirty="0"/>
              <a:t>/static/personal</a:t>
            </a:r>
          </a:p>
          <a:p>
            <a:r>
              <a:rPr lang="en-US" dirty="0"/>
              <a:t>Create </a:t>
            </a:r>
            <a:r>
              <a:rPr lang="en-US" dirty="0" err="1"/>
              <a:t>img</a:t>
            </a:r>
            <a:r>
              <a:rPr lang="en-US" dirty="0"/>
              <a:t> folder in </a:t>
            </a:r>
            <a:r>
              <a:rPr lang="en-US" dirty="0" err="1"/>
              <a:t>mainsiteproject</a:t>
            </a:r>
            <a:r>
              <a:rPr lang="en-US" dirty="0"/>
              <a:t>/static/personal</a:t>
            </a:r>
          </a:p>
          <a:p>
            <a:r>
              <a:rPr lang="en-US" dirty="0"/>
              <a:t>Copy a profile pic in </a:t>
            </a:r>
            <a:r>
              <a:rPr lang="en-US" dirty="0" err="1"/>
              <a:t>img</a:t>
            </a:r>
            <a:r>
              <a:rPr lang="en-US"/>
              <a:t>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4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442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Web development With Python</vt:lpstr>
      <vt:lpstr>Django web development (Django Installation)</vt:lpstr>
      <vt:lpstr>Create Project and Run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Anjana Tiha (atiha)</dc:creator>
  <cp:lastModifiedBy>Anjana Tiha (atiha)</cp:lastModifiedBy>
  <cp:revision>65</cp:revision>
  <dcterms:created xsi:type="dcterms:W3CDTF">2017-11-08T18:52:53Z</dcterms:created>
  <dcterms:modified xsi:type="dcterms:W3CDTF">2017-11-22T05:40:39Z</dcterms:modified>
</cp:coreProperties>
</file>