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EDBD-4CCE-416C-AA4D-FAE5FC2B1BA8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DEAD-A8D8-491A-A77B-4B13F400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EDBD-4CCE-416C-AA4D-FAE5FC2B1BA8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DEAD-A8D8-491A-A77B-4B13F400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1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EDBD-4CCE-416C-AA4D-FAE5FC2B1BA8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DEAD-A8D8-491A-A77B-4B13F400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2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EDBD-4CCE-416C-AA4D-FAE5FC2B1BA8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DEAD-A8D8-491A-A77B-4B13F400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EDBD-4CCE-416C-AA4D-FAE5FC2B1BA8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DEAD-A8D8-491A-A77B-4B13F400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8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EDBD-4CCE-416C-AA4D-FAE5FC2B1BA8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DEAD-A8D8-491A-A77B-4B13F400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2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EDBD-4CCE-416C-AA4D-FAE5FC2B1BA8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DEAD-A8D8-491A-A77B-4B13F400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4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EDBD-4CCE-416C-AA4D-FAE5FC2B1BA8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DEAD-A8D8-491A-A77B-4B13F400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6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EDBD-4CCE-416C-AA4D-FAE5FC2B1BA8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DEAD-A8D8-491A-A77B-4B13F400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5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EDBD-4CCE-416C-AA4D-FAE5FC2B1BA8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DEAD-A8D8-491A-A77B-4B13F400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8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EDBD-4CCE-416C-AA4D-FAE5FC2B1BA8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DEAD-A8D8-491A-A77B-4B13F400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2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DEDBD-4CCE-416C-AA4D-FAE5FC2B1BA8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BDEAD-A8D8-491A-A77B-4B13F400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7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Dagger2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2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Dagger2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thing that you have to understand are the following 3 terms: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module, provides, inject.</a:t>
            </a:r>
            <a:br>
              <a:rPr lang="en-US" b="1" dirty="0"/>
            </a:br>
            <a:r>
              <a:rPr lang="en-US" b="1" dirty="0"/>
              <a:t>Module</a:t>
            </a:r>
            <a:r>
              <a:rPr lang="en-US" dirty="0"/>
              <a:t> means the class which contains methods who will provide dependencies.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Provides </a:t>
            </a:r>
            <a:r>
              <a:rPr lang="en-US" dirty="0"/>
              <a:t>means the methods who provide dependency.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Inject </a:t>
            </a:r>
            <a:r>
              <a:rPr lang="en-US" dirty="0"/>
              <a:t>means who accepts the object provided by the @Provides method.</a:t>
            </a:r>
          </a:p>
        </p:txBody>
      </p:sp>
    </p:spTree>
    <p:extLst>
      <p:ext uri="{BB962C8B-B14F-4D97-AF65-F5344CB8AC3E}">
        <p14:creationId xmlns:p14="http://schemas.microsoft.com/office/powerpoint/2010/main" val="81866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Dagger create objects?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Dagger doesn’t know how to create </a:t>
            </a:r>
            <a:r>
              <a:rPr lang="en-US" dirty="0" smtClean="0"/>
              <a:t>objects. </a:t>
            </a:r>
            <a:r>
              <a:rPr lang="en-US" dirty="0"/>
              <a:t>To make Dagger know the correct way to instantiate an object, there is module. Module is a place where Dagger looks up for the proper way to instantiate an object. If nothing is defined inside a Module, Dagger won’t know any way to instantiate an object.</a:t>
            </a:r>
          </a:p>
        </p:txBody>
      </p:sp>
    </p:spTree>
    <p:extLst>
      <p:ext uri="{BB962C8B-B14F-4D97-AF65-F5344CB8AC3E}">
        <p14:creationId xmlns:p14="http://schemas.microsoft.com/office/powerpoint/2010/main" val="281315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06\Desktop\Dagger\1_dTCw5l1hNEPqZOKFtzyKy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7924800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06\Desktop\Dagger\1_BBEX37yr4Pjj7KiauMuf6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63274"/>
            <a:ext cx="77724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34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06\Desktop\Dagger\1_abdHbRzqqXaVyIUlPkv7f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" y="76200"/>
            <a:ext cx="9059819" cy="269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0" y="282883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So, now the Dagger knows how to create an instance of </a:t>
            </a:r>
            <a:r>
              <a:rPr lang="en-US" dirty="0" err="1"/>
              <a:t>CoffeHelper</a:t>
            </a:r>
            <a:r>
              <a:rPr lang="en-US" dirty="0"/>
              <a:t> as there is a module named </a:t>
            </a:r>
            <a:r>
              <a:rPr lang="en-US" dirty="0" err="1"/>
              <a:t>CoffeeProvider</a:t>
            </a:r>
            <a:r>
              <a:rPr lang="en-US" dirty="0"/>
              <a:t> which educates the Dagger on creating instance of </a:t>
            </a:r>
            <a:r>
              <a:rPr lang="en-US" dirty="0" err="1"/>
              <a:t>CoffeeHelper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Still we don’t get the instance </a:t>
            </a:r>
            <a:r>
              <a:rPr lang="en-US" dirty="0" smtClean="0"/>
              <a:t>of </a:t>
            </a:r>
            <a:r>
              <a:rPr lang="en-US" dirty="0" err="1" smtClean="0"/>
              <a:t>CoffeeHelper</a:t>
            </a:r>
            <a:endParaRPr lang="en-US" dirty="0" smtClean="0"/>
          </a:p>
          <a:p>
            <a:r>
              <a:rPr lang="en-US" dirty="0" smtClean="0"/>
              <a:t>From the Restaurant and Hotel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6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can’t use the module directly. To use the modules we need </a:t>
            </a:r>
            <a:r>
              <a:rPr lang="en-US" b="1" dirty="0"/>
              <a:t>Component. </a:t>
            </a:r>
            <a:r>
              <a:rPr lang="en-US" dirty="0"/>
              <a:t>Component is simply a bridge between module and the classes which requires any instance of a class. </a:t>
            </a:r>
          </a:p>
        </p:txBody>
      </p:sp>
      <p:pic>
        <p:nvPicPr>
          <p:cNvPr id="4098" name="Picture 2" descr="C:\Users\USER06\Desktop\Dagger\1__dZDa-4R7kIlkoZgnID2y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733799"/>
            <a:ext cx="71913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65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06\Desktop\Dagger\1_U13tzZlwgfogXVcTeni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84208"/>
            <a:ext cx="90678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08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143</Words>
  <Application>Microsoft Office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Dagger2</vt:lpstr>
      <vt:lpstr>Dagger2 components</vt:lpstr>
      <vt:lpstr>How Dagger create objects?</vt:lpstr>
      <vt:lpstr>PowerPoint Presentation</vt:lpstr>
      <vt:lpstr>PowerPoint Presentation</vt:lpstr>
      <vt:lpstr>Component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Anjan</dc:creator>
  <cp:lastModifiedBy>Anjan</cp:lastModifiedBy>
  <cp:revision>6</cp:revision>
  <dcterms:created xsi:type="dcterms:W3CDTF">2018-02-14T10:59:26Z</dcterms:created>
  <dcterms:modified xsi:type="dcterms:W3CDTF">2018-02-14T12:42:34Z</dcterms:modified>
</cp:coreProperties>
</file>