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040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60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3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477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61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59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7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62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53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5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826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32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84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99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76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22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65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7195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20000"/>
          </a:bodyPr>
          <a:lstStyle/>
          <a:p>
            <a:r>
              <a:rPr lang="en-IN" dirty="0"/>
              <a:t>Made By:</a:t>
            </a:r>
          </a:p>
          <a:p>
            <a:r>
              <a:rPr lang="en-IN" dirty="0"/>
              <a:t>Name: </a:t>
            </a:r>
            <a:r>
              <a:rPr lang="en-IN" dirty="0" smtClean="0"/>
              <a:t>Anjani Kumar</a:t>
            </a:r>
            <a:endParaRPr lang="en-IN" dirty="0"/>
          </a:p>
          <a:p>
            <a:r>
              <a:rPr lang="en-IN" dirty="0"/>
              <a:t>Course : </a:t>
            </a:r>
            <a:r>
              <a:rPr lang="en-IN" dirty="0" err="1"/>
              <a:t>B.Tech</a:t>
            </a:r>
            <a:r>
              <a:rPr lang="en-IN" dirty="0"/>
              <a:t> </a:t>
            </a:r>
            <a:r>
              <a:rPr lang="en-IN" dirty="0" smtClean="0"/>
              <a:t>EC</a:t>
            </a:r>
            <a:r>
              <a:rPr lang="en-IN" dirty="0" smtClean="0"/>
              <a:t>E  </a:t>
            </a:r>
            <a:r>
              <a:rPr lang="en-IN" dirty="0"/>
              <a:t>(</a:t>
            </a:r>
            <a:r>
              <a:rPr lang="en-IN" dirty="0" smtClean="0"/>
              <a:t>3</a:t>
            </a:r>
            <a:r>
              <a:rPr lang="en-IN" baseline="30000" dirty="0" smtClean="0"/>
              <a:t>rd</a:t>
            </a:r>
            <a:r>
              <a:rPr lang="en-IN" dirty="0" smtClean="0"/>
              <a:t> year)</a:t>
            </a:r>
            <a:endParaRPr lang="en-IN" dirty="0"/>
          </a:p>
          <a:p>
            <a:r>
              <a:rPr lang="en-US" dirty="0" smtClean="0"/>
              <a:t>NIT Meghalaya</a:t>
            </a:r>
            <a:endParaRPr lang="en-IN" dirty="0"/>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fontScale="90000"/>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91117" y="2138081"/>
            <a:ext cx="7812742" cy="1640543"/>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8800" b="1" dirty="0" smtClean="0">
                <a:ln/>
                <a:solidFill>
                  <a:schemeClr val="accent3"/>
                </a:solidFill>
              </a:rPr>
              <a:t>THANK YOU</a:t>
            </a:r>
            <a:endParaRPr lang="en-IN" sz="8800" b="1" dirty="0">
              <a:ln/>
              <a:solidFill>
                <a:schemeClr val="accent3"/>
              </a:solidFill>
            </a:endParaRPr>
          </a:p>
        </p:txBody>
      </p:sp>
    </p:spTree>
    <p:extLst>
      <p:ext uri="{BB962C8B-B14F-4D97-AF65-F5344CB8AC3E}">
        <p14:creationId xmlns:p14="http://schemas.microsoft.com/office/powerpoint/2010/main" val="10096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80</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Microsoft account</cp:lastModifiedBy>
  <cp:revision>20</cp:revision>
  <dcterms:created xsi:type="dcterms:W3CDTF">2020-08-08T04:12:07Z</dcterms:created>
  <dcterms:modified xsi:type="dcterms:W3CDTF">2023-11-14T17:54:03Z</dcterms:modified>
</cp:coreProperties>
</file>