
<file path=[Content_Types].xml><?xml version="1.0" encoding="utf-8"?>
<Types xmlns="http://schemas.openxmlformats.org/package/2006/content-types">
  <Default Extension="jpe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ink/ink1.xml" ContentType="application/inkml+xml"/>
  <Override PartName="/ppt/notesSlides/notesSlide14.xml" ContentType="application/vnd.openxmlformats-officedocument.presentationml.notesSlide+xml"/>
  <Override PartName="/ppt/ink/ink2.xml" ContentType="application/inkml+xml"/>
  <Override PartName="/ppt/notesSlides/notesSlide15.xml" ContentType="application/vnd.openxmlformats-officedocument.presentationml.notesSlide+xml"/>
  <Override PartName="/ppt/ink/ink3.xml" ContentType="application/inkml+xml"/>
  <Override PartName="/ppt/notesSlides/notesSlide16.xml" ContentType="application/vnd.openxmlformats-officedocument.presentationml.notesSlide+xml"/>
  <Override PartName="/ppt/ink/ink4.xml" ContentType="application/inkml+xml"/>
  <Override PartName="/ppt/notesSlides/notesSlide17.xml" ContentType="application/vnd.openxmlformats-officedocument.presentationml.notesSlide+xml"/>
  <Override PartName="/ppt/ink/ink5.xml" ContentType="application/inkml+xml"/>
  <Override PartName="/ppt/notesSlides/notesSlide18.xml" ContentType="application/vnd.openxmlformats-officedocument.presentationml.notesSlide+xml"/>
  <Override PartName="/ppt/ink/ink6.xml" ContentType="application/inkml+xml"/>
  <Override PartName="/ppt/notesSlides/notesSlide19.xml" ContentType="application/vnd.openxmlformats-officedocument.presentationml.notesSlide+xml"/>
  <Override PartName="/ppt/ink/ink7.xml" ContentType="application/inkml+xml"/>
  <Override PartName="/ppt/notesSlides/notesSlide20.xml" ContentType="application/vnd.openxmlformats-officedocument.presentationml.notesSlide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4"/>
  </p:sldMasterIdLst>
  <p:notesMasterIdLst>
    <p:notesMasterId r:id="rId25"/>
  </p:notesMasterIdLst>
  <p:handoutMasterIdLst>
    <p:handoutMasterId r:id="rId26"/>
  </p:handoutMasterIdLst>
  <p:sldIdLst>
    <p:sldId id="312" r:id="rId5"/>
    <p:sldId id="316" r:id="rId6"/>
    <p:sldId id="337" r:id="rId7"/>
    <p:sldId id="330" r:id="rId8"/>
    <p:sldId id="263" r:id="rId9"/>
    <p:sldId id="340" r:id="rId10"/>
    <p:sldId id="339" r:id="rId11"/>
    <p:sldId id="341" r:id="rId12"/>
    <p:sldId id="342" r:id="rId13"/>
    <p:sldId id="343" r:id="rId14"/>
    <p:sldId id="344" r:id="rId15"/>
    <p:sldId id="345" r:id="rId16"/>
    <p:sldId id="347" r:id="rId17"/>
    <p:sldId id="348" r:id="rId18"/>
    <p:sldId id="349" r:id="rId19"/>
    <p:sldId id="350" r:id="rId20"/>
    <p:sldId id="353" r:id="rId21"/>
    <p:sldId id="352" r:id="rId22"/>
    <p:sldId id="351" r:id="rId23"/>
    <p:sldId id="35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jan" initials="A" lastIdx="1" clrIdx="0">
    <p:extLst>
      <p:ext uri="{19B8F6BF-5375-455C-9EA6-DF929625EA0E}">
        <p15:presenceInfo xmlns:p15="http://schemas.microsoft.com/office/powerpoint/2012/main" userId="1b85454963e725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5EF"/>
    <a:srgbClr val="D2EADB"/>
    <a:srgbClr val="DC4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7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outlineViewPr>
    <p:cViewPr>
      <p:scale>
        <a:sx n="33" d="100"/>
        <a:sy n="33" d="100"/>
      </p:scale>
      <p:origin x="0" y="-34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22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1ED206-8822-438B-ADD1-60CE26C7E8CD}" type="doc">
      <dgm:prSet loTypeId="urn:microsoft.com/office/officeart/2008/layout/LinedList" loCatId="list" qsTypeId="urn:microsoft.com/office/officeart/2005/8/quickstyle/3d1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C5A2AAD-FBDB-4578-BBE3-EC99D9196635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1. Problem Statement</a:t>
          </a:r>
        </a:p>
      </dgm:t>
    </dgm:pt>
    <dgm:pt modelId="{F9FFFCCF-7ADD-4AE9-AE35-C3F948ED7183}" type="parTrans" cxnId="{44E4B023-0ABB-4D20-A518-DC304D292967}">
      <dgm:prSet/>
      <dgm:spPr/>
      <dgm:t>
        <a:bodyPr/>
        <a:lstStyle/>
        <a:p>
          <a:endParaRPr lang="en-US"/>
        </a:p>
      </dgm:t>
    </dgm:pt>
    <dgm:pt modelId="{9D982745-AF15-4825-BD3B-065267660F18}" type="sibTrans" cxnId="{44E4B023-0ABB-4D20-A518-DC304D292967}">
      <dgm:prSet/>
      <dgm:spPr/>
      <dgm:t>
        <a:bodyPr/>
        <a:lstStyle/>
        <a:p>
          <a:endParaRPr lang="en-US"/>
        </a:p>
      </dgm:t>
    </dgm:pt>
    <dgm:pt modelId="{1828CC70-EA39-4103-8766-4BF20150B672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2. Objective Statements </a:t>
          </a:r>
        </a:p>
      </dgm:t>
    </dgm:pt>
    <dgm:pt modelId="{F0413E34-D9EB-4552-91AF-C5C89C810D96}" type="parTrans" cxnId="{40A501E3-DBAF-4B80-94B1-00EE5D278934}">
      <dgm:prSet/>
      <dgm:spPr/>
      <dgm:t>
        <a:bodyPr/>
        <a:lstStyle/>
        <a:p>
          <a:endParaRPr lang="en-US"/>
        </a:p>
      </dgm:t>
    </dgm:pt>
    <dgm:pt modelId="{389CBDA7-F968-4673-B8F7-86347F7EAF4C}" type="sibTrans" cxnId="{40A501E3-DBAF-4B80-94B1-00EE5D278934}">
      <dgm:prSet/>
      <dgm:spPr/>
      <dgm:t>
        <a:bodyPr/>
        <a:lstStyle/>
        <a:p>
          <a:endParaRPr lang="en-US"/>
        </a:p>
      </dgm:t>
    </dgm:pt>
    <dgm:pt modelId="{31874862-6E9A-4DEE-9252-1475E35C2FE3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4. Market Need</a:t>
          </a:r>
        </a:p>
      </dgm:t>
    </dgm:pt>
    <dgm:pt modelId="{1AF11E80-4320-4746-B33F-23A0199A98C2}" type="parTrans" cxnId="{F3477BFC-7DF8-40FC-AA34-BEAAEBC5DE8E}">
      <dgm:prSet/>
      <dgm:spPr/>
      <dgm:t>
        <a:bodyPr/>
        <a:lstStyle/>
        <a:p>
          <a:endParaRPr lang="en-US"/>
        </a:p>
      </dgm:t>
    </dgm:pt>
    <dgm:pt modelId="{26339203-5551-4C48-BF8A-E975AFBBFA2F}" type="sibTrans" cxnId="{F3477BFC-7DF8-40FC-AA34-BEAAEBC5DE8E}">
      <dgm:prSet/>
      <dgm:spPr/>
      <dgm:t>
        <a:bodyPr/>
        <a:lstStyle/>
        <a:p>
          <a:endParaRPr lang="en-US"/>
        </a:p>
      </dgm:t>
    </dgm:pt>
    <dgm:pt modelId="{02C23EF2-C3DA-45D5-BC5E-DCD4ACAA9DF0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7. Competition Analysis</a:t>
          </a:r>
        </a:p>
      </dgm:t>
    </dgm:pt>
    <dgm:pt modelId="{85DE727F-531F-483A-ABF7-9E0B883F0C31}" type="parTrans" cxnId="{84F57F29-6A7A-4DB2-A677-510FD5AF498A}">
      <dgm:prSet/>
      <dgm:spPr/>
      <dgm:t>
        <a:bodyPr/>
        <a:lstStyle/>
        <a:p>
          <a:endParaRPr lang="en-US"/>
        </a:p>
      </dgm:t>
    </dgm:pt>
    <dgm:pt modelId="{5462A3FC-0FF2-4774-8FB8-4D94423B7345}" type="sibTrans" cxnId="{84F57F29-6A7A-4DB2-A677-510FD5AF498A}">
      <dgm:prSet/>
      <dgm:spPr/>
      <dgm:t>
        <a:bodyPr/>
        <a:lstStyle/>
        <a:p>
          <a:endParaRPr lang="en-US"/>
        </a:p>
      </dgm:t>
    </dgm:pt>
    <dgm:pt modelId="{3ECFE07F-89DA-46EB-AC5B-88ABC00C93E8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6. Targeted audience</a:t>
          </a:r>
        </a:p>
      </dgm:t>
    </dgm:pt>
    <dgm:pt modelId="{DD49315B-7E9B-4EF2-AD4D-3BE92C8E7D0E}" type="parTrans" cxnId="{1026E9D7-1054-46B3-AC71-1AC52129E7B2}">
      <dgm:prSet/>
      <dgm:spPr/>
      <dgm:t>
        <a:bodyPr/>
        <a:lstStyle/>
        <a:p>
          <a:endParaRPr lang="en-US"/>
        </a:p>
      </dgm:t>
    </dgm:pt>
    <dgm:pt modelId="{90A579D4-4468-41FC-935E-25940163F343}" type="sibTrans" cxnId="{1026E9D7-1054-46B3-AC71-1AC52129E7B2}">
      <dgm:prSet/>
      <dgm:spPr/>
      <dgm:t>
        <a:bodyPr/>
        <a:lstStyle/>
        <a:p>
          <a:endParaRPr lang="en-US"/>
        </a:p>
      </dgm:t>
    </dgm:pt>
    <dgm:pt modelId="{438359A1-5495-4DF6-8B66-1EA94961E956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8. Customer Acquisition Model</a:t>
          </a:r>
        </a:p>
      </dgm:t>
    </dgm:pt>
    <dgm:pt modelId="{094E9BD5-D630-4EAA-811C-EE26BE8D1C77}" type="parTrans" cxnId="{DEE9AFEE-753D-4B5E-BAA5-9CC3A701BA41}">
      <dgm:prSet/>
      <dgm:spPr/>
      <dgm:t>
        <a:bodyPr/>
        <a:lstStyle/>
        <a:p>
          <a:endParaRPr lang="en-US"/>
        </a:p>
      </dgm:t>
    </dgm:pt>
    <dgm:pt modelId="{1FEEC36B-56FD-436B-8382-7B58FD8E7D21}" type="sibTrans" cxnId="{DEE9AFEE-753D-4B5E-BAA5-9CC3A701BA41}">
      <dgm:prSet/>
      <dgm:spPr/>
      <dgm:t>
        <a:bodyPr/>
        <a:lstStyle/>
        <a:p>
          <a:endParaRPr lang="en-US"/>
        </a:p>
      </dgm:t>
    </dgm:pt>
    <dgm:pt modelId="{36E624E4-AEA2-4039-9B4E-31AC1EFDC69C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9. Brand Voice</a:t>
          </a:r>
        </a:p>
      </dgm:t>
    </dgm:pt>
    <dgm:pt modelId="{DF72AC35-15B2-47C5-9806-D668397B610C}" type="parTrans" cxnId="{3B621F9F-4046-4333-B463-2C0B167845AC}">
      <dgm:prSet/>
      <dgm:spPr/>
      <dgm:t>
        <a:bodyPr/>
        <a:lstStyle/>
        <a:p>
          <a:endParaRPr lang="en-US"/>
        </a:p>
      </dgm:t>
    </dgm:pt>
    <dgm:pt modelId="{39F96FB7-5127-4B31-ACF7-C02428A29442}" type="sibTrans" cxnId="{3B621F9F-4046-4333-B463-2C0B167845AC}">
      <dgm:prSet/>
      <dgm:spPr/>
      <dgm:t>
        <a:bodyPr/>
        <a:lstStyle/>
        <a:p>
          <a:endParaRPr lang="en-US"/>
        </a:p>
      </dgm:t>
    </dgm:pt>
    <dgm:pt modelId="{D8A54A68-4E3D-4D16-9CEE-72106D9DE974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10. Requirement Analysis</a:t>
          </a:r>
        </a:p>
      </dgm:t>
    </dgm:pt>
    <dgm:pt modelId="{815636CF-C21D-46C0-9D63-85D7355CD9F8}" type="parTrans" cxnId="{F87B8B73-79BD-459D-84D3-EA5993E757BC}">
      <dgm:prSet/>
      <dgm:spPr/>
      <dgm:t>
        <a:bodyPr/>
        <a:lstStyle/>
        <a:p>
          <a:endParaRPr lang="en-US"/>
        </a:p>
      </dgm:t>
    </dgm:pt>
    <dgm:pt modelId="{E7DE5A19-D3D2-4709-9516-15262BA19784}" type="sibTrans" cxnId="{F87B8B73-79BD-459D-84D3-EA5993E757BC}">
      <dgm:prSet/>
      <dgm:spPr/>
      <dgm:t>
        <a:bodyPr/>
        <a:lstStyle/>
        <a:p>
          <a:endParaRPr lang="en-US"/>
        </a:p>
      </dgm:t>
    </dgm:pt>
    <dgm:pt modelId="{CA6B0D4E-3CA2-41B3-B42E-55FC7560A9C8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11. Case Diagram</a:t>
          </a:r>
        </a:p>
      </dgm:t>
    </dgm:pt>
    <dgm:pt modelId="{7DF9323F-9D6B-4644-B741-AC44CBA0211B}" type="parTrans" cxnId="{0BF2AB9D-0FB8-449D-BB5C-AEEDC5309284}">
      <dgm:prSet/>
      <dgm:spPr/>
      <dgm:t>
        <a:bodyPr/>
        <a:lstStyle/>
        <a:p>
          <a:endParaRPr lang="en-US"/>
        </a:p>
      </dgm:t>
    </dgm:pt>
    <dgm:pt modelId="{3CB04661-A890-4552-AB1E-27D5901AD256}" type="sibTrans" cxnId="{0BF2AB9D-0FB8-449D-BB5C-AEEDC5309284}">
      <dgm:prSet/>
      <dgm:spPr/>
      <dgm:t>
        <a:bodyPr/>
        <a:lstStyle/>
        <a:p>
          <a:endParaRPr lang="en-US"/>
        </a:p>
      </dgm:t>
    </dgm:pt>
    <dgm:pt modelId="{822499E1-6A43-4AA8-AE38-A989FD441857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12. App user flow chart</a:t>
          </a:r>
        </a:p>
      </dgm:t>
    </dgm:pt>
    <dgm:pt modelId="{068553C8-42A0-44D4-BF46-68BF31CF01C0}" type="parTrans" cxnId="{FDDE12AD-9774-4149-B46C-B0217A94E18F}">
      <dgm:prSet/>
      <dgm:spPr/>
      <dgm:t>
        <a:bodyPr/>
        <a:lstStyle/>
        <a:p>
          <a:endParaRPr lang="en-US"/>
        </a:p>
      </dgm:t>
    </dgm:pt>
    <dgm:pt modelId="{FA814672-E844-4508-AE22-3966B5237BF1}" type="sibTrans" cxnId="{FDDE12AD-9774-4149-B46C-B0217A94E18F}">
      <dgm:prSet/>
      <dgm:spPr/>
      <dgm:t>
        <a:bodyPr/>
        <a:lstStyle/>
        <a:p>
          <a:endParaRPr lang="en-US"/>
        </a:p>
      </dgm:t>
    </dgm:pt>
    <dgm:pt modelId="{8D89BC51-930F-472C-8B09-3B987F8FBD49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13. ER diagram for database</a:t>
          </a:r>
        </a:p>
      </dgm:t>
    </dgm:pt>
    <dgm:pt modelId="{B78C6609-1F5A-49E3-A109-4EA0562CD5D8}" type="parTrans" cxnId="{859A5060-4403-426A-B763-55BD696ABAE6}">
      <dgm:prSet/>
      <dgm:spPr/>
      <dgm:t>
        <a:bodyPr/>
        <a:lstStyle/>
        <a:p>
          <a:endParaRPr lang="en-US"/>
        </a:p>
      </dgm:t>
    </dgm:pt>
    <dgm:pt modelId="{610D65DE-E6AE-4067-931E-9C35E6A98E3E}" type="sibTrans" cxnId="{859A5060-4403-426A-B763-55BD696ABAE6}">
      <dgm:prSet/>
      <dgm:spPr/>
      <dgm:t>
        <a:bodyPr/>
        <a:lstStyle/>
        <a:p>
          <a:endParaRPr lang="en-US"/>
        </a:p>
      </dgm:t>
    </dgm:pt>
    <dgm:pt modelId="{50F1421E-E753-4AA5-B184-00A2AD2D89E0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14. App sample framework </a:t>
          </a:r>
        </a:p>
      </dgm:t>
    </dgm:pt>
    <dgm:pt modelId="{EB4563D2-3A7D-43B1-AA13-4E2CAF9C1B02}" type="parTrans" cxnId="{6BAE2587-C714-49D5-BA67-2915ACF34576}">
      <dgm:prSet/>
      <dgm:spPr/>
      <dgm:t>
        <a:bodyPr/>
        <a:lstStyle/>
        <a:p>
          <a:endParaRPr lang="en-US"/>
        </a:p>
      </dgm:t>
    </dgm:pt>
    <dgm:pt modelId="{EB7A3C1B-434B-4342-B673-0C85BA80D4F6}" type="sibTrans" cxnId="{6BAE2587-C714-49D5-BA67-2915ACF34576}">
      <dgm:prSet/>
      <dgm:spPr/>
      <dgm:t>
        <a:bodyPr/>
        <a:lstStyle/>
        <a:p>
          <a:endParaRPr lang="en-US"/>
        </a:p>
      </dgm:t>
    </dgm:pt>
    <dgm:pt modelId="{FAA35836-C08E-48B1-9EB9-B4570202E441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16. Reference</a:t>
          </a:r>
        </a:p>
      </dgm:t>
    </dgm:pt>
    <dgm:pt modelId="{271D870C-FEC2-4712-919F-CF0EEF20B271}" type="parTrans" cxnId="{6A1BB307-7FD0-45A6-82A3-0D0DCCA89BEB}">
      <dgm:prSet/>
      <dgm:spPr/>
      <dgm:t>
        <a:bodyPr/>
        <a:lstStyle/>
        <a:p>
          <a:endParaRPr lang="en-US"/>
        </a:p>
      </dgm:t>
    </dgm:pt>
    <dgm:pt modelId="{5242E6E2-3543-40FA-80B7-2009D5A5A4A6}" type="sibTrans" cxnId="{6A1BB307-7FD0-45A6-82A3-0D0DCCA89BEB}">
      <dgm:prSet/>
      <dgm:spPr/>
      <dgm:t>
        <a:bodyPr/>
        <a:lstStyle/>
        <a:p>
          <a:endParaRPr lang="en-US"/>
        </a:p>
      </dgm:t>
    </dgm:pt>
    <dgm:pt modelId="{F73FC193-3A4D-4E89-9740-F435016553D8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3. Project Timeline</a:t>
          </a:r>
        </a:p>
      </dgm:t>
    </dgm:pt>
    <dgm:pt modelId="{3AAE6C71-82D5-4AC4-B665-AB7C156EB5C4}" type="parTrans" cxnId="{DA110DB5-2A3A-4FA5-BBB9-5EE97D88624C}">
      <dgm:prSet/>
      <dgm:spPr/>
      <dgm:t>
        <a:bodyPr/>
        <a:lstStyle/>
        <a:p>
          <a:endParaRPr lang="en-US"/>
        </a:p>
      </dgm:t>
    </dgm:pt>
    <dgm:pt modelId="{EA899F18-4974-41ED-8B67-4C2FE07869A3}" type="sibTrans" cxnId="{DA110DB5-2A3A-4FA5-BBB9-5EE97D88624C}">
      <dgm:prSet/>
      <dgm:spPr/>
      <dgm:t>
        <a:bodyPr/>
        <a:lstStyle/>
        <a:p>
          <a:endParaRPr lang="en-US"/>
        </a:p>
      </dgm:t>
    </dgm:pt>
    <dgm:pt modelId="{01EB4F3D-7473-47B8-87F6-F8AD8C9ACB4B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5. Startup Process</a:t>
          </a:r>
        </a:p>
      </dgm:t>
    </dgm:pt>
    <dgm:pt modelId="{98AF4437-5548-44CE-AF10-04F2F6E701EC}" type="parTrans" cxnId="{90EE838B-4130-4D9D-A3C8-EA4441E0A637}">
      <dgm:prSet/>
      <dgm:spPr/>
      <dgm:t>
        <a:bodyPr/>
        <a:lstStyle/>
        <a:p>
          <a:endParaRPr lang="en-US"/>
        </a:p>
      </dgm:t>
    </dgm:pt>
    <dgm:pt modelId="{F96B417D-979C-4B67-85B4-EB9DD95836DF}" type="sibTrans" cxnId="{90EE838B-4130-4D9D-A3C8-EA4441E0A637}">
      <dgm:prSet/>
      <dgm:spPr/>
      <dgm:t>
        <a:bodyPr/>
        <a:lstStyle/>
        <a:p>
          <a:endParaRPr lang="en-US"/>
        </a:p>
      </dgm:t>
    </dgm:pt>
    <dgm:pt modelId="{47F4A790-3E64-442A-80E3-35BF7DBC11DD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15. Prototype demonstration</a:t>
          </a:r>
        </a:p>
      </dgm:t>
    </dgm:pt>
    <dgm:pt modelId="{E463487A-D639-4D53-BBCB-A22143294B4A}" type="parTrans" cxnId="{63BF4C37-39F7-4F3F-8191-43E6465FDA09}">
      <dgm:prSet/>
      <dgm:spPr/>
      <dgm:t>
        <a:bodyPr/>
        <a:lstStyle/>
        <a:p>
          <a:endParaRPr lang="en-US"/>
        </a:p>
      </dgm:t>
    </dgm:pt>
    <dgm:pt modelId="{614C50FD-08A0-4E32-8575-85257BFBC457}" type="sibTrans" cxnId="{63BF4C37-39F7-4F3F-8191-43E6465FDA09}">
      <dgm:prSet/>
      <dgm:spPr/>
      <dgm:t>
        <a:bodyPr/>
        <a:lstStyle/>
        <a:p>
          <a:endParaRPr lang="en-US"/>
        </a:p>
      </dgm:t>
    </dgm:pt>
    <dgm:pt modelId="{466C636E-3D4C-4387-9147-B0AC97EF9007}" type="pres">
      <dgm:prSet presAssocID="{8C1ED206-8822-438B-ADD1-60CE26C7E8CD}" presName="vert0" presStyleCnt="0">
        <dgm:presLayoutVars>
          <dgm:dir/>
          <dgm:animOne val="branch"/>
          <dgm:animLvl val="lvl"/>
        </dgm:presLayoutVars>
      </dgm:prSet>
      <dgm:spPr/>
    </dgm:pt>
    <dgm:pt modelId="{998E33D2-30D1-44BF-AFCF-7F82E1953B66}" type="pres">
      <dgm:prSet presAssocID="{6C5A2AAD-FBDB-4578-BBE3-EC99D9196635}" presName="thickLine" presStyleLbl="alignNode1" presStyleIdx="0" presStyleCnt="16"/>
      <dgm:spPr/>
    </dgm:pt>
    <dgm:pt modelId="{D6DD41A9-1A90-49B6-8E55-03ADE270085E}" type="pres">
      <dgm:prSet presAssocID="{6C5A2AAD-FBDB-4578-BBE3-EC99D9196635}" presName="horz1" presStyleCnt="0"/>
      <dgm:spPr/>
    </dgm:pt>
    <dgm:pt modelId="{2C4F92DE-9207-4E23-8FF1-FBE8DE8C7168}" type="pres">
      <dgm:prSet presAssocID="{6C5A2AAD-FBDB-4578-BBE3-EC99D9196635}" presName="tx1" presStyleLbl="revTx" presStyleIdx="0" presStyleCnt="16"/>
      <dgm:spPr/>
    </dgm:pt>
    <dgm:pt modelId="{A7C41EBB-B2EC-4B9D-B3FA-07482414B0F3}" type="pres">
      <dgm:prSet presAssocID="{6C5A2AAD-FBDB-4578-BBE3-EC99D9196635}" presName="vert1" presStyleCnt="0"/>
      <dgm:spPr/>
    </dgm:pt>
    <dgm:pt modelId="{425FFAAE-45D9-482A-A6D5-938135380433}" type="pres">
      <dgm:prSet presAssocID="{1828CC70-EA39-4103-8766-4BF20150B672}" presName="thickLine" presStyleLbl="alignNode1" presStyleIdx="1" presStyleCnt="16"/>
      <dgm:spPr/>
    </dgm:pt>
    <dgm:pt modelId="{DC84AC7C-D9E4-41A0-A1CB-7CC538E34DB4}" type="pres">
      <dgm:prSet presAssocID="{1828CC70-EA39-4103-8766-4BF20150B672}" presName="horz1" presStyleCnt="0"/>
      <dgm:spPr/>
    </dgm:pt>
    <dgm:pt modelId="{408CA101-7ABA-43F5-AA41-810A96DFAB6A}" type="pres">
      <dgm:prSet presAssocID="{1828CC70-EA39-4103-8766-4BF20150B672}" presName="tx1" presStyleLbl="revTx" presStyleIdx="1" presStyleCnt="16" custLinFactNeighborY="-5398"/>
      <dgm:spPr/>
    </dgm:pt>
    <dgm:pt modelId="{8A4C7807-896B-4AA3-AB36-B54CCB4ED8E1}" type="pres">
      <dgm:prSet presAssocID="{1828CC70-EA39-4103-8766-4BF20150B672}" presName="vert1" presStyleCnt="0"/>
      <dgm:spPr/>
    </dgm:pt>
    <dgm:pt modelId="{76A1FF92-6CD3-4604-ACC0-20B9F1D5E04B}" type="pres">
      <dgm:prSet presAssocID="{F73FC193-3A4D-4E89-9740-F435016553D8}" presName="thickLine" presStyleLbl="alignNode1" presStyleIdx="2" presStyleCnt="16"/>
      <dgm:spPr/>
    </dgm:pt>
    <dgm:pt modelId="{7232EFCC-83DE-40E8-972D-B6319322527D}" type="pres">
      <dgm:prSet presAssocID="{F73FC193-3A4D-4E89-9740-F435016553D8}" presName="horz1" presStyleCnt="0"/>
      <dgm:spPr/>
    </dgm:pt>
    <dgm:pt modelId="{ABC82CA1-594A-401F-89D7-850992B87F98}" type="pres">
      <dgm:prSet presAssocID="{F73FC193-3A4D-4E89-9740-F435016553D8}" presName="tx1" presStyleLbl="revTx" presStyleIdx="2" presStyleCnt="16"/>
      <dgm:spPr/>
    </dgm:pt>
    <dgm:pt modelId="{D7E843E7-3AAC-4BF5-8E0C-CAD90AF114FB}" type="pres">
      <dgm:prSet presAssocID="{F73FC193-3A4D-4E89-9740-F435016553D8}" presName="vert1" presStyleCnt="0"/>
      <dgm:spPr/>
    </dgm:pt>
    <dgm:pt modelId="{31439354-66D3-4319-8066-FE26EEA34ED2}" type="pres">
      <dgm:prSet presAssocID="{31874862-6E9A-4DEE-9252-1475E35C2FE3}" presName="thickLine" presStyleLbl="alignNode1" presStyleIdx="3" presStyleCnt="16"/>
      <dgm:spPr/>
    </dgm:pt>
    <dgm:pt modelId="{3D669F87-F995-4B58-B4E4-02751D817DAF}" type="pres">
      <dgm:prSet presAssocID="{31874862-6E9A-4DEE-9252-1475E35C2FE3}" presName="horz1" presStyleCnt="0"/>
      <dgm:spPr/>
    </dgm:pt>
    <dgm:pt modelId="{CE2D1A71-3F1C-4525-B9C2-FD1D056A1A2F}" type="pres">
      <dgm:prSet presAssocID="{31874862-6E9A-4DEE-9252-1475E35C2FE3}" presName="tx1" presStyleLbl="revTx" presStyleIdx="3" presStyleCnt="16"/>
      <dgm:spPr/>
    </dgm:pt>
    <dgm:pt modelId="{8A0B749E-92F9-4E0A-83A0-290BCAB863F7}" type="pres">
      <dgm:prSet presAssocID="{31874862-6E9A-4DEE-9252-1475E35C2FE3}" presName="vert1" presStyleCnt="0"/>
      <dgm:spPr/>
    </dgm:pt>
    <dgm:pt modelId="{BBBF0B54-E9FF-434E-BBF0-EFCCA12C8060}" type="pres">
      <dgm:prSet presAssocID="{01EB4F3D-7473-47B8-87F6-F8AD8C9ACB4B}" presName="thickLine" presStyleLbl="alignNode1" presStyleIdx="4" presStyleCnt="16"/>
      <dgm:spPr/>
    </dgm:pt>
    <dgm:pt modelId="{6459D494-49BE-45E6-9C9B-1DCF0F98EE0B}" type="pres">
      <dgm:prSet presAssocID="{01EB4F3D-7473-47B8-87F6-F8AD8C9ACB4B}" presName="horz1" presStyleCnt="0"/>
      <dgm:spPr/>
    </dgm:pt>
    <dgm:pt modelId="{2DD987BF-3852-4AF7-AFBE-4C8C02670C43}" type="pres">
      <dgm:prSet presAssocID="{01EB4F3D-7473-47B8-87F6-F8AD8C9ACB4B}" presName="tx1" presStyleLbl="revTx" presStyleIdx="4" presStyleCnt="16"/>
      <dgm:spPr/>
    </dgm:pt>
    <dgm:pt modelId="{FB8109B3-56DE-4CF0-83B2-1609EBA5ECF6}" type="pres">
      <dgm:prSet presAssocID="{01EB4F3D-7473-47B8-87F6-F8AD8C9ACB4B}" presName="vert1" presStyleCnt="0"/>
      <dgm:spPr/>
    </dgm:pt>
    <dgm:pt modelId="{47A1DCE5-4C7E-4381-A2CA-642E0BF1C37A}" type="pres">
      <dgm:prSet presAssocID="{02C23EF2-C3DA-45D5-BC5E-DCD4ACAA9DF0}" presName="thickLine" presStyleLbl="alignNode1" presStyleIdx="5" presStyleCnt="16"/>
      <dgm:spPr/>
    </dgm:pt>
    <dgm:pt modelId="{9420CD12-861D-44A5-A9AC-88BA82F792FD}" type="pres">
      <dgm:prSet presAssocID="{02C23EF2-C3DA-45D5-BC5E-DCD4ACAA9DF0}" presName="horz1" presStyleCnt="0"/>
      <dgm:spPr/>
    </dgm:pt>
    <dgm:pt modelId="{2DE084AE-524F-4722-AF61-1BCDB4BABE62}" type="pres">
      <dgm:prSet presAssocID="{02C23EF2-C3DA-45D5-BC5E-DCD4ACAA9DF0}" presName="tx1" presStyleLbl="revTx" presStyleIdx="5" presStyleCnt="16" custLinFactNeighborX="142" custLinFactNeighborY="94200"/>
      <dgm:spPr/>
    </dgm:pt>
    <dgm:pt modelId="{66E9F08B-4269-4FDC-9CC9-4D1CBFB9F5EC}" type="pres">
      <dgm:prSet presAssocID="{02C23EF2-C3DA-45D5-BC5E-DCD4ACAA9DF0}" presName="vert1" presStyleCnt="0"/>
      <dgm:spPr/>
    </dgm:pt>
    <dgm:pt modelId="{71A52498-1D7B-4ABD-8E1E-6A1244B0B3AB}" type="pres">
      <dgm:prSet presAssocID="{3ECFE07F-89DA-46EB-AC5B-88ABC00C93E8}" presName="thickLine" presStyleLbl="alignNode1" presStyleIdx="6" presStyleCnt="16"/>
      <dgm:spPr/>
    </dgm:pt>
    <dgm:pt modelId="{52C231F2-154A-4FEE-891A-9A2539792D9E}" type="pres">
      <dgm:prSet presAssocID="{3ECFE07F-89DA-46EB-AC5B-88ABC00C93E8}" presName="horz1" presStyleCnt="0"/>
      <dgm:spPr/>
    </dgm:pt>
    <dgm:pt modelId="{C1FC7D5F-5281-4842-BDA4-AF4B9B655DFE}" type="pres">
      <dgm:prSet presAssocID="{3ECFE07F-89DA-46EB-AC5B-88ABC00C93E8}" presName="tx1" presStyleLbl="revTx" presStyleIdx="6" presStyleCnt="16" custLinFactNeighborY="-98995"/>
      <dgm:spPr/>
    </dgm:pt>
    <dgm:pt modelId="{AF7EDE0A-1129-41B2-911C-09AA2B0DA489}" type="pres">
      <dgm:prSet presAssocID="{3ECFE07F-89DA-46EB-AC5B-88ABC00C93E8}" presName="vert1" presStyleCnt="0"/>
      <dgm:spPr/>
    </dgm:pt>
    <dgm:pt modelId="{95218ED3-2ECF-4EBE-BD4F-7A19F002AF69}" type="pres">
      <dgm:prSet presAssocID="{438359A1-5495-4DF6-8B66-1EA94961E956}" presName="thickLine" presStyleLbl="alignNode1" presStyleIdx="7" presStyleCnt="16"/>
      <dgm:spPr/>
    </dgm:pt>
    <dgm:pt modelId="{31F785E3-268D-460E-A65E-E824A9698CC6}" type="pres">
      <dgm:prSet presAssocID="{438359A1-5495-4DF6-8B66-1EA94961E956}" presName="horz1" presStyleCnt="0"/>
      <dgm:spPr/>
    </dgm:pt>
    <dgm:pt modelId="{594F83C9-5BD7-4AD7-AA7F-9851F7FFDB82}" type="pres">
      <dgm:prSet presAssocID="{438359A1-5495-4DF6-8B66-1EA94961E956}" presName="tx1" presStyleLbl="revTx" presStyleIdx="7" presStyleCnt="16"/>
      <dgm:spPr/>
    </dgm:pt>
    <dgm:pt modelId="{AB7B6C6E-3564-4054-B276-16AA0375864D}" type="pres">
      <dgm:prSet presAssocID="{438359A1-5495-4DF6-8B66-1EA94961E956}" presName="vert1" presStyleCnt="0"/>
      <dgm:spPr/>
    </dgm:pt>
    <dgm:pt modelId="{A4DE89E9-2D5C-4C1D-8C0B-768F39653DFB}" type="pres">
      <dgm:prSet presAssocID="{36E624E4-AEA2-4039-9B4E-31AC1EFDC69C}" presName="thickLine" presStyleLbl="alignNode1" presStyleIdx="8" presStyleCnt="16"/>
      <dgm:spPr/>
    </dgm:pt>
    <dgm:pt modelId="{147BDE39-5EFB-4358-99C7-FB0CA41F5EC6}" type="pres">
      <dgm:prSet presAssocID="{36E624E4-AEA2-4039-9B4E-31AC1EFDC69C}" presName="horz1" presStyleCnt="0"/>
      <dgm:spPr/>
    </dgm:pt>
    <dgm:pt modelId="{24CCEA0E-973E-4554-8FDC-9765AC3098D9}" type="pres">
      <dgm:prSet presAssocID="{36E624E4-AEA2-4039-9B4E-31AC1EFDC69C}" presName="tx1" presStyleLbl="revTx" presStyleIdx="8" presStyleCnt="16"/>
      <dgm:spPr/>
    </dgm:pt>
    <dgm:pt modelId="{7D0DB408-55D4-4771-B647-A24F0D36DE36}" type="pres">
      <dgm:prSet presAssocID="{36E624E4-AEA2-4039-9B4E-31AC1EFDC69C}" presName="vert1" presStyleCnt="0"/>
      <dgm:spPr/>
    </dgm:pt>
    <dgm:pt modelId="{19C0D88D-13A7-4E7E-AA0E-B0BECB23A6DD}" type="pres">
      <dgm:prSet presAssocID="{D8A54A68-4E3D-4D16-9CEE-72106D9DE974}" presName="thickLine" presStyleLbl="alignNode1" presStyleIdx="9" presStyleCnt="16"/>
      <dgm:spPr/>
    </dgm:pt>
    <dgm:pt modelId="{9979D83C-C7BD-4869-95C8-D9BB4BE9CE81}" type="pres">
      <dgm:prSet presAssocID="{D8A54A68-4E3D-4D16-9CEE-72106D9DE974}" presName="horz1" presStyleCnt="0"/>
      <dgm:spPr/>
    </dgm:pt>
    <dgm:pt modelId="{AE4A083A-E312-4D22-BB38-2E5217104863}" type="pres">
      <dgm:prSet presAssocID="{D8A54A68-4E3D-4D16-9CEE-72106D9DE974}" presName="tx1" presStyleLbl="revTx" presStyleIdx="9" presStyleCnt="16"/>
      <dgm:spPr/>
    </dgm:pt>
    <dgm:pt modelId="{979C6EDD-C13A-4DD4-9909-202898B9ECC7}" type="pres">
      <dgm:prSet presAssocID="{D8A54A68-4E3D-4D16-9CEE-72106D9DE974}" presName="vert1" presStyleCnt="0"/>
      <dgm:spPr/>
    </dgm:pt>
    <dgm:pt modelId="{58D3422B-882F-4954-B16B-2FAC15578FBE}" type="pres">
      <dgm:prSet presAssocID="{CA6B0D4E-3CA2-41B3-B42E-55FC7560A9C8}" presName="thickLine" presStyleLbl="alignNode1" presStyleIdx="10" presStyleCnt="16"/>
      <dgm:spPr/>
    </dgm:pt>
    <dgm:pt modelId="{A30825C7-D31F-4A2B-BE15-8C7E14E544AB}" type="pres">
      <dgm:prSet presAssocID="{CA6B0D4E-3CA2-41B3-B42E-55FC7560A9C8}" presName="horz1" presStyleCnt="0"/>
      <dgm:spPr/>
    </dgm:pt>
    <dgm:pt modelId="{D939EB85-DFDA-489D-8D1A-7BCCFAF022BB}" type="pres">
      <dgm:prSet presAssocID="{CA6B0D4E-3CA2-41B3-B42E-55FC7560A9C8}" presName="tx1" presStyleLbl="revTx" presStyleIdx="10" presStyleCnt="16"/>
      <dgm:spPr/>
    </dgm:pt>
    <dgm:pt modelId="{FD7BE3ED-AEC6-4321-B446-6D667546AF84}" type="pres">
      <dgm:prSet presAssocID="{CA6B0D4E-3CA2-41B3-B42E-55FC7560A9C8}" presName="vert1" presStyleCnt="0"/>
      <dgm:spPr/>
    </dgm:pt>
    <dgm:pt modelId="{64400BCD-4513-4B86-A428-353828153DE9}" type="pres">
      <dgm:prSet presAssocID="{822499E1-6A43-4AA8-AE38-A989FD441857}" presName="thickLine" presStyleLbl="alignNode1" presStyleIdx="11" presStyleCnt="16"/>
      <dgm:spPr/>
    </dgm:pt>
    <dgm:pt modelId="{8C300D20-CE83-4918-9032-399293B5CCEA}" type="pres">
      <dgm:prSet presAssocID="{822499E1-6A43-4AA8-AE38-A989FD441857}" presName="horz1" presStyleCnt="0"/>
      <dgm:spPr/>
    </dgm:pt>
    <dgm:pt modelId="{3F2A2F5D-4E1C-4C2F-84FE-020459D43D55}" type="pres">
      <dgm:prSet presAssocID="{822499E1-6A43-4AA8-AE38-A989FD441857}" presName="tx1" presStyleLbl="revTx" presStyleIdx="11" presStyleCnt="16"/>
      <dgm:spPr/>
    </dgm:pt>
    <dgm:pt modelId="{390AD2E9-9195-4DF1-AE14-EE85FD6C1383}" type="pres">
      <dgm:prSet presAssocID="{822499E1-6A43-4AA8-AE38-A989FD441857}" presName="vert1" presStyleCnt="0"/>
      <dgm:spPr/>
    </dgm:pt>
    <dgm:pt modelId="{B60D2673-EB1D-4375-9FCD-F260796F913C}" type="pres">
      <dgm:prSet presAssocID="{8D89BC51-930F-472C-8B09-3B987F8FBD49}" presName="thickLine" presStyleLbl="alignNode1" presStyleIdx="12" presStyleCnt="16"/>
      <dgm:spPr/>
    </dgm:pt>
    <dgm:pt modelId="{B02E18C1-8FDC-4ED6-9189-537B9099FA6C}" type="pres">
      <dgm:prSet presAssocID="{8D89BC51-930F-472C-8B09-3B987F8FBD49}" presName="horz1" presStyleCnt="0"/>
      <dgm:spPr/>
    </dgm:pt>
    <dgm:pt modelId="{96F67A32-A058-4307-AD60-F6505C154D39}" type="pres">
      <dgm:prSet presAssocID="{8D89BC51-930F-472C-8B09-3B987F8FBD49}" presName="tx1" presStyleLbl="revTx" presStyleIdx="12" presStyleCnt="16"/>
      <dgm:spPr/>
    </dgm:pt>
    <dgm:pt modelId="{205F572E-0B77-4E4F-997C-1886E2B87EE4}" type="pres">
      <dgm:prSet presAssocID="{8D89BC51-930F-472C-8B09-3B987F8FBD49}" presName="vert1" presStyleCnt="0"/>
      <dgm:spPr/>
    </dgm:pt>
    <dgm:pt modelId="{73AE9113-1E73-457F-9D1E-C812545C5E77}" type="pres">
      <dgm:prSet presAssocID="{50F1421E-E753-4AA5-B184-00A2AD2D89E0}" presName="thickLine" presStyleLbl="alignNode1" presStyleIdx="13" presStyleCnt="16"/>
      <dgm:spPr/>
    </dgm:pt>
    <dgm:pt modelId="{8BC64F4A-A4A6-4EEA-BB67-F690D4E9D2E1}" type="pres">
      <dgm:prSet presAssocID="{50F1421E-E753-4AA5-B184-00A2AD2D89E0}" presName="horz1" presStyleCnt="0"/>
      <dgm:spPr/>
    </dgm:pt>
    <dgm:pt modelId="{32C70344-87F8-4081-A003-6160FCA08BA8}" type="pres">
      <dgm:prSet presAssocID="{50F1421E-E753-4AA5-B184-00A2AD2D89E0}" presName="tx1" presStyleLbl="revTx" presStyleIdx="13" presStyleCnt="16"/>
      <dgm:spPr/>
    </dgm:pt>
    <dgm:pt modelId="{A32B5A15-E601-4083-A5E2-C59B6EBE7E07}" type="pres">
      <dgm:prSet presAssocID="{50F1421E-E753-4AA5-B184-00A2AD2D89E0}" presName="vert1" presStyleCnt="0"/>
      <dgm:spPr/>
    </dgm:pt>
    <dgm:pt modelId="{A33C4595-1050-414C-8C1C-5D415AC88E42}" type="pres">
      <dgm:prSet presAssocID="{47F4A790-3E64-442A-80E3-35BF7DBC11DD}" presName="thickLine" presStyleLbl="alignNode1" presStyleIdx="14" presStyleCnt="16"/>
      <dgm:spPr/>
    </dgm:pt>
    <dgm:pt modelId="{DCDB3C97-CF51-451F-A04B-9A7FCF378707}" type="pres">
      <dgm:prSet presAssocID="{47F4A790-3E64-442A-80E3-35BF7DBC11DD}" presName="horz1" presStyleCnt="0"/>
      <dgm:spPr/>
    </dgm:pt>
    <dgm:pt modelId="{235D012B-B2AA-4E14-85C3-A5511B265F66}" type="pres">
      <dgm:prSet presAssocID="{47F4A790-3E64-442A-80E3-35BF7DBC11DD}" presName="tx1" presStyleLbl="revTx" presStyleIdx="14" presStyleCnt="16"/>
      <dgm:spPr/>
    </dgm:pt>
    <dgm:pt modelId="{2EFD6DFC-A7DB-49C5-A1B9-0F80BEC52D01}" type="pres">
      <dgm:prSet presAssocID="{47F4A790-3E64-442A-80E3-35BF7DBC11DD}" presName="vert1" presStyleCnt="0"/>
      <dgm:spPr/>
    </dgm:pt>
    <dgm:pt modelId="{EE714532-3E5B-453C-8C0A-0B1FA4F87B84}" type="pres">
      <dgm:prSet presAssocID="{FAA35836-C08E-48B1-9EB9-B4570202E441}" presName="thickLine" presStyleLbl="alignNode1" presStyleIdx="15" presStyleCnt="16"/>
      <dgm:spPr/>
    </dgm:pt>
    <dgm:pt modelId="{C29DEED7-0426-4EBC-89AE-65C2241B2C7A}" type="pres">
      <dgm:prSet presAssocID="{FAA35836-C08E-48B1-9EB9-B4570202E441}" presName="horz1" presStyleCnt="0"/>
      <dgm:spPr/>
    </dgm:pt>
    <dgm:pt modelId="{EF91C1A4-F2A4-4022-B6A4-9397A5A2B810}" type="pres">
      <dgm:prSet presAssocID="{FAA35836-C08E-48B1-9EB9-B4570202E441}" presName="tx1" presStyleLbl="revTx" presStyleIdx="15" presStyleCnt="16"/>
      <dgm:spPr/>
    </dgm:pt>
    <dgm:pt modelId="{16CFC6CB-AC0C-47EE-811F-2716304478AA}" type="pres">
      <dgm:prSet presAssocID="{FAA35836-C08E-48B1-9EB9-B4570202E441}" presName="vert1" presStyleCnt="0"/>
      <dgm:spPr/>
    </dgm:pt>
  </dgm:ptLst>
  <dgm:cxnLst>
    <dgm:cxn modelId="{BC5A0000-83D6-41F6-B371-74B50ABD7244}" type="presOf" srcId="{F73FC193-3A4D-4E89-9740-F435016553D8}" destId="{ABC82CA1-594A-401F-89D7-850992B87F98}" srcOrd="0" destOrd="0" presId="urn:microsoft.com/office/officeart/2008/layout/LinedList"/>
    <dgm:cxn modelId="{6A1BB307-7FD0-45A6-82A3-0D0DCCA89BEB}" srcId="{8C1ED206-8822-438B-ADD1-60CE26C7E8CD}" destId="{FAA35836-C08E-48B1-9EB9-B4570202E441}" srcOrd="15" destOrd="0" parTransId="{271D870C-FEC2-4712-919F-CF0EEF20B271}" sibTransId="{5242E6E2-3543-40FA-80B7-2009D5A5A4A6}"/>
    <dgm:cxn modelId="{7E927A08-8FC0-4053-9CD5-8A10FF2E68A8}" type="presOf" srcId="{6C5A2AAD-FBDB-4578-BBE3-EC99D9196635}" destId="{2C4F92DE-9207-4E23-8FF1-FBE8DE8C7168}" srcOrd="0" destOrd="0" presId="urn:microsoft.com/office/officeart/2008/layout/LinedList"/>
    <dgm:cxn modelId="{44E4B023-0ABB-4D20-A518-DC304D292967}" srcId="{8C1ED206-8822-438B-ADD1-60CE26C7E8CD}" destId="{6C5A2AAD-FBDB-4578-BBE3-EC99D9196635}" srcOrd="0" destOrd="0" parTransId="{F9FFFCCF-7ADD-4AE9-AE35-C3F948ED7183}" sibTransId="{9D982745-AF15-4825-BD3B-065267660F18}"/>
    <dgm:cxn modelId="{84F57F29-6A7A-4DB2-A677-510FD5AF498A}" srcId="{8C1ED206-8822-438B-ADD1-60CE26C7E8CD}" destId="{02C23EF2-C3DA-45D5-BC5E-DCD4ACAA9DF0}" srcOrd="5" destOrd="0" parTransId="{85DE727F-531F-483A-ABF7-9E0B883F0C31}" sibTransId="{5462A3FC-0FF2-4774-8FB8-4D94423B7345}"/>
    <dgm:cxn modelId="{63BF4C37-39F7-4F3F-8191-43E6465FDA09}" srcId="{8C1ED206-8822-438B-ADD1-60CE26C7E8CD}" destId="{47F4A790-3E64-442A-80E3-35BF7DBC11DD}" srcOrd="14" destOrd="0" parTransId="{E463487A-D639-4D53-BBCB-A22143294B4A}" sibTransId="{614C50FD-08A0-4E32-8575-85257BFBC457}"/>
    <dgm:cxn modelId="{859A5060-4403-426A-B763-55BD696ABAE6}" srcId="{8C1ED206-8822-438B-ADD1-60CE26C7E8CD}" destId="{8D89BC51-930F-472C-8B09-3B987F8FBD49}" srcOrd="12" destOrd="0" parTransId="{B78C6609-1F5A-49E3-A109-4EA0562CD5D8}" sibTransId="{610D65DE-E6AE-4067-931E-9C35E6A98E3E}"/>
    <dgm:cxn modelId="{8F7AC04C-DA77-47DB-AD73-3D60FF688355}" type="presOf" srcId="{50F1421E-E753-4AA5-B184-00A2AD2D89E0}" destId="{32C70344-87F8-4081-A003-6160FCA08BA8}" srcOrd="0" destOrd="0" presId="urn:microsoft.com/office/officeart/2008/layout/LinedList"/>
    <dgm:cxn modelId="{F87B8B73-79BD-459D-84D3-EA5993E757BC}" srcId="{8C1ED206-8822-438B-ADD1-60CE26C7E8CD}" destId="{D8A54A68-4E3D-4D16-9CEE-72106D9DE974}" srcOrd="9" destOrd="0" parTransId="{815636CF-C21D-46C0-9D63-85D7355CD9F8}" sibTransId="{E7DE5A19-D3D2-4709-9516-15262BA19784}"/>
    <dgm:cxn modelId="{1EBDA979-8777-4B6F-A34A-F27ED5688513}" type="presOf" srcId="{31874862-6E9A-4DEE-9252-1475E35C2FE3}" destId="{CE2D1A71-3F1C-4525-B9C2-FD1D056A1A2F}" srcOrd="0" destOrd="0" presId="urn:microsoft.com/office/officeart/2008/layout/LinedList"/>
    <dgm:cxn modelId="{4877AB5A-F1B5-471F-B80A-7A4225A071DC}" type="presOf" srcId="{D8A54A68-4E3D-4D16-9CEE-72106D9DE974}" destId="{AE4A083A-E312-4D22-BB38-2E5217104863}" srcOrd="0" destOrd="0" presId="urn:microsoft.com/office/officeart/2008/layout/LinedList"/>
    <dgm:cxn modelId="{AB809E7F-B263-4CEB-9485-2711247FEFC9}" type="presOf" srcId="{01EB4F3D-7473-47B8-87F6-F8AD8C9ACB4B}" destId="{2DD987BF-3852-4AF7-AFBE-4C8C02670C43}" srcOrd="0" destOrd="0" presId="urn:microsoft.com/office/officeart/2008/layout/LinedList"/>
    <dgm:cxn modelId="{6BAE2587-C714-49D5-BA67-2915ACF34576}" srcId="{8C1ED206-8822-438B-ADD1-60CE26C7E8CD}" destId="{50F1421E-E753-4AA5-B184-00A2AD2D89E0}" srcOrd="13" destOrd="0" parTransId="{EB4563D2-3A7D-43B1-AA13-4E2CAF9C1B02}" sibTransId="{EB7A3C1B-434B-4342-B673-0C85BA80D4F6}"/>
    <dgm:cxn modelId="{90EE838B-4130-4D9D-A3C8-EA4441E0A637}" srcId="{8C1ED206-8822-438B-ADD1-60CE26C7E8CD}" destId="{01EB4F3D-7473-47B8-87F6-F8AD8C9ACB4B}" srcOrd="4" destOrd="0" parTransId="{98AF4437-5548-44CE-AF10-04F2F6E701EC}" sibTransId="{F96B417D-979C-4B67-85B4-EB9DD95836DF}"/>
    <dgm:cxn modelId="{D250FA8B-C356-4C70-AABB-1F651BCF7EC0}" type="presOf" srcId="{8D89BC51-930F-472C-8B09-3B987F8FBD49}" destId="{96F67A32-A058-4307-AD60-F6505C154D39}" srcOrd="0" destOrd="0" presId="urn:microsoft.com/office/officeart/2008/layout/LinedList"/>
    <dgm:cxn modelId="{0BF2AB9D-0FB8-449D-BB5C-AEEDC5309284}" srcId="{8C1ED206-8822-438B-ADD1-60CE26C7E8CD}" destId="{CA6B0D4E-3CA2-41B3-B42E-55FC7560A9C8}" srcOrd="10" destOrd="0" parTransId="{7DF9323F-9D6B-4644-B741-AC44CBA0211B}" sibTransId="{3CB04661-A890-4552-AB1E-27D5901AD256}"/>
    <dgm:cxn modelId="{3B621F9F-4046-4333-B463-2C0B167845AC}" srcId="{8C1ED206-8822-438B-ADD1-60CE26C7E8CD}" destId="{36E624E4-AEA2-4039-9B4E-31AC1EFDC69C}" srcOrd="8" destOrd="0" parTransId="{DF72AC35-15B2-47C5-9806-D668397B610C}" sibTransId="{39F96FB7-5127-4B31-ACF7-C02428A29442}"/>
    <dgm:cxn modelId="{FDDE12AD-9774-4149-B46C-B0217A94E18F}" srcId="{8C1ED206-8822-438B-ADD1-60CE26C7E8CD}" destId="{822499E1-6A43-4AA8-AE38-A989FD441857}" srcOrd="11" destOrd="0" parTransId="{068553C8-42A0-44D4-BF46-68BF31CF01C0}" sibTransId="{FA814672-E844-4508-AE22-3966B5237BF1}"/>
    <dgm:cxn modelId="{E3DA3DB0-8991-4BB9-B78E-26C2E5453680}" type="presOf" srcId="{47F4A790-3E64-442A-80E3-35BF7DBC11DD}" destId="{235D012B-B2AA-4E14-85C3-A5511B265F66}" srcOrd="0" destOrd="0" presId="urn:microsoft.com/office/officeart/2008/layout/LinedList"/>
    <dgm:cxn modelId="{DA110DB5-2A3A-4FA5-BBB9-5EE97D88624C}" srcId="{8C1ED206-8822-438B-ADD1-60CE26C7E8CD}" destId="{F73FC193-3A4D-4E89-9740-F435016553D8}" srcOrd="2" destOrd="0" parTransId="{3AAE6C71-82D5-4AC4-B665-AB7C156EB5C4}" sibTransId="{EA899F18-4974-41ED-8B67-4C2FE07869A3}"/>
    <dgm:cxn modelId="{3AB07EB5-4552-4723-BB05-A4AECA243835}" type="presOf" srcId="{02C23EF2-C3DA-45D5-BC5E-DCD4ACAA9DF0}" destId="{2DE084AE-524F-4722-AF61-1BCDB4BABE62}" srcOrd="0" destOrd="0" presId="urn:microsoft.com/office/officeart/2008/layout/LinedList"/>
    <dgm:cxn modelId="{888388BF-C30D-445D-9112-08A7D087D266}" type="presOf" srcId="{36E624E4-AEA2-4039-9B4E-31AC1EFDC69C}" destId="{24CCEA0E-973E-4554-8FDC-9765AC3098D9}" srcOrd="0" destOrd="0" presId="urn:microsoft.com/office/officeart/2008/layout/LinedList"/>
    <dgm:cxn modelId="{AAECCBD1-ADF6-48DC-9EB3-7A36286DEF11}" type="presOf" srcId="{CA6B0D4E-3CA2-41B3-B42E-55FC7560A9C8}" destId="{D939EB85-DFDA-489D-8D1A-7BCCFAF022BB}" srcOrd="0" destOrd="0" presId="urn:microsoft.com/office/officeart/2008/layout/LinedList"/>
    <dgm:cxn modelId="{5AB050D6-0E77-4574-BC49-D428C410A9D0}" type="presOf" srcId="{8C1ED206-8822-438B-ADD1-60CE26C7E8CD}" destId="{466C636E-3D4C-4387-9147-B0AC97EF9007}" srcOrd="0" destOrd="0" presId="urn:microsoft.com/office/officeart/2008/layout/LinedList"/>
    <dgm:cxn modelId="{665F23D7-7352-4D24-8EB8-B47234CFF994}" type="presOf" srcId="{1828CC70-EA39-4103-8766-4BF20150B672}" destId="{408CA101-7ABA-43F5-AA41-810A96DFAB6A}" srcOrd="0" destOrd="0" presId="urn:microsoft.com/office/officeart/2008/layout/LinedList"/>
    <dgm:cxn modelId="{1026E9D7-1054-46B3-AC71-1AC52129E7B2}" srcId="{8C1ED206-8822-438B-ADD1-60CE26C7E8CD}" destId="{3ECFE07F-89DA-46EB-AC5B-88ABC00C93E8}" srcOrd="6" destOrd="0" parTransId="{DD49315B-7E9B-4EF2-AD4D-3BE92C8E7D0E}" sibTransId="{90A579D4-4468-41FC-935E-25940163F343}"/>
    <dgm:cxn modelId="{A543E0DE-62D4-4BDA-BA2B-10E78FCA1592}" type="presOf" srcId="{3ECFE07F-89DA-46EB-AC5B-88ABC00C93E8}" destId="{C1FC7D5F-5281-4842-BDA4-AF4B9B655DFE}" srcOrd="0" destOrd="0" presId="urn:microsoft.com/office/officeart/2008/layout/LinedList"/>
    <dgm:cxn modelId="{40A501E3-DBAF-4B80-94B1-00EE5D278934}" srcId="{8C1ED206-8822-438B-ADD1-60CE26C7E8CD}" destId="{1828CC70-EA39-4103-8766-4BF20150B672}" srcOrd="1" destOrd="0" parTransId="{F0413E34-D9EB-4552-91AF-C5C89C810D96}" sibTransId="{389CBDA7-F968-4673-B8F7-86347F7EAF4C}"/>
    <dgm:cxn modelId="{B76EC6E4-392B-4C00-9B4D-0D80647C344D}" type="presOf" srcId="{438359A1-5495-4DF6-8B66-1EA94961E956}" destId="{594F83C9-5BD7-4AD7-AA7F-9851F7FFDB82}" srcOrd="0" destOrd="0" presId="urn:microsoft.com/office/officeart/2008/layout/LinedList"/>
    <dgm:cxn modelId="{4A54FCE5-5979-43C6-87E6-D691FAF2230D}" type="presOf" srcId="{822499E1-6A43-4AA8-AE38-A989FD441857}" destId="{3F2A2F5D-4E1C-4C2F-84FE-020459D43D55}" srcOrd="0" destOrd="0" presId="urn:microsoft.com/office/officeart/2008/layout/LinedList"/>
    <dgm:cxn modelId="{DEE9AFEE-753D-4B5E-BAA5-9CC3A701BA41}" srcId="{8C1ED206-8822-438B-ADD1-60CE26C7E8CD}" destId="{438359A1-5495-4DF6-8B66-1EA94961E956}" srcOrd="7" destOrd="0" parTransId="{094E9BD5-D630-4EAA-811C-EE26BE8D1C77}" sibTransId="{1FEEC36B-56FD-436B-8382-7B58FD8E7D21}"/>
    <dgm:cxn modelId="{DE065DF3-44E9-471A-8EA6-2FA1254C59C7}" type="presOf" srcId="{FAA35836-C08E-48B1-9EB9-B4570202E441}" destId="{EF91C1A4-F2A4-4022-B6A4-9397A5A2B810}" srcOrd="0" destOrd="0" presId="urn:microsoft.com/office/officeart/2008/layout/LinedList"/>
    <dgm:cxn modelId="{F3477BFC-7DF8-40FC-AA34-BEAAEBC5DE8E}" srcId="{8C1ED206-8822-438B-ADD1-60CE26C7E8CD}" destId="{31874862-6E9A-4DEE-9252-1475E35C2FE3}" srcOrd="3" destOrd="0" parTransId="{1AF11E80-4320-4746-B33F-23A0199A98C2}" sibTransId="{26339203-5551-4C48-BF8A-E975AFBBFA2F}"/>
    <dgm:cxn modelId="{08A61B53-9FA2-4548-8062-4A4CADBCB88E}" type="presParOf" srcId="{466C636E-3D4C-4387-9147-B0AC97EF9007}" destId="{998E33D2-30D1-44BF-AFCF-7F82E1953B66}" srcOrd="0" destOrd="0" presId="urn:microsoft.com/office/officeart/2008/layout/LinedList"/>
    <dgm:cxn modelId="{D7D29C9B-05E1-4795-A9D3-0947859C5B87}" type="presParOf" srcId="{466C636E-3D4C-4387-9147-B0AC97EF9007}" destId="{D6DD41A9-1A90-49B6-8E55-03ADE270085E}" srcOrd="1" destOrd="0" presId="urn:microsoft.com/office/officeart/2008/layout/LinedList"/>
    <dgm:cxn modelId="{897A0EF3-549A-436A-ABA9-F4DC7016CB0B}" type="presParOf" srcId="{D6DD41A9-1A90-49B6-8E55-03ADE270085E}" destId="{2C4F92DE-9207-4E23-8FF1-FBE8DE8C7168}" srcOrd="0" destOrd="0" presId="urn:microsoft.com/office/officeart/2008/layout/LinedList"/>
    <dgm:cxn modelId="{ED242099-903E-48CB-BDED-5E58AEFEF0BC}" type="presParOf" srcId="{D6DD41A9-1A90-49B6-8E55-03ADE270085E}" destId="{A7C41EBB-B2EC-4B9D-B3FA-07482414B0F3}" srcOrd="1" destOrd="0" presId="urn:microsoft.com/office/officeart/2008/layout/LinedList"/>
    <dgm:cxn modelId="{C5C7A520-9C28-411E-BBB5-B0B67CE4AD49}" type="presParOf" srcId="{466C636E-3D4C-4387-9147-B0AC97EF9007}" destId="{425FFAAE-45D9-482A-A6D5-938135380433}" srcOrd="2" destOrd="0" presId="urn:microsoft.com/office/officeart/2008/layout/LinedList"/>
    <dgm:cxn modelId="{666CBBF2-2085-4049-8B49-8921E49693D9}" type="presParOf" srcId="{466C636E-3D4C-4387-9147-B0AC97EF9007}" destId="{DC84AC7C-D9E4-41A0-A1CB-7CC538E34DB4}" srcOrd="3" destOrd="0" presId="urn:microsoft.com/office/officeart/2008/layout/LinedList"/>
    <dgm:cxn modelId="{BB9D0163-B62A-40E2-9280-BFE6F78B700E}" type="presParOf" srcId="{DC84AC7C-D9E4-41A0-A1CB-7CC538E34DB4}" destId="{408CA101-7ABA-43F5-AA41-810A96DFAB6A}" srcOrd="0" destOrd="0" presId="urn:microsoft.com/office/officeart/2008/layout/LinedList"/>
    <dgm:cxn modelId="{2A6EC5F4-BA99-4707-B8FA-6F507D0F5338}" type="presParOf" srcId="{DC84AC7C-D9E4-41A0-A1CB-7CC538E34DB4}" destId="{8A4C7807-896B-4AA3-AB36-B54CCB4ED8E1}" srcOrd="1" destOrd="0" presId="urn:microsoft.com/office/officeart/2008/layout/LinedList"/>
    <dgm:cxn modelId="{ACC0FDFF-2008-492E-A2D4-CFE655D53713}" type="presParOf" srcId="{466C636E-3D4C-4387-9147-B0AC97EF9007}" destId="{76A1FF92-6CD3-4604-ACC0-20B9F1D5E04B}" srcOrd="4" destOrd="0" presId="urn:microsoft.com/office/officeart/2008/layout/LinedList"/>
    <dgm:cxn modelId="{8AF74956-E41D-4A34-AE21-80F4342007D8}" type="presParOf" srcId="{466C636E-3D4C-4387-9147-B0AC97EF9007}" destId="{7232EFCC-83DE-40E8-972D-B6319322527D}" srcOrd="5" destOrd="0" presId="urn:microsoft.com/office/officeart/2008/layout/LinedList"/>
    <dgm:cxn modelId="{57DDE7F3-94BB-400A-9432-ACFB1C3839AB}" type="presParOf" srcId="{7232EFCC-83DE-40E8-972D-B6319322527D}" destId="{ABC82CA1-594A-401F-89D7-850992B87F98}" srcOrd="0" destOrd="0" presId="urn:microsoft.com/office/officeart/2008/layout/LinedList"/>
    <dgm:cxn modelId="{EEF3A082-D0C6-4204-BD27-47BEF940B1BF}" type="presParOf" srcId="{7232EFCC-83DE-40E8-972D-B6319322527D}" destId="{D7E843E7-3AAC-4BF5-8E0C-CAD90AF114FB}" srcOrd="1" destOrd="0" presId="urn:microsoft.com/office/officeart/2008/layout/LinedList"/>
    <dgm:cxn modelId="{398DA7E0-2172-4B78-B213-56499C947290}" type="presParOf" srcId="{466C636E-3D4C-4387-9147-B0AC97EF9007}" destId="{31439354-66D3-4319-8066-FE26EEA34ED2}" srcOrd="6" destOrd="0" presId="urn:microsoft.com/office/officeart/2008/layout/LinedList"/>
    <dgm:cxn modelId="{26617C50-7567-4D7F-A422-D2A915DB4920}" type="presParOf" srcId="{466C636E-3D4C-4387-9147-B0AC97EF9007}" destId="{3D669F87-F995-4B58-B4E4-02751D817DAF}" srcOrd="7" destOrd="0" presId="urn:microsoft.com/office/officeart/2008/layout/LinedList"/>
    <dgm:cxn modelId="{E5253BA9-A81A-4037-8742-E4C4A6DDCEE5}" type="presParOf" srcId="{3D669F87-F995-4B58-B4E4-02751D817DAF}" destId="{CE2D1A71-3F1C-4525-B9C2-FD1D056A1A2F}" srcOrd="0" destOrd="0" presId="urn:microsoft.com/office/officeart/2008/layout/LinedList"/>
    <dgm:cxn modelId="{8B087F65-D57B-4EB5-AECA-8D2698B14F7E}" type="presParOf" srcId="{3D669F87-F995-4B58-B4E4-02751D817DAF}" destId="{8A0B749E-92F9-4E0A-83A0-290BCAB863F7}" srcOrd="1" destOrd="0" presId="urn:microsoft.com/office/officeart/2008/layout/LinedList"/>
    <dgm:cxn modelId="{75939896-7B09-48B7-8429-F2B915B4A71E}" type="presParOf" srcId="{466C636E-3D4C-4387-9147-B0AC97EF9007}" destId="{BBBF0B54-E9FF-434E-BBF0-EFCCA12C8060}" srcOrd="8" destOrd="0" presId="urn:microsoft.com/office/officeart/2008/layout/LinedList"/>
    <dgm:cxn modelId="{86EF2BCB-8783-48E5-B0A8-3A9355667D01}" type="presParOf" srcId="{466C636E-3D4C-4387-9147-B0AC97EF9007}" destId="{6459D494-49BE-45E6-9C9B-1DCF0F98EE0B}" srcOrd="9" destOrd="0" presId="urn:microsoft.com/office/officeart/2008/layout/LinedList"/>
    <dgm:cxn modelId="{80614294-6A7F-4C0F-ABD2-9FBD311D7CAF}" type="presParOf" srcId="{6459D494-49BE-45E6-9C9B-1DCF0F98EE0B}" destId="{2DD987BF-3852-4AF7-AFBE-4C8C02670C43}" srcOrd="0" destOrd="0" presId="urn:microsoft.com/office/officeart/2008/layout/LinedList"/>
    <dgm:cxn modelId="{F3D5F749-0639-493E-8118-A59D7270DDFB}" type="presParOf" srcId="{6459D494-49BE-45E6-9C9B-1DCF0F98EE0B}" destId="{FB8109B3-56DE-4CF0-83B2-1609EBA5ECF6}" srcOrd="1" destOrd="0" presId="urn:microsoft.com/office/officeart/2008/layout/LinedList"/>
    <dgm:cxn modelId="{8ABB59CC-547A-4256-B709-ADCD36739AC3}" type="presParOf" srcId="{466C636E-3D4C-4387-9147-B0AC97EF9007}" destId="{47A1DCE5-4C7E-4381-A2CA-642E0BF1C37A}" srcOrd="10" destOrd="0" presId="urn:microsoft.com/office/officeart/2008/layout/LinedList"/>
    <dgm:cxn modelId="{4ADD6D40-CB13-4470-A02C-2B29F758C9C9}" type="presParOf" srcId="{466C636E-3D4C-4387-9147-B0AC97EF9007}" destId="{9420CD12-861D-44A5-A9AC-88BA82F792FD}" srcOrd="11" destOrd="0" presId="urn:microsoft.com/office/officeart/2008/layout/LinedList"/>
    <dgm:cxn modelId="{FA340C84-B529-44AA-8DE0-E86CD6EE0564}" type="presParOf" srcId="{9420CD12-861D-44A5-A9AC-88BA82F792FD}" destId="{2DE084AE-524F-4722-AF61-1BCDB4BABE62}" srcOrd="0" destOrd="0" presId="urn:microsoft.com/office/officeart/2008/layout/LinedList"/>
    <dgm:cxn modelId="{A3FB1794-CC9D-4CE3-89E7-D4EE1EBD31D9}" type="presParOf" srcId="{9420CD12-861D-44A5-A9AC-88BA82F792FD}" destId="{66E9F08B-4269-4FDC-9CC9-4D1CBFB9F5EC}" srcOrd="1" destOrd="0" presId="urn:microsoft.com/office/officeart/2008/layout/LinedList"/>
    <dgm:cxn modelId="{065B9680-BFD8-48B3-B21D-62E8D2ACDE27}" type="presParOf" srcId="{466C636E-3D4C-4387-9147-B0AC97EF9007}" destId="{71A52498-1D7B-4ABD-8E1E-6A1244B0B3AB}" srcOrd="12" destOrd="0" presId="urn:microsoft.com/office/officeart/2008/layout/LinedList"/>
    <dgm:cxn modelId="{4635C093-B7C8-4B4A-9354-3CAD8277C308}" type="presParOf" srcId="{466C636E-3D4C-4387-9147-B0AC97EF9007}" destId="{52C231F2-154A-4FEE-891A-9A2539792D9E}" srcOrd="13" destOrd="0" presId="urn:microsoft.com/office/officeart/2008/layout/LinedList"/>
    <dgm:cxn modelId="{613BF3A1-14ED-41B4-A3DD-F2EEC46706FD}" type="presParOf" srcId="{52C231F2-154A-4FEE-891A-9A2539792D9E}" destId="{C1FC7D5F-5281-4842-BDA4-AF4B9B655DFE}" srcOrd="0" destOrd="0" presId="urn:microsoft.com/office/officeart/2008/layout/LinedList"/>
    <dgm:cxn modelId="{80763492-05DC-4B54-A14F-3E9E3F6647D2}" type="presParOf" srcId="{52C231F2-154A-4FEE-891A-9A2539792D9E}" destId="{AF7EDE0A-1129-41B2-911C-09AA2B0DA489}" srcOrd="1" destOrd="0" presId="urn:microsoft.com/office/officeart/2008/layout/LinedList"/>
    <dgm:cxn modelId="{ED6697EB-F14D-41CD-B88F-FD80005EC7A4}" type="presParOf" srcId="{466C636E-3D4C-4387-9147-B0AC97EF9007}" destId="{95218ED3-2ECF-4EBE-BD4F-7A19F002AF69}" srcOrd="14" destOrd="0" presId="urn:microsoft.com/office/officeart/2008/layout/LinedList"/>
    <dgm:cxn modelId="{86492BDF-1CBC-44BF-8F04-D0B6ECB17745}" type="presParOf" srcId="{466C636E-3D4C-4387-9147-B0AC97EF9007}" destId="{31F785E3-268D-460E-A65E-E824A9698CC6}" srcOrd="15" destOrd="0" presId="urn:microsoft.com/office/officeart/2008/layout/LinedList"/>
    <dgm:cxn modelId="{4CA028EE-B49A-4872-8FB9-117306B94916}" type="presParOf" srcId="{31F785E3-268D-460E-A65E-E824A9698CC6}" destId="{594F83C9-5BD7-4AD7-AA7F-9851F7FFDB82}" srcOrd="0" destOrd="0" presId="urn:microsoft.com/office/officeart/2008/layout/LinedList"/>
    <dgm:cxn modelId="{252B7B0D-6782-408D-9CAF-E1A320AB0DE0}" type="presParOf" srcId="{31F785E3-268D-460E-A65E-E824A9698CC6}" destId="{AB7B6C6E-3564-4054-B276-16AA0375864D}" srcOrd="1" destOrd="0" presId="urn:microsoft.com/office/officeart/2008/layout/LinedList"/>
    <dgm:cxn modelId="{F400411F-CBBC-4050-A27A-3E5FE887829F}" type="presParOf" srcId="{466C636E-3D4C-4387-9147-B0AC97EF9007}" destId="{A4DE89E9-2D5C-4C1D-8C0B-768F39653DFB}" srcOrd="16" destOrd="0" presId="urn:microsoft.com/office/officeart/2008/layout/LinedList"/>
    <dgm:cxn modelId="{89D722D6-6C9E-4565-8146-F38132987DB2}" type="presParOf" srcId="{466C636E-3D4C-4387-9147-B0AC97EF9007}" destId="{147BDE39-5EFB-4358-99C7-FB0CA41F5EC6}" srcOrd="17" destOrd="0" presId="urn:microsoft.com/office/officeart/2008/layout/LinedList"/>
    <dgm:cxn modelId="{4E492272-0B02-4D59-8AF0-6FC7A5163525}" type="presParOf" srcId="{147BDE39-5EFB-4358-99C7-FB0CA41F5EC6}" destId="{24CCEA0E-973E-4554-8FDC-9765AC3098D9}" srcOrd="0" destOrd="0" presId="urn:microsoft.com/office/officeart/2008/layout/LinedList"/>
    <dgm:cxn modelId="{6174323A-2BB8-4F05-BBCF-D4E565146DFF}" type="presParOf" srcId="{147BDE39-5EFB-4358-99C7-FB0CA41F5EC6}" destId="{7D0DB408-55D4-4771-B647-A24F0D36DE36}" srcOrd="1" destOrd="0" presId="urn:microsoft.com/office/officeart/2008/layout/LinedList"/>
    <dgm:cxn modelId="{16F44E70-31AE-4CC3-909D-B5A32D6DA6B7}" type="presParOf" srcId="{466C636E-3D4C-4387-9147-B0AC97EF9007}" destId="{19C0D88D-13A7-4E7E-AA0E-B0BECB23A6DD}" srcOrd="18" destOrd="0" presId="urn:microsoft.com/office/officeart/2008/layout/LinedList"/>
    <dgm:cxn modelId="{89715274-39E4-4338-B155-56C6FB155A49}" type="presParOf" srcId="{466C636E-3D4C-4387-9147-B0AC97EF9007}" destId="{9979D83C-C7BD-4869-95C8-D9BB4BE9CE81}" srcOrd="19" destOrd="0" presId="urn:microsoft.com/office/officeart/2008/layout/LinedList"/>
    <dgm:cxn modelId="{29D27B1E-3F66-4296-BAAF-B5712FF63085}" type="presParOf" srcId="{9979D83C-C7BD-4869-95C8-D9BB4BE9CE81}" destId="{AE4A083A-E312-4D22-BB38-2E5217104863}" srcOrd="0" destOrd="0" presId="urn:microsoft.com/office/officeart/2008/layout/LinedList"/>
    <dgm:cxn modelId="{81681CF0-976D-4A69-86F7-9840128F8FAF}" type="presParOf" srcId="{9979D83C-C7BD-4869-95C8-D9BB4BE9CE81}" destId="{979C6EDD-C13A-4DD4-9909-202898B9ECC7}" srcOrd="1" destOrd="0" presId="urn:microsoft.com/office/officeart/2008/layout/LinedList"/>
    <dgm:cxn modelId="{0C37EBEB-71CA-4DF5-8594-DE9E3C1B5A82}" type="presParOf" srcId="{466C636E-3D4C-4387-9147-B0AC97EF9007}" destId="{58D3422B-882F-4954-B16B-2FAC15578FBE}" srcOrd="20" destOrd="0" presId="urn:microsoft.com/office/officeart/2008/layout/LinedList"/>
    <dgm:cxn modelId="{7A0CB1CF-7394-4D49-BDAB-DFE9DEAA940D}" type="presParOf" srcId="{466C636E-3D4C-4387-9147-B0AC97EF9007}" destId="{A30825C7-D31F-4A2B-BE15-8C7E14E544AB}" srcOrd="21" destOrd="0" presId="urn:microsoft.com/office/officeart/2008/layout/LinedList"/>
    <dgm:cxn modelId="{A876E598-6085-4FCF-85D7-52AA7C64303F}" type="presParOf" srcId="{A30825C7-D31F-4A2B-BE15-8C7E14E544AB}" destId="{D939EB85-DFDA-489D-8D1A-7BCCFAF022BB}" srcOrd="0" destOrd="0" presId="urn:microsoft.com/office/officeart/2008/layout/LinedList"/>
    <dgm:cxn modelId="{F8F91177-41AF-447F-8FFD-390FB53730BF}" type="presParOf" srcId="{A30825C7-D31F-4A2B-BE15-8C7E14E544AB}" destId="{FD7BE3ED-AEC6-4321-B446-6D667546AF84}" srcOrd="1" destOrd="0" presId="urn:microsoft.com/office/officeart/2008/layout/LinedList"/>
    <dgm:cxn modelId="{79E53833-05E0-4079-B8EA-84309E285A3C}" type="presParOf" srcId="{466C636E-3D4C-4387-9147-B0AC97EF9007}" destId="{64400BCD-4513-4B86-A428-353828153DE9}" srcOrd="22" destOrd="0" presId="urn:microsoft.com/office/officeart/2008/layout/LinedList"/>
    <dgm:cxn modelId="{A1F4FA76-F4EC-4F0E-AA35-D84838105C52}" type="presParOf" srcId="{466C636E-3D4C-4387-9147-B0AC97EF9007}" destId="{8C300D20-CE83-4918-9032-399293B5CCEA}" srcOrd="23" destOrd="0" presId="urn:microsoft.com/office/officeart/2008/layout/LinedList"/>
    <dgm:cxn modelId="{C2D2700D-0B6A-4B53-BC63-CDF1939F8241}" type="presParOf" srcId="{8C300D20-CE83-4918-9032-399293B5CCEA}" destId="{3F2A2F5D-4E1C-4C2F-84FE-020459D43D55}" srcOrd="0" destOrd="0" presId="urn:microsoft.com/office/officeart/2008/layout/LinedList"/>
    <dgm:cxn modelId="{7ED1038F-FD54-4927-BB79-0347E6E3F950}" type="presParOf" srcId="{8C300D20-CE83-4918-9032-399293B5CCEA}" destId="{390AD2E9-9195-4DF1-AE14-EE85FD6C1383}" srcOrd="1" destOrd="0" presId="urn:microsoft.com/office/officeart/2008/layout/LinedList"/>
    <dgm:cxn modelId="{F95BDEA6-2470-4AC3-9FBA-9ED780E962F9}" type="presParOf" srcId="{466C636E-3D4C-4387-9147-B0AC97EF9007}" destId="{B60D2673-EB1D-4375-9FCD-F260796F913C}" srcOrd="24" destOrd="0" presId="urn:microsoft.com/office/officeart/2008/layout/LinedList"/>
    <dgm:cxn modelId="{028648E1-080D-45D4-92B0-796E944C4BA7}" type="presParOf" srcId="{466C636E-3D4C-4387-9147-B0AC97EF9007}" destId="{B02E18C1-8FDC-4ED6-9189-537B9099FA6C}" srcOrd="25" destOrd="0" presId="urn:microsoft.com/office/officeart/2008/layout/LinedList"/>
    <dgm:cxn modelId="{5C80E1BE-1F7A-470C-98F3-FFD03DC50315}" type="presParOf" srcId="{B02E18C1-8FDC-4ED6-9189-537B9099FA6C}" destId="{96F67A32-A058-4307-AD60-F6505C154D39}" srcOrd="0" destOrd="0" presId="urn:microsoft.com/office/officeart/2008/layout/LinedList"/>
    <dgm:cxn modelId="{A09A16EC-BE31-4C75-AEB2-7B77AF103C88}" type="presParOf" srcId="{B02E18C1-8FDC-4ED6-9189-537B9099FA6C}" destId="{205F572E-0B77-4E4F-997C-1886E2B87EE4}" srcOrd="1" destOrd="0" presId="urn:microsoft.com/office/officeart/2008/layout/LinedList"/>
    <dgm:cxn modelId="{3BD053BE-AD43-4D31-92B2-C4E87DA360CA}" type="presParOf" srcId="{466C636E-3D4C-4387-9147-B0AC97EF9007}" destId="{73AE9113-1E73-457F-9D1E-C812545C5E77}" srcOrd="26" destOrd="0" presId="urn:microsoft.com/office/officeart/2008/layout/LinedList"/>
    <dgm:cxn modelId="{AE0C9318-6BD2-4138-980C-2AFD5B038C4B}" type="presParOf" srcId="{466C636E-3D4C-4387-9147-B0AC97EF9007}" destId="{8BC64F4A-A4A6-4EEA-BB67-F690D4E9D2E1}" srcOrd="27" destOrd="0" presId="urn:microsoft.com/office/officeart/2008/layout/LinedList"/>
    <dgm:cxn modelId="{1947FAF6-6179-4EED-9C64-1D9AD2E95999}" type="presParOf" srcId="{8BC64F4A-A4A6-4EEA-BB67-F690D4E9D2E1}" destId="{32C70344-87F8-4081-A003-6160FCA08BA8}" srcOrd="0" destOrd="0" presId="urn:microsoft.com/office/officeart/2008/layout/LinedList"/>
    <dgm:cxn modelId="{27D2F5E3-B88E-41B1-A53F-66CE6E4BEE8A}" type="presParOf" srcId="{8BC64F4A-A4A6-4EEA-BB67-F690D4E9D2E1}" destId="{A32B5A15-E601-4083-A5E2-C59B6EBE7E07}" srcOrd="1" destOrd="0" presId="urn:microsoft.com/office/officeart/2008/layout/LinedList"/>
    <dgm:cxn modelId="{8A583EC7-DEA3-4429-9596-39D2DE497C79}" type="presParOf" srcId="{466C636E-3D4C-4387-9147-B0AC97EF9007}" destId="{A33C4595-1050-414C-8C1C-5D415AC88E42}" srcOrd="28" destOrd="0" presId="urn:microsoft.com/office/officeart/2008/layout/LinedList"/>
    <dgm:cxn modelId="{71BE1017-ACA2-42F2-9489-D53F52DD5FA0}" type="presParOf" srcId="{466C636E-3D4C-4387-9147-B0AC97EF9007}" destId="{DCDB3C97-CF51-451F-A04B-9A7FCF378707}" srcOrd="29" destOrd="0" presId="urn:microsoft.com/office/officeart/2008/layout/LinedList"/>
    <dgm:cxn modelId="{80C1E91C-B47C-445F-8C0D-AAA883EB60FB}" type="presParOf" srcId="{DCDB3C97-CF51-451F-A04B-9A7FCF378707}" destId="{235D012B-B2AA-4E14-85C3-A5511B265F66}" srcOrd="0" destOrd="0" presId="urn:microsoft.com/office/officeart/2008/layout/LinedList"/>
    <dgm:cxn modelId="{F48F6F53-F614-471A-86B7-48461B2C0587}" type="presParOf" srcId="{DCDB3C97-CF51-451F-A04B-9A7FCF378707}" destId="{2EFD6DFC-A7DB-49C5-A1B9-0F80BEC52D01}" srcOrd="1" destOrd="0" presId="urn:microsoft.com/office/officeart/2008/layout/LinedList"/>
    <dgm:cxn modelId="{9E229280-16CC-4747-970A-A9164027AF63}" type="presParOf" srcId="{466C636E-3D4C-4387-9147-B0AC97EF9007}" destId="{EE714532-3E5B-453C-8C0A-0B1FA4F87B84}" srcOrd="30" destOrd="0" presId="urn:microsoft.com/office/officeart/2008/layout/LinedList"/>
    <dgm:cxn modelId="{DA2FCE70-EAF5-4BF6-B563-5F35F5C52509}" type="presParOf" srcId="{466C636E-3D4C-4387-9147-B0AC97EF9007}" destId="{C29DEED7-0426-4EBC-89AE-65C2241B2C7A}" srcOrd="31" destOrd="0" presId="urn:microsoft.com/office/officeart/2008/layout/LinedList"/>
    <dgm:cxn modelId="{583853F0-5BC9-455F-8E63-44E519DF2225}" type="presParOf" srcId="{C29DEED7-0426-4EBC-89AE-65C2241B2C7A}" destId="{EF91C1A4-F2A4-4022-B6A4-9397A5A2B810}" srcOrd="0" destOrd="0" presId="urn:microsoft.com/office/officeart/2008/layout/LinedList"/>
    <dgm:cxn modelId="{89956A9D-B5CB-482B-8367-D0B95550A992}" type="presParOf" srcId="{C29DEED7-0426-4EBC-89AE-65C2241B2C7A}" destId="{16CFC6CB-AC0C-47EE-811F-2716304478A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496613-3E89-4CE7-AE40-88746F7C8B3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A2AF1A4A-8C06-451A-BB35-A3FD680C116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Collaboratives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  <a:p>
          <a:pPr>
            <a:lnSpc>
              <a:spcPct val="100000"/>
            </a:lnSpc>
            <a:defRPr b="1"/>
          </a:pPr>
          <a:r>
            <a:rPr lang="en-US" sz="1400" b="0" dirty="0">
              <a:latin typeface="Times New Roman" panose="02020603050405020304" pitchFamily="18" charset="0"/>
              <a:cs typeface="Times New Roman" panose="02020603050405020304" pitchFamily="18" charset="0"/>
            </a:rPr>
            <a:t>              We strive to bring people together and provide employment. We do not isolate users.</a:t>
          </a:r>
        </a:p>
      </dgm:t>
    </dgm:pt>
    <dgm:pt modelId="{841B5341-F615-4DB0-91DB-86837F01EBB5}" type="parTrans" cxnId="{17469B53-53BD-4A42-9AB0-2C5AF683FB7C}">
      <dgm:prSet/>
      <dgm:spPr/>
      <dgm:t>
        <a:bodyPr/>
        <a:lstStyle/>
        <a:p>
          <a:endParaRPr lang="en-US"/>
        </a:p>
      </dgm:t>
    </dgm:pt>
    <dgm:pt modelId="{490A05AC-BA0F-4347-94EF-03E0AA8997D0}" type="sibTrans" cxnId="{17469B53-53BD-4A42-9AB0-2C5AF683FB7C}">
      <dgm:prSet/>
      <dgm:spPr/>
      <dgm:t>
        <a:bodyPr/>
        <a:lstStyle/>
        <a:p>
          <a:endParaRPr lang="en-US"/>
        </a:p>
      </dgm:t>
    </dgm:pt>
    <dgm:pt modelId="{353D1DE7-BDD1-435C-97F6-71FF808D0E8B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Intuitive:</a:t>
          </a:r>
        </a:p>
        <a:p>
          <a:pPr>
            <a:lnSpc>
              <a:spcPct val="100000"/>
            </a:lnSpc>
            <a:defRPr b="1"/>
          </a:pPr>
          <a:r>
            <a:rPr lang="en-US" sz="1400" b="0" dirty="0">
              <a:latin typeface="Times New Roman" panose="02020603050405020304" pitchFamily="18" charset="0"/>
              <a:cs typeface="Times New Roman" panose="02020603050405020304" pitchFamily="18" charset="0"/>
            </a:rPr>
            <a:t>           Simplicity and ease of user.</a:t>
          </a:r>
        </a:p>
      </dgm:t>
    </dgm:pt>
    <dgm:pt modelId="{2E2F6B6A-450B-49F0-BCAE-879AFA975720}" type="parTrans" cxnId="{066F4CF6-E741-4A38-BC52-A6488BFFE703}">
      <dgm:prSet/>
      <dgm:spPr/>
      <dgm:t>
        <a:bodyPr/>
        <a:lstStyle/>
        <a:p>
          <a:endParaRPr lang="en-US"/>
        </a:p>
      </dgm:t>
    </dgm:pt>
    <dgm:pt modelId="{BA4A5BC2-DA0B-4474-9AD6-BC56A842C651}" type="sibTrans" cxnId="{066F4CF6-E741-4A38-BC52-A6488BFFE703}">
      <dgm:prSet/>
      <dgm:spPr/>
      <dgm:t>
        <a:bodyPr/>
        <a:lstStyle/>
        <a:p>
          <a:endParaRPr lang="en-US"/>
        </a:p>
      </dgm:t>
    </dgm:pt>
    <dgm:pt modelId="{CBC52509-8344-43DB-BB87-3BFFA5714624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Innovative:</a:t>
          </a:r>
        </a:p>
        <a:p>
          <a:pPr>
            <a:lnSpc>
              <a:spcPct val="100000"/>
            </a:lnSpc>
            <a:defRPr b="1"/>
          </a:pPr>
          <a:r>
            <a:rPr lang="en-US" sz="1400" b="0" dirty="0">
              <a:latin typeface="Times New Roman" panose="02020603050405020304" pitchFamily="18" charset="0"/>
              <a:cs typeface="Times New Roman" panose="02020603050405020304" pitchFamily="18" charset="0"/>
            </a:rPr>
            <a:t>           Push boundary in Tech and improve user experience frequently </a:t>
          </a:r>
        </a:p>
      </dgm:t>
    </dgm:pt>
    <dgm:pt modelId="{21C6F1DD-D8FB-44A1-89D0-1CF1F0C5BB33}" type="parTrans" cxnId="{D5F874D0-7736-4F45-91C6-C6EF2DB6D4A1}">
      <dgm:prSet/>
      <dgm:spPr/>
      <dgm:t>
        <a:bodyPr/>
        <a:lstStyle/>
        <a:p>
          <a:endParaRPr lang="en-US"/>
        </a:p>
      </dgm:t>
    </dgm:pt>
    <dgm:pt modelId="{11C584F3-220F-480E-8275-040E82DBC31A}" type="sibTrans" cxnId="{D5F874D0-7736-4F45-91C6-C6EF2DB6D4A1}">
      <dgm:prSet/>
      <dgm:spPr/>
      <dgm:t>
        <a:bodyPr/>
        <a:lstStyle/>
        <a:p>
          <a:endParaRPr lang="en-US"/>
        </a:p>
      </dgm:t>
    </dgm:pt>
    <dgm:pt modelId="{2BDDFAB1-AEB4-4672-8782-D534997DA81D}" type="pres">
      <dgm:prSet presAssocID="{20496613-3E89-4CE7-AE40-88746F7C8B30}" presName="root" presStyleCnt="0">
        <dgm:presLayoutVars>
          <dgm:dir/>
          <dgm:resizeHandles val="exact"/>
        </dgm:presLayoutVars>
      </dgm:prSet>
      <dgm:spPr/>
    </dgm:pt>
    <dgm:pt modelId="{DFB27EB9-6C09-46CC-9450-9D24797B4504}" type="pres">
      <dgm:prSet presAssocID="{A2AF1A4A-8C06-451A-BB35-A3FD680C116E}" presName="compNode" presStyleCnt="0"/>
      <dgm:spPr/>
    </dgm:pt>
    <dgm:pt modelId="{78B67677-4B2D-42BF-9DBD-15EA0A104A18}" type="pres">
      <dgm:prSet presAssocID="{A2AF1A4A-8C06-451A-BB35-A3FD680C11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70B05C1D-ECF1-4F63-970A-F49679FECEE3}" type="pres">
      <dgm:prSet presAssocID="{A2AF1A4A-8C06-451A-BB35-A3FD680C116E}" presName="iconSpace" presStyleCnt="0"/>
      <dgm:spPr/>
    </dgm:pt>
    <dgm:pt modelId="{E9307ED2-497A-4D03-8ED5-3086F4FC3AAB}" type="pres">
      <dgm:prSet presAssocID="{A2AF1A4A-8C06-451A-BB35-A3FD680C116E}" presName="parTx" presStyleLbl="revTx" presStyleIdx="0" presStyleCnt="6">
        <dgm:presLayoutVars>
          <dgm:chMax val="0"/>
          <dgm:chPref val="0"/>
        </dgm:presLayoutVars>
      </dgm:prSet>
      <dgm:spPr/>
    </dgm:pt>
    <dgm:pt modelId="{E0789C5B-CFF0-498C-85F9-52CC3A2ED2AE}" type="pres">
      <dgm:prSet presAssocID="{A2AF1A4A-8C06-451A-BB35-A3FD680C116E}" presName="txSpace" presStyleCnt="0"/>
      <dgm:spPr/>
    </dgm:pt>
    <dgm:pt modelId="{D1E6EF0D-DAF9-4230-9EA6-CB8406E7BFF2}" type="pres">
      <dgm:prSet presAssocID="{A2AF1A4A-8C06-451A-BB35-A3FD680C116E}" presName="desTx" presStyleLbl="revTx" presStyleIdx="1" presStyleCnt="6">
        <dgm:presLayoutVars/>
      </dgm:prSet>
      <dgm:spPr/>
    </dgm:pt>
    <dgm:pt modelId="{A85CA225-70F1-4431-95EF-93CE246561BA}" type="pres">
      <dgm:prSet presAssocID="{490A05AC-BA0F-4347-94EF-03E0AA8997D0}" presName="sibTrans" presStyleCnt="0"/>
      <dgm:spPr/>
    </dgm:pt>
    <dgm:pt modelId="{22CC2F53-B6EA-41BF-B5F7-DC5191B98A6F}" type="pres">
      <dgm:prSet presAssocID="{353D1DE7-BDD1-435C-97F6-71FF808D0E8B}" presName="compNode" presStyleCnt="0"/>
      <dgm:spPr/>
    </dgm:pt>
    <dgm:pt modelId="{D54DB672-C169-4C71-BD3A-81B3289DD005}" type="pres">
      <dgm:prSet presAssocID="{353D1DE7-BDD1-435C-97F6-71FF808D0E8B}" presName="iconRect" presStyleLbl="node1" presStyleIdx="1" presStyleCnt="3" custLinFactNeighborX="71118" custLinFactNeighborY="323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32BFD283-7020-4D53-927D-C808E4BAA757}" type="pres">
      <dgm:prSet presAssocID="{353D1DE7-BDD1-435C-97F6-71FF808D0E8B}" presName="iconSpace" presStyleCnt="0"/>
      <dgm:spPr/>
    </dgm:pt>
    <dgm:pt modelId="{1171807D-3C63-440A-AAD6-4EF13E8C3664}" type="pres">
      <dgm:prSet presAssocID="{353D1DE7-BDD1-435C-97F6-71FF808D0E8B}" presName="parTx" presStyleLbl="revTx" presStyleIdx="2" presStyleCnt="6" custScaleX="88769">
        <dgm:presLayoutVars>
          <dgm:chMax val="0"/>
          <dgm:chPref val="0"/>
        </dgm:presLayoutVars>
      </dgm:prSet>
      <dgm:spPr/>
    </dgm:pt>
    <dgm:pt modelId="{F2182B5F-957A-4AEE-96E2-61C66E4EA4C2}" type="pres">
      <dgm:prSet presAssocID="{353D1DE7-BDD1-435C-97F6-71FF808D0E8B}" presName="txSpace" presStyleCnt="0"/>
      <dgm:spPr/>
    </dgm:pt>
    <dgm:pt modelId="{4578B917-ACED-4C71-AA73-5290BE08A42A}" type="pres">
      <dgm:prSet presAssocID="{353D1DE7-BDD1-435C-97F6-71FF808D0E8B}" presName="desTx" presStyleLbl="revTx" presStyleIdx="3" presStyleCnt="6">
        <dgm:presLayoutVars/>
      </dgm:prSet>
      <dgm:spPr/>
    </dgm:pt>
    <dgm:pt modelId="{22AA71C3-1388-479C-924F-48131EFDFE2A}" type="pres">
      <dgm:prSet presAssocID="{BA4A5BC2-DA0B-4474-9AD6-BC56A842C651}" presName="sibTrans" presStyleCnt="0"/>
      <dgm:spPr/>
    </dgm:pt>
    <dgm:pt modelId="{C2651A34-E112-492F-84B5-27C617834455}" type="pres">
      <dgm:prSet presAssocID="{CBC52509-8344-43DB-BB87-3BFFA5714624}" presName="compNode" presStyleCnt="0"/>
      <dgm:spPr/>
    </dgm:pt>
    <dgm:pt modelId="{45C678A9-415B-45D1-8604-A4CF3E1902CC}" type="pres">
      <dgm:prSet presAssocID="{CBC52509-8344-43DB-BB87-3BFFA5714624}" presName="iconRect" presStyleLbl="node1" presStyleIdx="2" presStyleCnt="3" custLinFactNeighborX="22374" custLinFactNeighborY="42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68ACE8E7-9DCC-4599-9F8B-E99694336E90}" type="pres">
      <dgm:prSet presAssocID="{CBC52509-8344-43DB-BB87-3BFFA5714624}" presName="iconSpace" presStyleCnt="0"/>
      <dgm:spPr/>
    </dgm:pt>
    <dgm:pt modelId="{ECE1B1EF-5FDE-4E0A-AAF7-AE614CD4691A}" type="pres">
      <dgm:prSet presAssocID="{CBC52509-8344-43DB-BB87-3BFFA5714624}" presName="parTx" presStyleLbl="revTx" presStyleIdx="4" presStyleCnt="6" custLinFactNeighborX="327" custLinFactNeighborY="1657">
        <dgm:presLayoutVars>
          <dgm:chMax val="0"/>
          <dgm:chPref val="0"/>
        </dgm:presLayoutVars>
      </dgm:prSet>
      <dgm:spPr/>
    </dgm:pt>
    <dgm:pt modelId="{6117D4B0-9FA8-4896-AB10-674C13F9BCFC}" type="pres">
      <dgm:prSet presAssocID="{CBC52509-8344-43DB-BB87-3BFFA5714624}" presName="txSpace" presStyleCnt="0"/>
      <dgm:spPr/>
    </dgm:pt>
    <dgm:pt modelId="{336BDE59-3120-44FB-B788-470F5315FB85}" type="pres">
      <dgm:prSet presAssocID="{CBC52509-8344-43DB-BB87-3BFFA5714624}" presName="desTx" presStyleLbl="revTx" presStyleIdx="5" presStyleCnt="6">
        <dgm:presLayoutVars/>
      </dgm:prSet>
      <dgm:spPr/>
    </dgm:pt>
  </dgm:ptLst>
  <dgm:cxnLst>
    <dgm:cxn modelId="{66F4711C-C374-486A-B484-0DEFF7514C85}" type="presOf" srcId="{A2AF1A4A-8C06-451A-BB35-A3FD680C116E}" destId="{E9307ED2-497A-4D03-8ED5-3086F4FC3AAB}" srcOrd="0" destOrd="0" presId="urn:microsoft.com/office/officeart/2018/2/layout/IconLabelDescriptionList"/>
    <dgm:cxn modelId="{6390102F-F555-4A24-BD21-079933E02967}" type="presOf" srcId="{CBC52509-8344-43DB-BB87-3BFFA5714624}" destId="{ECE1B1EF-5FDE-4E0A-AAF7-AE614CD4691A}" srcOrd="0" destOrd="0" presId="urn:microsoft.com/office/officeart/2018/2/layout/IconLabelDescriptionList"/>
    <dgm:cxn modelId="{F029CF3D-E577-4BB8-9110-73A08155B860}" type="presOf" srcId="{20496613-3E89-4CE7-AE40-88746F7C8B30}" destId="{2BDDFAB1-AEB4-4672-8782-D534997DA81D}" srcOrd="0" destOrd="0" presId="urn:microsoft.com/office/officeart/2018/2/layout/IconLabelDescriptionList"/>
    <dgm:cxn modelId="{17469B53-53BD-4A42-9AB0-2C5AF683FB7C}" srcId="{20496613-3E89-4CE7-AE40-88746F7C8B30}" destId="{A2AF1A4A-8C06-451A-BB35-A3FD680C116E}" srcOrd="0" destOrd="0" parTransId="{841B5341-F615-4DB0-91DB-86837F01EBB5}" sibTransId="{490A05AC-BA0F-4347-94EF-03E0AA8997D0}"/>
    <dgm:cxn modelId="{D5F874D0-7736-4F45-91C6-C6EF2DB6D4A1}" srcId="{20496613-3E89-4CE7-AE40-88746F7C8B30}" destId="{CBC52509-8344-43DB-BB87-3BFFA5714624}" srcOrd="2" destOrd="0" parTransId="{21C6F1DD-D8FB-44A1-89D0-1CF1F0C5BB33}" sibTransId="{11C584F3-220F-480E-8275-040E82DBC31A}"/>
    <dgm:cxn modelId="{6465EFE6-B7EB-4566-8B54-A631F0583951}" type="presOf" srcId="{353D1DE7-BDD1-435C-97F6-71FF808D0E8B}" destId="{1171807D-3C63-440A-AAD6-4EF13E8C3664}" srcOrd="0" destOrd="0" presId="urn:microsoft.com/office/officeart/2018/2/layout/IconLabelDescriptionList"/>
    <dgm:cxn modelId="{066F4CF6-E741-4A38-BC52-A6488BFFE703}" srcId="{20496613-3E89-4CE7-AE40-88746F7C8B30}" destId="{353D1DE7-BDD1-435C-97F6-71FF808D0E8B}" srcOrd="1" destOrd="0" parTransId="{2E2F6B6A-450B-49F0-BCAE-879AFA975720}" sibTransId="{BA4A5BC2-DA0B-4474-9AD6-BC56A842C651}"/>
    <dgm:cxn modelId="{C7C6FF88-0478-401A-868F-15DAA9D75B55}" type="presParOf" srcId="{2BDDFAB1-AEB4-4672-8782-D534997DA81D}" destId="{DFB27EB9-6C09-46CC-9450-9D24797B4504}" srcOrd="0" destOrd="0" presId="urn:microsoft.com/office/officeart/2018/2/layout/IconLabelDescriptionList"/>
    <dgm:cxn modelId="{EC5B2177-53E2-4FD4-A1D5-506095606A93}" type="presParOf" srcId="{DFB27EB9-6C09-46CC-9450-9D24797B4504}" destId="{78B67677-4B2D-42BF-9DBD-15EA0A104A18}" srcOrd="0" destOrd="0" presId="urn:microsoft.com/office/officeart/2018/2/layout/IconLabelDescriptionList"/>
    <dgm:cxn modelId="{F565DEBA-76F2-4F0D-BD6A-E0FEA0234522}" type="presParOf" srcId="{DFB27EB9-6C09-46CC-9450-9D24797B4504}" destId="{70B05C1D-ECF1-4F63-970A-F49679FECEE3}" srcOrd="1" destOrd="0" presId="urn:microsoft.com/office/officeart/2018/2/layout/IconLabelDescriptionList"/>
    <dgm:cxn modelId="{10D47CFF-DC87-4879-B90A-080D5848CD83}" type="presParOf" srcId="{DFB27EB9-6C09-46CC-9450-9D24797B4504}" destId="{E9307ED2-497A-4D03-8ED5-3086F4FC3AAB}" srcOrd="2" destOrd="0" presId="urn:microsoft.com/office/officeart/2018/2/layout/IconLabelDescriptionList"/>
    <dgm:cxn modelId="{F90902BA-451C-4D00-8F06-573538DEDFEB}" type="presParOf" srcId="{DFB27EB9-6C09-46CC-9450-9D24797B4504}" destId="{E0789C5B-CFF0-498C-85F9-52CC3A2ED2AE}" srcOrd="3" destOrd="0" presId="urn:microsoft.com/office/officeart/2018/2/layout/IconLabelDescriptionList"/>
    <dgm:cxn modelId="{6D6E1D73-8E49-4677-9B8E-21A42088D3F4}" type="presParOf" srcId="{DFB27EB9-6C09-46CC-9450-9D24797B4504}" destId="{D1E6EF0D-DAF9-4230-9EA6-CB8406E7BFF2}" srcOrd="4" destOrd="0" presId="urn:microsoft.com/office/officeart/2018/2/layout/IconLabelDescriptionList"/>
    <dgm:cxn modelId="{83D15EF9-AB9E-4691-A249-25FD304FF4DC}" type="presParOf" srcId="{2BDDFAB1-AEB4-4672-8782-D534997DA81D}" destId="{A85CA225-70F1-4431-95EF-93CE246561BA}" srcOrd="1" destOrd="0" presId="urn:microsoft.com/office/officeart/2018/2/layout/IconLabelDescriptionList"/>
    <dgm:cxn modelId="{4E3B7637-7611-495F-BD6B-3C40CCD4D941}" type="presParOf" srcId="{2BDDFAB1-AEB4-4672-8782-D534997DA81D}" destId="{22CC2F53-B6EA-41BF-B5F7-DC5191B98A6F}" srcOrd="2" destOrd="0" presId="urn:microsoft.com/office/officeart/2018/2/layout/IconLabelDescriptionList"/>
    <dgm:cxn modelId="{AA1D4610-5BE1-44CD-BA27-2B3E8A71BBEF}" type="presParOf" srcId="{22CC2F53-B6EA-41BF-B5F7-DC5191B98A6F}" destId="{D54DB672-C169-4C71-BD3A-81B3289DD005}" srcOrd="0" destOrd="0" presId="urn:microsoft.com/office/officeart/2018/2/layout/IconLabelDescriptionList"/>
    <dgm:cxn modelId="{80CC77FF-B2D0-4B59-8C7F-F5ED06252940}" type="presParOf" srcId="{22CC2F53-B6EA-41BF-B5F7-DC5191B98A6F}" destId="{32BFD283-7020-4D53-927D-C808E4BAA757}" srcOrd="1" destOrd="0" presId="urn:microsoft.com/office/officeart/2018/2/layout/IconLabelDescriptionList"/>
    <dgm:cxn modelId="{C493230E-DBEC-42D8-B7EB-43EF70410251}" type="presParOf" srcId="{22CC2F53-B6EA-41BF-B5F7-DC5191B98A6F}" destId="{1171807D-3C63-440A-AAD6-4EF13E8C3664}" srcOrd="2" destOrd="0" presId="urn:microsoft.com/office/officeart/2018/2/layout/IconLabelDescriptionList"/>
    <dgm:cxn modelId="{02AB902B-9D96-449F-A0C9-BD6C8E25FC97}" type="presParOf" srcId="{22CC2F53-B6EA-41BF-B5F7-DC5191B98A6F}" destId="{F2182B5F-957A-4AEE-96E2-61C66E4EA4C2}" srcOrd="3" destOrd="0" presId="urn:microsoft.com/office/officeart/2018/2/layout/IconLabelDescriptionList"/>
    <dgm:cxn modelId="{4D2871E5-3F31-4E81-8AF1-4746D056445B}" type="presParOf" srcId="{22CC2F53-B6EA-41BF-B5F7-DC5191B98A6F}" destId="{4578B917-ACED-4C71-AA73-5290BE08A42A}" srcOrd="4" destOrd="0" presId="urn:microsoft.com/office/officeart/2018/2/layout/IconLabelDescriptionList"/>
    <dgm:cxn modelId="{988FD20A-D50D-44A1-BC67-60E879660C1C}" type="presParOf" srcId="{2BDDFAB1-AEB4-4672-8782-D534997DA81D}" destId="{22AA71C3-1388-479C-924F-48131EFDFE2A}" srcOrd="3" destOrd="0" presId="urn:microsoft.com/office/officeart/2018/2/layout/IconLabelDescriptionList"/>
    <dgm:cxn modelId="{79B018CC-D61A-4A26-9089-94D8A558F89F}" type="presParOf" srcId="{2BDDFAB1-AEB4-4672-8782-D534997DA81D}" destId="{C2651A34-E112-492F-84B5-27C617834455}" srcOrd="4" destOrd="0" presId="urn:microsoft.com/office/officeart/2018/2/layout/IconLabelDescriptionList"/>
    <dgm:cxn modelId="{AFDC989C-B3EA-4BD6-9DDF-A39B1A45C9B5}" type="presParOf" srcId="{C2651A34-E112-492F-84B5-27C617834455}" destId="{45C678A9-415B-45D1-8604-A4CF3E1902CC}" srcOrd="0" destOrd="0" presId="urn:microsoft.com/office/officeart/2018/2/layout/IconLabelDescriptionList"/>
    <dgm:cxn modelId="{62C0E1A6-D3A9-4D6D-A076-FD7FF9BBFE0D}" type="presParOf" srcId="{C2651A34-E112-492F-84B5-27C617834455}" destId="{68ACE8E7-9DCC-4599-9F8B-E99694336E90}" srcOrd="1" destOrd="0" presId="urn:microsoft.com/office/officeart/2018/2/layout/IconLabelDescriptionList"/>
    <dgm:cxn modelId="{25369A70-8B0E-4D20-B691-3B04CCA09902}" type="presParOf" srcId="{C2651A34-E112-492F-84B5-27C617834455}" destId="{ECE1B1EF-5FDE-4E0A-AAF7-AE614CD4691A}" srcOrd="2" destOrd="0" presId="urn:microsoft.com/office/officeart/2018/2/layout/IconLabelDescriptionList"/>
    <dgm:cxn modelId="{637BCDBC-BD61-4C03-A52E-EEE0BF96100A}" type="presParOf" srcId="{C2651A34-E112-492F-84B5-27C617834455}" destId="{6117D4B0-9FA8-4896-AB10-674C13F9BCFC}" srcOrd="3" destOrd="0" presId="urn:microsoft.com/office/officeart/2018/2/layout/IconLabelDescriptionList"/>
    <dgm:cxn modelId="{CD810044-D674-4D92-903C-B4640DA65F98}" type="presParOf" srcId="{C2651A34-E112-492F-84B5-27C617834455}" destId="{336BDE59-3120-44FB-B788-470F5315FB8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6D8886-1D1A-4F97-84BA-F5402DB21F8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D62CAE7-6DDB-4652-9312-8EF5D44C26EA}">
      <dgm:prSet custT="1"/>
      <dgm:spPr/>
      <dgm:t>
        <a:bodyPr/>
        <a:lstStyle/>
        <a:p>
          <a:r>
            <a:rPr lang="en-US" sz="1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Functional Requirement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13A99C-370D-40F5-A586-DEBE839575EC}" type="parTrans" cxnId="{154D502C-708E-4E0F-A2EA-5698CEA186D6}">
      <dgm:prSet/>
      <dgm:spPr/>
      <dgm:t>
        <a:bodyPr/>
        <a:lstStyle/>
        <a:p>
          <a:endParaRPr lang="en-US"/>
        </a:p>
      </dgm:t>
    </dgm:pt>
    <dgm:pt modelId="{316D423D-FD92-4CF1-B68A-25857D2E3B6C}" type="sibTrans" cxnId="{154D502C-708E-4E0F-A2EA-5698CEA186D6}">
      <dgm:prSet/>
      <dgm:spPr/>
      <dgm:t>
        <a:bodyPr/>
        <a:lstStyle/>
        <a:p>
          <a:endParaRPr lang="en-US"/>
        </a:p>
      </dgm:t>
    </dgm:pt>
    <dgm:pt modelId="{FB6CA54D-4203-4999-ACE5-DEDA1EF3E4F8}">
      <dgm:prSet custT="1"/>
      <dgm:spPr/>
      <dgm:t>
        <a:bodyPr/>
        <a:lstStyle/>
        <a:p>
          <a:r>
            <a:rPr lang="en-US" sz="1400" b="0" i="1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1C69A3-21CF-4197-B8D8-14275A6CD6B6}" type="parTrans" cxnId="{F73007A2-6FDF-4AD3-8AB2-BADC856ECC53}">
      <dgm:prSet/>
      <dgm:spPr/>
      <dgm:t>
        <a:bodyPr/>
        <a:lstStyle/>
        <a:p>
          <a:endParaRPr lang="en-US"/>
        </a:p>
      </dgm:t>
    </dgm:pt>
    <dgm:pt modelId="{9DE2A51B-3435-4170-AB74-069B80CB5C09}" type="sibTrans" cxnId="{F73007A2-6FDF-4AD3-8AB2-BADC856ECC53}">
      <dgm:prSet/>
      <dgm:spPr/>
      <dgm:t>
        <a:bodyPr/>
        <a:lstStyle/>
        <a:p>
          <a:endParaRPr lang="en-US"/>
        </a:p>
      </dgm:t>
    </dgm:pt>
    <dgm:pt modelId="{F0BCB40C-7440-47B8-B0C3-8054CBB0DA77}">
      <dgm:prSet custT="1"/>
      <dgm:spPr/>
      <dgm:t>
        <a:bodyPr/>
        <a:lstStyle/>
        <a:p>
          <a:r>
            <a:rPr lang="en-US" sz="1400" b="0" i="1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79722D-DBC9-4CDC-8AEF-7FB278C44B1D}" type="parTrans" cxnId="{69F6767D-F025-4612-A46B-EF4305886F33}">
      <dgm:prSet/>
      <dgm:spPr/>
      <dgm:t>
        <a:bodyPr/>
        <a:lstStyle/>
        <a:p>
          <a:endParaRPr lang="en-US"/>
        </a:p>
      </dgm:t>
    </dgm:pt>
    <dgm:pt modelId="{D8709873-C65A-48BD-8E7A-2D9AF7A5DC9E}" type="sibTrans" cxnId="{69F6767D-F025-4612-A46B-EF4305886F33}">
      <dgm:prSet/>
      <dgm:spPr/>
      <dgm:t>
        <a:bodyPr/>
        <a:lstStyle/>
        <a:p>
          <a:endParaRPr lang="en-US"/>
        </a:p>
      </dgm:t>
    </dgm:pt>
    <dgm:pt modelId="{51359074-4663-4D75-9ED2-FD58ABB96A02}">
      <dgm:prSet custT="1"/>
      <dgm:spPr/>
      <dgm:t>
        <a:bodyPr/>
        <a:lstStyle/>
        <a:p>
          <a:r>
            <a:rPr lang="en-US" sz="1400" b="0" i="1">
              <a:latin typeface="Times New Roman" panose="02020603050405020304" pitchFamily="18" charset="0"/>
              <a:cs typeface="Times New Roman" panose="02020603050405020304" pitchFamily="18" charset="0"/>
            </a:rPr>
            <a:t>Username or Password retrieve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49AE95-2DC4-4BB1-9102-FE7D6179820B}" type="parTrans" cxnId="{3E74FD51-A54C-4E39-88BA-72E57D09C08A}">
      <dgm:prSet/>
      <dgm:spPr/>
      <dgm:t>
        <a:bodyPr/>
        <a:lstStyle/>
        <a:p>
          <a:endParaRPr lang="en-US"/>
        </a:p>
      </dgm:t>
    </dgm:pt>
    <dgm:pt modelId="{873E04A9-3198-4391-AD49-A156327B9F05}" type="sibTrans" cxnId="{3E74FD51-A54C-4E39-88BA-72E57D09C08A}">
      <dgm:prSet/>
      <dgm:spPr/>
      <dgm:t>
        <a:bodyPr/>
        <a:lstStyle/>
        <a:p>
          <a:endParaRPr lang="en-US"/>
        </a:p>
      </dgm:t>
    </dgm:pt>
    <dgm:pt modelId="{65BC569E-61F6-4E54-9FA3-7BC2B5704C7D}">
      <dgm:prSet custT="1"/>
      <dgm:spPr/>
      <dgm:t>
        <a:bodyPr/>
        <a:lstStyle/>
        <a:p>
          <a:r>
            <a:rPr lang="en-US" sz="1400" b="0" i="1">
              <a:latin typeface="Times New Roman" panose="02020603050405020304" pitchFamily="18" charset="0"/>
              <a:cs typeface="Times New Roman" panose="02020603050405020304" pitchFamily="18" charset="0"/>
            </a:rPr>
            <a:t>Profile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2AC0B7-E564-4BA5-8F99-BF85C8820255}" type="parTrans" cxnId="{B6D2F7F4-A278-4777-A24A-D797DB49D63A}">
      <dgm:prSet/>
      <dgm:spPr/>
      <dgm:t>
        <a:bodyPr/>
        <a:lstStyle/>
        <a:p>
          <a:endParaRPr lang="en-US"/>
        </a:p>
      </dgm:t>
    </dgm:pt>
    <dgm:pt modelId="{463E1D8E-885C-4C69-BA61-10636B4F7CD4}" type="sibTrans" cxnId="{B6D2F7F4-A278-4777-A24A-D797DB49D63A}">
      <dgm:prSet/>
      <dgm:spPr/>
      <dgm:t>
        <a:bodyPr/>
        <a:lstStyle/>
        <a:p>
          <a:endParaRPr lang="en-US"/>
        </a:p>
      </dgm:t>
    </dgm:pt>
    <dgm:pt modelId="{6C821878-69D0-4447-B3C0-6AE3078F5CC2}">
      <dgm:prSet custT="1"/>
      <dgm:spPr/>
      <dgm:t>
        <a:bodyPr/>
        <a:lstStyle/>
        <a:p>
          <a:r>
            <a:rPr lang="en-US" sz="1400" b="0" i="1">
              <a:latin typeface="Times New Roman" panose="02020603050405020304" pitchFamily="18" charset="0"/>
              <a:cs typeface="Times New Roman" panose="02020603050405020304" pitchFamily="18" charset="0"/>
            </a:rPr>
            <a:t>Area selection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B60448-DF95-4878-B88B-AFA15DB2D15E}" type="parTrans" cxnId="{8CA091CD-7C04-4CEA-8E3A-5E2D00DD9AC1}">
      <dgm:prSet/>
      <dgm:spPr/>
      <dgm:t>
        <a:bodyPr/>
        <a:lstStyle/>
        <a:p>
          <a:endParaRPr lang="en-US"/>
        </a:p>
      </dgm:t>
    </dgm:pt>
    <dgm:pt modelId="{CE20AA14-28B3-4BD1-AEA6-17859F7D3177}" type="sibTrans" cxnId="{8CA091CD-7C04-4CEA-8E3A-5E2D00DD9AC1}">
      <dgm:prSet/>
      <dgm:spPr/>
      <dgm:t>
        <a:bodyPr/>
        <a:lstStyle/>
        <a:p>
          <a:endParaRPr lang="en-US"/>
        </a:p>
      </dgm:t>
    </dgm:pt>
    <dgm:pt modelId="{AAB760C7-B2AB-4E05-9A08-4D264B5E6AD6}">
      <dgm:prSet custT="1"/>
      <dgm:spPr/>
      <dgm:t>
        <a:bodyPr/>
        <a:lstStyle/>
        <a:p>
          <a:r>
            <a:rPr lang="en-US" sz="1400" b="0" i="1">
              <a:latin typeface="Times New Roman" panose="02020603050405020304" pitchFamily="18" charset="0"/>
              <a:cs typeface="Times New Roman" panose="02020603050405020304" pitchFamily="18" charset="0"/>
            </a:rPr>
            <a:t>Search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B038A0-E5CB-42AB-90B7-186E7057900D}" type="parTrans" cxnId="{ABE0B9D5-8E82-4460-A987-4BFFE3F49296}">
      <dgm:prSet/>
      <dgm:spPr/>
      <dgm:t>
        <a:bodyPr/>
        <a:lstStyle/>
        <a:p>
          <a:endParaRPr lang="en-US"/>
        </a:p>
      </dgm:t>
    </dgm:pt>
    <dgm:pt modelId="{17C5950B-734F-4CA2-A88C-EF4A5ECE94AC}" type="sibTrans" cxnId="{ABE0B9D5-8E82-4460-A987-4BFFE3F49296}">
      <dgm:prSet/>
      <dgm:spPr/>
      <dgm:t>
        <a:bodyPr/>
        <a:lstStyle/>
        <a:p>
          <a:endParaRPr lang="en-US"/>
        </a:p>
      </dgm:t>
    </dgm:pt>
    <dgm:pt modelId="{05C93B2D-4A08-4028-9FB6-070D7E89A7BF}">
      <dgm:prSet custT="1"/>
      <dgm:spPr/>
      <dgm:t>
        <a:bodyPr/>
        <a:lstStyle/>
        <a:p>
          <a:r>
            <a:rPr lang="en-US" sz="1400" b="0" i="1">
              <a:latin typeface="Times New Roman" panose="02020603050405020304" pitchFamily="18" charset="0"/>
              <a:cs typeface="Times New Roman" panose="02020603050405020304" pitchFamily="18" charset="0"/>
            </a:rPr>
            <a:t>Post area as customer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9D6AE5-4495-4B86-8C76-0E38B67853CA}" type="parTrans" cxnId="{963BCBFE-03FC-42BC-8488-FD35F010A636}">
      <dgm:prSet/>
      <dgm:spPr/>
      <dgm:t>
        <a:bodyPr/>
        <a:lstStyle/>
        <a:p>
          <a:endParaRPr lang="en-US"/>
        </a:p>
      </dgm:t>
    </dgm:pt>
    <dgm:pt modelId="{AA39B4F7-B228-46BA-86E2-8444A0B376AA}" type="sibTrans" cxnId="{963BCBFE-03FC-42BC-8488-FD35F010A636}">
      <dgm:prSet/>
      <dgm:spPr/>
      <dgm:t>
        <a:bodyPr/>
        <a:lstStyle/>
        <a:p>
          <a:endParaRPr lang="en-US"/>
        </a:p>
      </dgm:t>
    </dgm:pt>
    <dgm:pt modelId="{A7E3A33F-A142-41A2-8E6C-27439BD13121}">
      <dgm:prSet custT="1"/>
      <dgm:spPr/>
      <dgm:t>
        <a:bodyPr/>
        <a:lstStyle/>
        <a:p>
          <a:r>
            <a:rPr lang="en-US" sz="1400" b="0" i="1">
              <a:latin typeface="Times New Roman" panose="02020603050405020304" pitchFamily="18" charset="0"/>
              <a:cs typeface="Times New Roman" panose="02020603050405020304" pitchFamily="18" charset="0"/>
            </a:rPr>
            <a:t>Post area as vendor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8CA6AF-2323-4C7D-A9FE-72D5026CCAE6}" type="parTrans" cxnId="{F6F27EC7-648F-4D4F-848B-393236CB2F52}">
      <dgm:prSet/>
      <dgm:spPr/>
      <dgm:t>
        <a:bodyPr/>
        <a:lstStyle/>
        <a:p>
          <a:endParaRPr lang="en-US"/>
        </a:p>
      </dgm:t>
    </dgm:pt>
    <dgm:pt modelId="{DEC9B1AE-1782-4DDA-8395-11EA7A2F9827}" type="sibTrans" cxnId="{F6F27EC7-648F-4D4F-848B-393236CB2F52}">
      <dgm:prSet/>
      <dgm:spPr/>
      <dgm:t>
        <a:bodyPr/>
        <a:lstStyle/>
        <a:p>
          <a:endParaRPr lang="en-US"/>
        </a:p>
      </dgm:t>
    </dgm:pt>
    <dgm:pt modelId="{48673554-CA91-48CF-A75A-1C987B26F7BC}">
      <dgm:prSet custT="1"/>
      <dgm:spPr/>
      <dgm:t>
        <a:bodyPr/>
        <a:lstStyle/>
        <a:p>
          <a:r>
            <a:rPr lang="en-US" sz="1400" b="0" i="1">
              <a:latin typeface="Times New Roman" panose="02020603050405020304" pitchFamily="18" charset="0"/>
              <a:cs typeface="Times New Roman" panose="02020603050405020304" pitchFamily="18" charset="0"/>
            </a:rPr>
            <a:t>Order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D20A88-79FC-4D0B-A6E5-545CC09827EA}" type="parTrans" cxnId="{F5621A94-5B93-46D0-9639-9589BCA3E448}">
      <dgm:prSet/>
      <dgm:spPr/>
      <dgm:t>
        <a:bodyPr/>
        <a:lstStyle/>
        <a:p>
          <a:endParaRPr lang="en-US"/>
        </a:p>
      </dgm:t>
    </dgm:pt>
    <dgm:pt modelId="{3ADF6D35-0789-4786-945B-F19D5B81CE86}" type="sibTrans" cxnId="{F5621A94-5B93-46D0-9639-9589BCA3E448}">
      <dgm:prSet/>
      <dgm:spPr/>
      <dgm:t>
        <a:bodyPr/>
        <a:lstStyle/>
        <a:p>
          <a:endParaRPr lang="en-US"/>
        </a:p>
      </dgm:t>
    </dgm:pt>
    <dgm:pt modelId="{A644552F-6456-452E-B469-D58AD626909B}">
      <dgm:prSet custT="1"/>
      <dgm:spPr/>
      <dgm:t>
        <a:bodyPr/>
        <a:lstStyle/>
        <a:p>
          <a:r>
            <a:rPr lang="en-US" sz="1400" b="0" i="1">
              <a:latin typeface="Times New Roman" panose="02020603050405020304" pitchFamily="18" charset="0"/>
              <a:cs typeface="Times New Roman" panose="02020603050405020304" pitchFamily="18" charset="0"/>
            </a:rPr>
            <a:t>Menu and quantity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111D41-0E30-4614-9694-09609B84E904}" type="parTrans" cxnId="{44AE2BA3-1DD1-4785-B47F-84505011AFE3}">
      <dgm:prSet/>
      <dgm:spPr/>
      <dgm:t>
        <a:bodyPr/>
        <a:lstStyle/>
        <a:p>
          <a:endParaRPr lang="en-US"/>
        </a:p>
      </dgm:t>
    </dgm:pt>
    <dgm:pt modelId="{72E007E6-BCE5-4FA3-BA43-BAD89ABC366A}" type="sibTrans" cxnId="{44AE2BA3-1DD1-4785-B47F-84505011AFE3}">
      <dgm:prSet/>
      <dgm:spPr/>
      <dgm:t>
        <a:bodyPr/>
        <a:lstStyle/>
        <a:p>
          <a:endParaRPr lang="en-US"/>
        </a:p>
      </dgm:t>
    </dgm:pt>
    <dgm:pt modelId="{D676C89E-E853-445A-B379-3E8DA10D1995}">
      <dgm:prSet custT="1"/>
      <dgm:spPr/>
      <dgm:t>
        <a:bodyPr/>
        <a:lstStyle/>
        <a:p>
          <a:r>
            <a:rPr lang="en-US" sz="1400" b="0" i="1">
              <a:latin typeface="Times New Roman" panose="02020603050405020304" pitchFamily="18" charset="0"/>
              <a:cs typeface="Times New Roman" panose="02020603050405020304" pitchFamily="18" charset="0"/>
            </a:rPr>
            <a:t>Special Request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CCCE4C-0510-4C1A-B298-1CC391D223EC}" type="parTrans" cxnId="{3178E9B5-220B-4C40-915F-03780BF8C759}">
      <dgm:prSet/>
      <dgm:spPr/>
      <dgm:t>
        <a:bodyPr/>
        <a:lstStyle/>
        <a:p>
          <a:endParaRPr lang="en-US"/>
        </a:p>
      </dgm:t>
    </dgm:pt>
    <dgm:pt modelId="{2DCB702B-2C83-4754-8247-24C75D04C531}" type="sibTrans" cxnId="{3178E9B5-220B-4C40-915F-03780BF8C759}">
      <dgm:prSet/>
      <dgm:spPr/>
      <dgm:t>
        <a:bodyPr/>
        <a:lstStyle/>
        <a:p>
          <a:endParaRPr lang="en-US"/>
        </a:p>
      </dgm:t>
    </dgm:pt>
    <dgm:pt modelId="{453D747F-AE89-44E3-AB7D-AA73480730BD}">
      <dgm:prSet custT="1"/>
      <dgm:spPr/>
      <dgm:t>
        <a:bodyPr/>
        <a:lstStyle/>
        <a:p>
          <a:r>
            <a:rPr lang="en-US" sz="1400" b="0" i="1">
              <a:latin typeface="Times New Roman" panose="02020603050405020304" pitchFamily="18" charset="0"/>
              <a:cs typeface="Times New Roman" panose="02020603050405020304" pitchFamily="18" charset="0"/>
            </a:rPr>
            <a:t>Payment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62298B-2A2C-46FA-AAEA-042A695D1F67}" type="parTrans" cxnId="{FFD8F5C6-F759-4F5A-AC06-5A4DEEAF0040}">
      <dgm:prSet/>
      <dgm:spPr/>
      <dgm:t>
        <a:bodyPr/>
        <a:lstStyle/>
        <a:p>
          <a:endParaRPr lang="en-US"/>
        </a:p>
      </dgm:t>
    </dgm:pt>
    <dgm:pt modelId="{6174720B-192F-4D5D-AD31-31573302EA36}" type="sibTrans" cxnId="{FFD8F5C6-F759-4F5A-AC06-5A4DEEAF0040}">
      <dgm:prSet/>
      <dgm:spPr/>
      <dgm:t>
        <a:bodyPr/>
        <a:lstStyle/>
        <a:p>
          <a:endParaRPr lang="en-US"/>
        </a:p>
      </dgm:t>
    </dgm:pt>
    <dgm:pt modelId="{87EB73BF-06DA-46E0-B5E2-FBA9D279EE12}">
      <dgm:prSet custT="1"/>
      <dgm:spPr/>
      <dgm:t>
        <a:bodyPr/>
        <a:lstStyle/>
        <a:p>
          <a:r>
            <a:rPr lang="en-US" sz="1400" b="0" i="1">
              <a:latin typeface="Times New Roman" panose="02020603050405020304" pitchFamily="18" charset="0"/>
              <a:cs typeface="Times New Roman" panose="02020603050405020304" pitchFamily="18" charset="0"/>
            </a:rPr>
            <a:t>Confirmation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99BB6C-3456-4432-8A8F-E485D44B2194}" type="parTrans" cxnId="{35CC1DBA-CD03-4A67-9B33-549014169430}">
      <dgm:prSet/>
      <dgm:spPr/>
      <dgm:t>
        <a:bodyPr/>
        <a:lstStyle/>
        <a:p>
          <a:endParaRPr lang="en-US"/>
        </a:p>
      </dgm:t>
    </dgm:pt>
    <dgm:pt modelId="{2B293F36-6E63-496B-8AA8-C3E925EC458B}" type="sibTrans" cxnId="{35CC1DBA-CD03-4A67-9B33-549014169430}">
      <dgm:prSet/>
      <dgm:spPr/>
      <dgm:t>
        <a:bodyPr/>
        <a:lstStyle/>
        <a:p>
          <a:endParaRPr lang="en-US"/>
        </a:p>
      </dgm:t>
    </dgm:pt>
    <dgm:pt modelId="{5A0F91FE-E788-465A-9966-529B3A9DD0C3}">
      <dgm:prSet custT="1"/>
      <dgm:spPr/>
      <dgm:t>
        <a:bodyPr/>
        <a:lstStyle/>
        <a:p>
          <a:r>
            <a:rPr lang="en-US" sz="1400" b="0" i="1">
              <a:latin typeface="Times New Roman" panose="02020603050405020304" pitchFamily="18" charset="0"/>
              <a:cs typeface="Times New Roman" panose="02020603050405020304" pitchFamily="18" charset="0"/>
            </a:rPr>
            <a:t>Cancel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21ED8A-C015-43FC-8DE0-CD1FB02831DF}" type="parTrans" cxnId="{851509E2-2C4B-47C3-8C57-3F7169277ABB}">
      <dgm:prSet/>
      <dgm:spPr/>
      <dgm:t>
        <a:bodyPr/>
        <a:lstStyle/>
        <a:p>
          <a:endParaRPr lang="en-US"/>
        </a:p>
      </dgm:t>
    </dgm:pt>
    <dgm:pt modelId="{F75422B0-15ED-4157-B96F-E76F66FB23B2}" type="sibTrans" cxnId="{851509E2-2C4B-47C3-8C57-3F7169277ABB}">
      <dgm:prSet/>
      <dgm:spPr/>
      <dgm:t>
        <a:bodyPr/>
        <a:lstStyle/>
        <a:p>
          <a:endParaRPr lang="en-US"/>
        </a:p>
      </dgm:t>
    </dgm:pt>
    <dgm:pt modelId="{FFFF93FE-34EF-4120-B6A1-2C09D15589B8}" type="pres">
      <dgm:prSet presAssocID="{646D8886-1D1A-4F97-84BA-F5402DB21F8F}" presName="vert0" presStyleCnt="0">
        <dgm:presLayoutVars>
          <dgm:dir/>
          <dgm:animOne val="branch"/>
          <dgm:animLvl val="lvl"/>
        </dgm:presLayoutVars>
      </dgm:prSet>
      <dgm:spPr/>
    </dgm:pt>
    <dgm:pt modelId="{AFD21FB1-8C2A-4D08-AF4E-939134BF80A6}" type="pres">
      <dgm:prSet presAssocID="{6D62CAE7-6DDB-4652-9312-8EF5D44C26EA}" presName="thickLine" presStyleLbl="alignNode1" presStyleIdx="0" presStyleCnt="15"/>
      <dgm:spPr/>
    </dgm:pt>
    <dgm:pt modelId="{750FA18C-4E37-4555-AF9E-C8C00AF6EE29}" type="pres">
      <dgm:prSet presAssocID="{6D62CAE7-6DDB-4652-9312-8EF5D44C26EA}" presName="horz1" presStyleCnt="0"/>
      <dgm:spPr/>
    </dgm:pt>
    <dgm:pt modelId="{F41079B5-236C-49B4-9140-6ED1283678B1}" type="pres">
      <dgm:prSet presAssocID="{6D62CAE7-6DDB-4652-9312-8EF5D44C26EA}" presName="tx1" presStyleLbl="revTx" presStyleIdx="0" presStyleCnt="15"/>
      <dgm:spPr/>
    </dgm:pt>
    <dgm:pt modelId="{8A9AFC34-CE73-4DFB-90F9-F57D747302A0}" type="pres">
      <dgm:prSet presAssocID="{6D62CAE7-6DDB-4652-9312-8EF5D44C26EA}" presName="vert1" presStyleCnt="0"/>
      <dgm:spPr/>
    </dgm:pt>
    <dgm:pt modelId="{CD58194D-9E9D-43DE-9FAA-C1E736F3A593}" type="pres">
      <dgm:prSet presAssocID="{FB6CA54D-4203-4999-ACE5-DEDA1EF3E4F8}" presName="thickLine" presStyleLbl="alignNode1" presStyleIdx="1" presStyleCnt="15"/>
      <dgm:spPr/>
    </dgm:pt>
    <dgm:pt modelId="{A721BD7F-EED2-490E-A7F2-E4C7C5240BDB}" type="pres">
      <dgm:prSet presAssocID="{FB6CA54D-4203-4999-ACE5-DEDA1EF3E4F8}" presName="horz1" presStyleCnt="0"/>
      <dgm:spPr/>
    </dgm:pt>
    <dgm:pt modelId="{811E9EBA-9761-4410-8588-BA729FB10D36}" type="pres">
      <dgm:prSet presAssocID="{FB6CA54D-4203-4999-ACE5-DEDA1EF3E4F8}" presName="tx1" presStyleLbl="revTx" presStyleIdx="1" presStyleCnt="15"/>
      <dgm:spPr/>
    </dgm:pt>
    <dgm:pt modelId="{3C358458-40BC-4AB6-8561-D4AC20F9246E}" type="pres">
      <dgm:prSet presAssocID="{FB6CA54D-4203-4999-ACE5-DEDA1EF3E4F8}" presName="vert1" presStyleCnt="0"/>
      <dgm:spPr/>
    </dgm:pt>
    <dgm:pt modelId="{553B5655-8B3D-466C-BDF5-40B0F3E40A8F}" type="pres">
      <dgm:prSet presAssocID="{F0BCB40C-7440-47B8-B0C3-8054CBB0DA77}" presName="thickLine" presStyleLbl="alignNode1" presStyleIdx="2" presStyleCnt="15"/>
      <dgm:spPr/>
    </dgm:pt>
    <dgm:pt modelId="{C20338AF-5CE2-4337-A7E7-4F82EE4ADA96}" type="pres">
      <dgm:prSet presAssocID="{F0BCB40C-7440-47B8-B0C3-8054CBB0DA77}" presName="horz1" presStyleCnt="0"/>
      <dgm:spPr/>
    </dgm:pt>
    <dgm:pt modelId="{CA1A7D58-9C3E-4F7F-8282-DA68B93D2A9B}" type="pres">
      <dgm:prSet presAssocID="{F0BCB40C-7440-47B8-B0C3-8054CBB0DA77}" presName="tx1" presStyleLbl="revTx" presStyleIdx="2" presStyleCnt="15"/>
      <dgm:spPr/>
    </dgm:pt>
    <dgm:pt modelId="{F382DF06-3E4C-4244-9D7C-0C62C10B970F}" type="pres">
      <dgm:prSet presAssocID="{F0BCB40C-7440-47B8-B0C3-8054CBB0DA77}" presName="vert1" presStyleCnt="0"/>
      <dgm:spPr/>
    </dgm:pt>
    <dgm:pt modelId="{8078BA9B-C951-4B48-B02B-D5DF657DC339}" type="pres">
      <dgm:prSet presAssocID="{51359074-4663-4D75-9ED2-FD58ABB96A02}" presName="thickLine" presStyleLbl="alignNode1" presStyleIdx="3" presStyleCnt="15"/>
      <dgm:spPr/>
    </dgm:pt>
    <dgm:pt modelId="{471F0A8F-5F84-40E4-8674-593A2AED72F1}" type="pres">
      <dgm:prSet presAssocID="{51359074-4663-4D75-9ED2-FD58ABB96A02}" presName="horz1" presStyleCnt="0"/>
      <dgm:spPr/>
    </dgm:pt>
    <dgm:pt modelId="{CB450B6D-F5B6-44DA-AE9B-77DB97F1204B}" type="pres">
      <dgm:prSet presAssocID="{51359074-4663-4D75-9ED2-FD58ABB96A02}" presName="tx1" presStyleLbl="revTx" presStyleIdx="3" presStyleCnt="15"/>
      <dgm:spPr/>
    </dgm:pt>
    <dgm:pt modelId="{50FF87A2-65C0-423B-852C-7BBBA3C96E3A}" type="pres">
      <dgm:prSet presAssocID="{51359074-4663-4D75-9ED2-FD58ABB96A02}" presName="vert1" presStyleCnt="0"/>
      <dgm:spPr/>
    </dgm:pt>
    <dgm:pt modelId="{AE475745-FB2B-47FA-A6BB-188083E4E01B}" type="pres">
      <dgm:prSet presAssocID="{65BC569E-61F6-4E54-9FA3-7BC2B5704C7D}" presName="thickLine" presStyleLbl="alignNode1" presStyleIdx="4" presStyleCnt="15"/>
      <dgm:spPr/>
    </dgm:pt>
    <dgm:pt modelId="{BB26C082-8EFF-4F85-9052-4FE29B12E869}" type="pres">
      <dgm:prSet presAssocID="{65BC569E-61F6-4E54-9FA3-7BC2B5704C7D}" presName="horz1" presStyleCnt="0"/>
      <dgm:spPr/>
    </dgm:pt>
    <dgm:pt modelId="{944A2AFF-34B9-4843-A711-102202E39C8B}" type="pres">
      <dgm:prSet presAssocID="{65BC569E-61F6-4E54-9FA3-7BC2B5704C7D}" presName="tx1" presStyleLbl="revTx" presStyleIdx="4" presStyleCnt="15"/>
      <dgm:spPr/>
    </dgm:pt>
    <dgm:pt modelId="{0DB63E20-3ECC-4ACE-AF32-D52B22CE7F26}" type="pres">
      <dgm:prSet presAssocID="{65BC569E-61F6-4E54-9FA3-7BC2B5704C7D}" presName="vert1" presStyleCnt="0"/>
      <dgm:spPr/>
    </dgm:pt>
    <dgm:pt modelId="{AAE4E699-0652-4EE7-A831-8544192DC726}" type="pres">
      <dgm:prSet presAssocID="{6C821878-69D0-4447-B3C0-6AE3078F5CC2}" presName="thickLine" presStyleLbl="alignNode1" presStyleIdx="5" presStyleCnt="15"/>
      <dgm:spPr/>
    </dgm:pt>
    <dgm:pt modelId="{C0E24647-7B93-489B-95C6-024F4FA8DFAF}" type="pres">
      <dgm:prSet presAssocID="{6C821878-69D0-4447-B3C0-6AE3078F5CC2}" presName="horz1" presStyleCnt="0"/>
      <dgm:spPr/>
    </dgm:pt>
    <dgm:pt modelId="{5BCAD265-6306-4728-86CE-42AF14EA7162}" type="pres">
      <dgm:prSet presAssocID="{6C821878-69D0-4447-B3C0-6AE3078F5CC2}" presName="tx1" presStyleLbl="revTx" presStyleIdx="5" presStyleCnt="15"/>
      <dgm:spPr/>
    </dgm:pt>
    <dgm:pt modelId="{172CD783-88BB-4F29-86F0-F76A503A3645}" type="pres">
      <dgm:prSet presAssocID="{6C821878-69D0-4447-B3C0-6AE3078F5CC2}" presName="vert1" presStyleCnt="0"/>
      <dgm:spPr/>
    </dgm:pt>
    <dgm:pt modelId="{784240C4-A0CA-4009-B6AE-D514A72246A5}" type="pres">
      <dgm:prSet presAssocID="{AAB760C7-B2AB-4E05-9A08-4D264B5E6AD6}" presName="thickLine" presStyleLbl="alignNode1" presStyleIdx="6" presStyleCnt="15"/>
      <dgm:spPr/>
    </dgm:pt>
    <dgm:pt modelId="{2919C5AC-F27E-4BA5-A185-610FC724E3C9}" type="pres">
      <dgm:prSet presAssocID="{AAB760C7-B2AB-4E05-9A08-4D264B5E6AD6}" presName="horz1" presStyleCnt="0"/>
      <dgm:spPr/>
    </dgm:pt>
    <dgm:pt modelId="{E3DBA0DD-D936-4B8A-928E-9F4100FF2E37}" type="pres">
      <dgm:prSet presAssocID="{AAB760C7-B2AB-4E05-9A08-4D264B5E6AD6}" presName="tx1" presStyleLbl="revTx" presStyleIdx="6" presStyleCnt="15"/>
      <dgm:spPr/>
    </dgm:pt>
    <dgm:pt modelId="{1B6FD853-9E7D-4A24-AA66-93F31A4E1B25}" type="pres">
      <dgm:prSet presAssocID="{AAB760C7-B2AB-4E05-9A08-4D264B5E6AD6}" presName="vert1" presStyleCnt="0"/>
      <dgm:spPr/>
    </dgm:pt>
    <dgm:pt modelId="{1754A26E-E162-462C-BF41-968F8E4EFD97}" type="pres">
      <dgm:prSet presAssocID="{05C93B2D-4A08-4028-9FB6-070D7E89A7BF}" presName="thickLine" presStyleLbl="alignNode1" presStyleIdx="7" presStyleCnt="15"/>
      <dgm:spPr/>
    </dgm:pt>
    <dgm:pt modelId="{D6D8AD05-D4E5-46E2-A6AF-693B688FCD66}" type="pres">
      <dgm:prSet presAssocID="{05C93B2D-4A08-4028-9FB6-070D7E89A7BF}" presName="horz1" presStyleCnt="0"/>
      <dgm:spPr/>
    </dgm:pt>
    <dgm:pt modelId="{93094431-DDAC-4152-839F-654AD96C6567}" type="pres">
      <dgm:prSet presAssocID="{05C93B2D-4A08-4028-9FB6-070D7E89A7BF}" presName="tx1" presStyleLbl="revTx" presStyleIdx="7" presStyleCnt="15"/>
      <dgm:spPr/>
    </dgm:pt>
    <dgm:pt modelId="{518B29F8-21C0-47C0-86D1-646CA5AB038A}" type="pres">
      <dgm:prSet presAssocID="{05C93B2D-4A08-4028-9FB6-070D7E89A7BF}" presName="vert1" presStyleCnt="0"/>
      <dgm:spPr/>
    </dgm:pt>
    <dgm:pt modelId="{64231FE0-42A8-46F6-B0EF-4EB8FB967F09}" type="pres">
      <dgm:prSet presAssocID="{A7E3A33F-A142-41A2-8E6C-27439BD13121}" presName="thickLine" presStyleLbl="alignNode1" presStyleIdx="8" presStyleCnt="15"/>
      <dgm:spPr/>
    </dgm:pt>
    <dgm:pt modelId="{B69DB523-798D-40B6-ACEE-C720633AB838}" type="pres">
      <dgm:prSet presAssocID="{A7E3A33F-A142-41A2-8E6C-27439BD13121}" presName="horz1" presStyleCnt="0"/>
      <dgm:spPr/>
    </dgm:pt>
    <dgm:pt modelId="{6B789390-F169-4425-9E1C-432D61D9EB15}" type="pres">
      <dgm:prSet presAssocID="{A7E3A33F-A142-41A2-8E6C-27439BD13121}" presName="tx1" presStyleLbl="revTx" presStyleIdx="8" presStyleCnt="15"/>
      <dgm:spPr/>
    </dgm:pt>
    <dgm:pt modelId="{DC11D1FA-9666-424B-9CD1-CCBDE52C8E27}" type="pres">
      <dgm:prSet presAssocID="{A7E3A33F-A142-41A2-8E6C-27439BD13121}" presName="vert1" presStyleCnt="0"/>
      <dgm:spPr/>
    </dgm:pt>
    <dgm:pt modelId="{3190B1E9-418E-41EF-99AC-681F1164A061}" type="pres">
      <dgm:prSet presAssocID="{48673554-CA91-48CF-A75A-1C987B26F7BC}" presName="thickLine" presStyleLbl="alignNode1" presStyleIdx="9" presStyleCnt="15"/>
      <dgm:spPr/>
    </dgm:pt>
    <dgm:pt modelId="{FA7DB4AF-D21D-4B20-86D4-E613E228E9ED}" type="pres">
      <dgm:prSet presAssocID="{48673554-CA91-48CF-A75A-1C987B26F7BC}" presName="horz1" presStyleCnt="0"/>
      <dgm:spPr/>
    </dgm:pt>
    <dgm:pt modelId="{AA0EE0D5-5D82-434C-B093-1230FF30B2A6}" type="pres">
      <dgm:prSet presAssocID="{48673554-CA91-48CF-A75A-1C987B26F7BC}" presName="tx1" presStyleLbl="revTx" presStyleIdx="9" presStyleCnt="15"/>
      <dgm:spPr/>
    </dgm:pt>
    <dgm:pt modelId="{CC212E4B-1EE2-4F61-AA2A-EC9042F4EED2}" type="pres">
      <dgm:prSet presAssocID="{48673554-CA91-48CF-A75A-1C987B26F7BC}" presName="vert1" presStyleCnt="0"/>
      <dgm:spPr/>
    </dgm:pt>
    <dgm:pt modelId="{6237B9CD-4EF6-4EA8-9D3C-37F6470AB3D8}" type="pres">
      <dgm:prSet presAssocID="{A644552F-6456-452E-B469-D58AD626909B}" presName="thickLine" presStyleLbl="alignNode1" presStyleIdx="10" presStyleCnt="15"/>
      <dgm:spPr/>
    </dgm:pt>
    <dgm:pt modelId="{0536B920-D3A9-46C1-AEC0-312A1777D8AA}" type="pres">
      <dgm:prSet presAssocID="{A644552F-6456-452E-B469-D58AD626909B}" presName="horz1" presStyleCnt="0"/>
      <dgm:spPr/>
    </dgm:pt>
    <dgm:pt modelId="{0BDC5ED3-B1BE-4116-9BDA-A049E2A5F7EE}" type="pres">
      <dgm:prSet presAssocID="{A644552F-6456-452E-B469-D58AD626909B}" presName="tx1" presStyleLbl="revTx" presStyleIdx="10" presStyleCnt="15"/>
      <dgm:spPr/>
    </dgm:pt>
    <dgm:pt modelId="{A6A663F1-C1B8-404D-998B-80742EEFFF1A}" type="pres">
      <dgm:prSet presAssocID="{A644552F-6456-452E-B469-D58AD626909B}" presName="vert1" presStyleCnt="0"/>
      <dgm:spPr/>
    </dgm:pt>
    <dgm:pt modelId="{3B92DFE1-ACB0-4A3D-B400-544D87208994}" type="pres">
      <dgm:prSet presAssocID="{D676C89E-E853-445A-B379-3E8DA10D1995}" presName="thickLine" presStyleLbl="alignNode1" presStyleIdx="11" presStyleCnt="15"/>
      <dgm:spPr/>
    </dgm:pt>
    <dgm:pt modelId="{DE3BB802-4299-4E01-BC38-D7459774C7E0}" type="pres">
      <dgm:prSet presAssocID="{D676C89E-E853-445A-B379-3E8DA10D1995}" presName="horz1" presStyleCnt="0"/>
      <dgm:spPr/>
    </dgm:pt>
    <dgm:pt modelId="{A9A6EC8C-DE9C-447D-8662-F3CCBF904042}" type="pres">
      <dgm:prSet presAssocID="{D676C89E-E853-445A-B379-3E8DA10D1995}" presName="tx1" presStyleLbl="revTx" presStyleIdx="11" presStyleCnt="15"/>
      <dgm:spPr/>
    </dgm:pt>
    <dgm:pt modelId="{2A20BFFE-7AAE-495D-AE2A-8948DAF0AB0B}" type="pres">
      <dgm:prSet presAssocID="{D676C89E-E853-445A-B379-3E8DA10D1995}" presName="vert1" presStyleCnt="0"/>
      <dgm:spPr/>
    </dgm:pt>
    <dgm:pt modelId="{E98A67C6-D96E-456F-B9EF-19DDA22E17AE}" type="pres">
      <dgm:prSet presAssocID="{453D747F-AE89-44E3-AB7D-AA73480730BD}" presName="thickLine" presStyleLbl="alignNode1" presStyleIdx="12" presStyleCnt="15"/>
      <dgm:spPr/>
    </dgm:pt>
    <dgm:pt modelId="{C699FD97-4EF4-47A9-8D62-202F877A538A}" type="pres">
      <dgm:prSet presAssocID="{453D747F-AE89-44E3-AB7D-AA73480730BD}" presName="horz1" presStyleCnt="0"/>
      <dgm:spPr/>
    </dgm:pt>
    <dgm:pt modelId="{C5967F35-1954-4C19-8402-1890563B2344}" type="pres">
      <dgm:prSet presAssocID="{453D747F-AE89-44E3-AB7D-AA73480730BD}" presName="tx1" presStyleLbl="revTx" presStyleIdx="12" presStyleCnt="15"/>
      <dgm:spPr/>
    </dgm:pt>
    <dgm:pt modelId="{22B2A361-BF9C-4851-A0CD-33CFF3BC9825}" type="pres">
      <dgm:prSet presAssocID="{453D747F-AE89-44E3-AB7D-AA73480730BD}" presName="vert1" presStyleCnt="0"/>
      <dgm:spPr/>
    </dgm:pt>
    <dgm:pt modelId="{4A69BA70-BE1A-4CF7-9A77-3AAB4AFD5577}" type="pres">
      <dgm:prSet presAssocID="{87EB73BF-06DA-46E0-B5E2-FBA9D279EE12}" presName="thickLine" presStyleLbl="alignNode1" presStyleIdx="13" presStyleCnt="15"/>
      <dgm:spPr/>
    </dgm:pt>
    <dgm:pt modelId="{03FEA05E-06C5-4AC7-97E5-6B7AC6D1B3C6}" type="pres">
      <dgm:prSet presAssocID="{87EB73BF-06DA-46E0-B5E2-FBA9D279EE12}" presName="horz1" presStyleCnt="0"/>
      <dgm:spPr/>
    </dgm:pt>
    <dgm:pt modelId="{CA3711F0-9FFE-465A-AAFD-AE2C3B030314}" type="pres">
      <dgm:prSet presAssocID="{87EB73BF-06DA-46E0-B5E2-FBA9D279EE12}" presName="tx1" presStyleLbl="revTx" presStyleIdx="13" presStyleCnt="15"/>
      <dgm:spPr/>
    </dgm:pt>
    <dgm:pt modelId="{0F96F69E-EA55-4292-8928-F03EDD83A125}" type="pres">
      <dgm:prSet presAssocID="{87EB73BF-06DA-46E0-B5E2-FBA9D279EE12}" presName="vert1" presStyleCnt="0"/>
      <dgm:spPr/>
    </dgm:pt>
    <dgm:pt modelId="{B48E8A64-5ECB-488B-8DCC-980ED942E4A2}" type="pres">
      <dgm:prSet presAssocID="{5A0F91FE-E788-465A-9966-529B3A9DD0C3}" presName="thickLine" presStyleLbl="alignNode1" presStyleIdx="14" presStyleCnt="15"/>
      <dgm:spPr/>
    </dgm:pt>
    <dgm:pt modelId="{7ABE6607-98A5-4158-B20B-BEB7F4F731BF}" type="pres">
      <dgm:prSet presAssocID="{5A0F91FE-E788-465A-9966-529B3A9DD0C3}" presName="horz1" presStyleCnt="0"/>
      <dgm:spPr/>
    </dgm:pt>
    <dgm:pt modelId="{CE689014-3007-48C7-9B6B-3A7F9FC2A303}" type="pres">
      <dgm:prSet presAssocID="{5A0F91FE-E788-465A-9966-529B3A9DD0C3}" presName="tx1" presStyleLbl="revTx" presStyleIdx="14" presStyleCnt="15"/>
      <dgm:spPr/>
    </dgm:pt>
    <dgm:pt modelId="{E913D50C-912A-4AF8-9656-E350C18E84BB}" type="pres">
      <dgm:prSet presAssocID="{5A0F91FE-E788-465A-9966-529B3A9DD0C3}" presName="vert1" presStyleCnt="0"/>
      <dgm:spPr/>
    </dgm:pt>
  </dgm:ptLst>
  <dgm:cxnLst>
    <dgm:cxn modelId="{13750C07-B999-42A8-844F-075DA3468D55}" type="presOf" srcId="{453D747F-AE89-44E3-AB7D-AA73480730BD}" destId="{C5967F35-1954-4C19-8402-1890563B2344}" srcOrd="0" destOrd="0" presId="urn:microsoft.com/office/officeart/2008/layout/LinedList"/>
    <dgm:cxn modelId="{1572570B-F909-4721-8587-D0E62E430868}" type="presOf" srcId="{A644552F-6456-452E-B469-D58AD626909B}" destId="{0BDC5ED3-B1BE-4116-9BDA-A049E2A5F7EE}" srcOrd="0" destOrd="0" presId="urn:microsoft.com/office/officeart/2008/layout/LinedList"/>
    <dgm:cxn modelId="{654B741C-4975-4152-A3C2-01CA1104CEB6}" type="presOf" srcId="{48673554-CA91-48CF-A75A-1C987B26F7BC}" destId="{AA0EE0D5-5D82-434C-B093-1230FF30B2A6}" srcOrd="0" destOrd="0" presId="urn:microsoft.com/office/officeart/2008/layout/LinedList"/>
    <dgm:cxn modelId="{8AA96B25-8E32-40D8-BDC3-B7F18A384A51}" type="presOf" srcId="{51359074-4663-4D75-9ED2-FD58ABB96A02}" destId="{CB450B6D-F5B6-44DA-AE9B-77DB97F1204B}" srcOrd="0" destOrd="0" presId="urn:microsoft.com/office/officeart/2008/layout/LinedList"/>
    <dgm:cxn modelId="{975EF92A-23F3-4C23-85F4-A862F0340B91}" type="presOf" srcId="{5A0F91FE-E788-465A-9966-529B3A9DD0C3}" destId="{CE689014-3007-48C7-9B6B-3A7F9FC2A303}" srcOrd="0" destOrd="0" presId="urn:microsoft.com/office/officeart/2008/layout/LinedList"/>
    <dgm:cxn modelId="{154D502C-708E-4E0F-A2EA-5698CEA186D6}" srcId="{646D8886-1D1A-4F97-84BA-F5402DB21F8F}" destId="{6D62CAE7-6DDB-4652-9312-8EF5D44C26EA}" srcOrd="0" destOrd="0" parTransId="{8C13A99C-370D-40F5-A586-DEBE839575EC}" sibTransId="{316D423D-FD92-4CF1-B68A-25857D2E3B6C}"/>
    <dgm:cxn modelId="{7DC63231-1207-4B7E-A36E-42DD64380D58}" type="presOf" srcId="{6D62CAE7-6DDB-4652-9312-8EF5D44C26EA}" destId="{F41079B5-236C-49B4-9140-6ED1283678B1}" srcOrd="0" destOrd="0" presId="urn:microsoft.com/office/officeart/2008/layout/LinedList"/>
    <dgm:cxn modelId="{86DB946C-941F-4170-931B-D2F4C2D72653}" type="presOf" srcId="{646D8886-1D1A-4F97-84BA-F5402DB21F8F}" destId="{FFFF93FE-34EF-4120-B6A1-2C09D15589B8}" srcOrd="0" destOrd="0" presId="urn:microsoft.com/office/officeart/2008/layout/LinedList"/>
    <dgm:cxn modelId="{F096736D-2779-4889-9399-B32AEC23A811}" type="presOf" srcId="{AAB760C7-B2AB-4E05-9A08-4D264B5E6AD6}" destId="{E3DBA0DD-D936-4B8A-928E-9F4100FF2E37}" srcOrd="0" destOrd="0" presId="urn:microsoft.com/office/officeart/2008/layout/LinedList"/>
    <dgm:cxn modelId="{CA181A50-C337-41B3-A09A-5CF9BFF0A26C}" type="presOf" srcId="{65BC569E-61F6-4E54-9FA3-7BC2B5704C7D}" destId="{944A2AFF-34B9-4843-A711-102202E39C8B}" srcOrd="0" destOrd="0" presId="urn:microsoft.com/office/officeart/2008/layout/LinedList"/>
    <dgm:cxn modelId="{59140D71-63EB-4F4B-99FB-BD09DFDA7C43}" type="presOf" srcId="{F0BCB40C-7440-47B8-B0C3-8054CBB0DA77}" destId="{CA1A7D58-9C3E-4F7F-8282-DA68B93D2A9B}" srcOrd="0" destOrd="0" presId="urn:microsoft.com/office/officeart/2008/layout/LinedList"/>
    <dgm:cxn modelId="{3E74FD51-A54C-4E39-88BA-72E57D09C08A}" srcId="{646D8886-1D1A-4F97-84BA-F5402DB21F8F}" destId="{51359074-4663-4D75-9ED2-FD58ABB96A02}" srcOrd="3" destOrd="0" parTransId="{A349AE95-2DC4-4BB1-9102-FE7D6179820B}" sibTransId="{873E04A9-3198-4391-AD49-A156327B9F05}"/>
    <dgm:cxn modelId="{316F5F56-B5F0-4B66-9BAC-D7D017012142}" type="presOf" srcId="{87EB73BF-06DA-46E0-B5E2-FBA9D279EE12}" destId="{CA3711F0-9FFE-465A-AAFD-AE2C3B030314}" srcOrd="0" destOrd="0" presId="urn:microsoft.com/office/officeart/2008/layout/LinedList"/>
    <dgm:cxn modelId="{1C3CB15A-C12C-4B68-987A-8179FBC58EEE}" type="presOf" srcId="{6C821878-69D0-4447-B3C0-6AE3078F5CC2}" destId="{5BCAD265-6306-4728-86CE-42AF14EA7162}" srcOrd="0" destOrd="0" presId="urn:microsoft.com/office/officeart/2008/layout/LinedList"/>
    <dgm:cxn modelId="{69F6767D-F025-4612-A46B-EF4305886F33}" srcId="{646D8886-1D1A-4F97-84BA-F5402DB21F8F}" destId="{F0BCB40C-7440-47B8-B0C3-8054CBB0DA77}" srcOrd="2" destOrd="0" parTransId="{7F79722D-DBC9-4CDC-8AEF-7FB278C44B1D}" sibTransId="{D8709873-C65A-48BD-8E7A-2D9AF7A5DC9E}"/>
    <dgm:cxn modelId="{F5621A94-5B93-46D0-9639-9589BCA3E448}" srcId="{646D8886-1D1A-4F97-84BA-F5402DB21F8F}" destId="{48673554-CA91-48CF-A75A-1C987B26F7BC}" srcOrd="9" destOrd="0" parTransId="{6FD20A88-79FC-4D0B-A6E5-545CC09827EA}" sibTransId="{3ADF6D35-0789-4786-945B-F19D5B81CE86}"/>
    <dgm:cxn modelId="{F73007A2-6FDF-4AD3-8AB2-BADC856ECC53}" srcId="{646D8886-1D1A-4F97-84BA-F5402DB21F8F}" destId="{FB6CA54D-4203-4999-ACE5-DEDA1EF3E4F8}" srcOrd="1" destOrd="0" parTransId="{811C69A3-21CF-4197-B8D8-14275A6CD6B6}" sibTransId="{9DE2A51B-3435-4170-AB74-069B80CB5C09}"/>
    <dgm:cxn modelId="{44AE2BA3-1DD1-4785-B47F-84505011AFE3}" srcId="{646D8886-1D1A-4F97-84BA-F5402DB21F8F}" destId="{A644552F-6456-452E-B469-D58AD626909B}" srcOrd="10" destOrd="0" parTransId="{89111D41-0E30-4614-9694-09609B84E904}" sibTransId="{72E007E6-BCE5-4FA3-BA43-BAD89ABC366A}"/>
    <dgm:cxn modelId="{3178E9B5-220B-4C40-915F-03780BF8C759}" srcId="{646D8886-1D1A-4F97-84BA-F5402DB21F8F}" destId="{D676C89E-E853-445A-B379-3E8DA10D1995}" srcOrd="11" destOrd="0" parTransId="{FBCCCE4C-0510-4C1A-B298-1CC391D223EC}" sibTransId="{2DCB702B-2C83-4754-8247-24C75D04C531}"/>
    <dgm:cxn modelId="{35CC1DBA-CD03-4A67-9B33-549014169430}" srcId="{646D8886-1D1A-4F97-84BA-F5402DB21F8F}" destId="{87EB73BF-06DA-46E0-B5E2-FBA9D279EE12}" srcOrd="13" destOrd="0" parTransId="{8199BB6C-3456-4432-8A8F-E485D44B2194}" sibTransId="{2B293F36-6E63-496B-8AA8-C3E925EC458B}"/>
    <dgm:cxn modelId="{FFD8F5C6-F759-4F5A-AC06-5A4DEEAF0040}" srcId="{646D8886-1D1A-4F97-84BA-F5402DB21F8F}" destId="{453D747F-AE89-44E3-AB7D-AA73480730BD}" srcOrd="12" destOrd="0" parTransId="{0262298B-2A2C-46FA-AAEA-042A695D1F67}" sibTransId="{6174720B-192F-4D5D-AD31-31573302EA36}"/>
    <dgm:cxn modelId="{F6F27EC7-648F-4D4F-848B-393236CB2F52}" srcId="{646D8886-1D1A-4F97-84BA-F5402DB21F8F}" destId="{A7E3A33F-A142-41A2-8E6C-27439BD13121}" srcOrd="8" destOrd="0" parTransId="{228CA6AF-2323-4C7D-A9FE-72D5026CCAE6}" sibTransId="{DEC9B1AE-1782-4DDA-8395-11EA7A2F9827}"/>
    <dgm:cxn modelId="{8CA091CD-7C04-4CEA-8E3A-5E2D00DD9AC1}" srcId="{646D8886-1D1A-4F97-84BA-F5402DB21F8F}" destId="{6C821878-69D0-4447-B3C0-6AE3078F5CC2}" srcOrd="5" destOrd="0" parTransId="{28B60448-DF95-4878-B88B-AFA15DB2D15E}" sibTransId="{CE20AA14-28B3-4BD1-AEA6-17859F7D3177}"/>
    <dgm:cxn modelId="{ABE0B9D5-8E82-4460-A987-4BFFE3F49296}" srcId="{646D8886-1D1A-4F97-84BA-F5402DB21F8F}" destId="{AAB760C7-B2AB-4E05-9A08-4D264B5E6AD6}" srcOrd="6" destOrd="0" parTransId="{E7B038A0-E5CB-42AB-90B7-186E7057900D}" sibTransId="{17C5950B-734F-4CA2-A88C-EF4A5ECE94AC}"/>
    <dgm:cxn modelId="{518E22DA-7604-4CAE-AD39-8A0037B24D7F}" type="presOf" srcId="{A7E3A33F-A142-41A2-8E6C-27439BD13121}" destId="{6B789390-F169-4425-9E1C-432D61D9EB15}" srcOrd="0" destOrd="0" presId="urn:microsoft.com/office/officeart/2008/layout/LinedList"/>
    <dgm:cxn modelId="{851509E2-2C4B-47C3-8C57-3F7169277ABB}" srcId="{646D8886-1D1A-4F97-84BA-F5402DB21F8F}" destId="{5A0F91FE-E788-465A-9966-529B3A9DD0C3}" srcOrd="14" destOrd="0" parTransId="{F621ED8A-C015-43FC-8DE0-CD1FB02831DF}" sibTransId="{F75422B0-15ED-4157-B96F-E76F66FB23B2}"/>
    <dgm:cxn modelId="{522A50F4-B48A-49B0-9995-5DA1BCE1D675}" type="presOf" srcId="{D676C89E-E853-445A-B379-3E8DA10D1995}" destId="{A9A6EC8C-DE9C-447D-8662-F3CCBF904042}" srcOrd="0" destOrd="0" presId="urn:microsoft.com/office/officeart/2008/layout/LinedList"/>
    <dgm:cxn modelId="{B6D2F7F4-A278-4777-A24A-D797DB49D63A}" srcId="{646D8886-1D1A-4F97-84BA-F5402DB21F8F}" destId="{65BC569E-61F6-4E54-9FA3-7BC2B5704C7D}" srcOrd="4" destOrd="0" parTransId="{4C2AC0B7-E564-4BA5-8F99-BF85C8820255}" sibTransId="{463E1D8E-885C-4C69-BA61-10636B4F7CD4}"/>
    <dgm:cxn modelId="{F6742FF7-BA56-4A10-9552-CBE6690D5109}" type="presOf" srcId="{FB6CA54D-4203-4999-ACE5-DEDA1EF3E4F8}" destId="{811E9EBA-9761-4410-8588-BA729FB10D36}" srcOrd="0" destOrd="0" presId="urn:microsoft.com/office/officeart/2008/layout/LinedList"/>
    <dgm:cxn modelId="{A310F2FD-197F-43EB-9909-04FF1F4B4AD2}" type="presOf" srcId="{05C93B2D-4A08-4028-9FB6-070D7E89A7BF}" destId="{93094431-DDAC-4152-839F-654AD96C6567}" srcOrd="0" destOrd="0" presId="urn:microsoft.com/office/officeart/2008/layout/LinedList"/>
    <dgm:cxn modelId="{963BCBFE-03FC-42BC-8488-FD35F010A636}" srcId="{646D8886-1D1A-4F97-84BA-F5402DB21F8F}" destId="{05C93B2D-4A08-4028-9FB6-070D7E89A7BF}" srcOrd="7" destOrd="0" parTransId="{619D6AE5-4495-4B86-8C76-0E38B67853CA}" sibTransId="{AA39B4F7-B228-46BA-86E2-8444A0B376AA}"/>
    <dgm:cxn modelId="{AE2A3930-FAE7-49BC-9527-3A6AC5950355}" type="presParOf" srcId="{FFFF93FE-34EF-4120-B6A1-2C09D15589B8}" destId="{AFD21FB1-8C2A-4D08-AF4E-939134BF80A6}" srcOrd="0" destOrd="0" presId="urn:microsoft.com/office/officeart/2008/layout/LinedList"/>
    <dgm:cxn modelId="{539CE9AD-6460-4CD1-A74F-6EB03D2BCA54}" type="presParOf" srcId="{FFFF93FE-34EF-4120-B6A1-2C09D15589B8}" destId="{750FA18C-4E37-4555-AF9E-C8C00AF6EE29}" srcOrd="1" destOrd="0" presId="urn:microsoft.com/office/officeart/2008/layout/LinedList"/>
    <dgm:cxn modelId="{73565109-F0AF-4689-AB56-DC046697AF9A}" type="presParOf" srcId="{750FA18C-4E37-4555-AF9E-C8C00AF6EE29}" destId="{F41079B5-236C-49B4-9140-6ED1283678B1}" srcOrd="0" destOrd="0" presId="urn:microsoft.com/office/officeart/2008/layout/LinedList"/>
    <dgm:cxn modelId="{5238EA14-3058-424E-B5EF-911F0DFCD73E}" type="presParOf" srcId="{750FA18C-4E37-4555-AF9E-C8C00AF6EE29}" destId="{8A9AFC34-CE73-4DFB-90F9-F57D747302A0}" srcOrd="1" destOrd="0" presId="urn:microsoft.com/office/officeart/2008/layout/LinedList"/>
    <dgm:cxn modelId="{7C3F55EF-4068-4E5B-A026-9B842A8B2C44}" type="presParOf" srcId="{FFFF93FE-34EF-4120-B6A1-2C09D15589B8}" destId="{CD58194D-9E9D-43DE-9FAA-C1E736F3A593}" srcOrd="2" destOrd="0" presId="urn:microsoft.com/office/officeart/2008/layout/LinedList"/>
    <dgm:cxn modelId="{E9DD614E-A797-4AD6-8D5F-0B0A9BADB000}" type="presParOf" srcId="{FFFF93FE-34EF-4120-B6A1-2C09D15589B8}" destId="{A721BD7F-EED2-490E-A7F2-E4C7C5240BDB}" srcOrd="3" destOrd="0" presId="urn:microsoft.com/office/officeart/2008/layout/LinedList"/>
    <dgm:cxn modelId="{3985B843-C6EC-41D8-8D84-12F0CABA3969}" type="presParOf" srcId="{A721BD7F-EED2-490E-A7F2-E4C7C5240BDB}" destId="{811E9EBA-9761-4410-8588-BA729FB10D36}" srcOrd="0" destOrd="0" presId="urn:microsoft.com/office/officeart/2008/layout/LinedList"/>
    <dgm:cxn modelId="{04FF0832-3EB9-4029-9711-9DF905699A92}" type="presParOf" srcId="{A721BD7F-EED2-490E-A7F2-E4C7C5240BDB}" destId="{3C358458-40BC-4AB6-8561-D4AC20F9246E}" srcOrd="1" destOrd="0" presId="urn:microsoft.com/office/officeart/2008/layout/LinedList"/>
    <dgm:cxn modelId="{7C09A048-8149-41B1-BBA1-E8B06A7C889F}" type="presParOf" srcId="{FFFF93FE-34EF-4120-B6A1-2C09D15589B8}" destId="{553B5655-8B3D-466C-BDF5-40B0F3E40A8F}" srcOrd="4" destOrd="0" presId="urn:microsoft.com/office/officeart/2008/layout/LinedList"/>
    <dgm:cxn modelId="{7024FA5F-3E34-42A3-A1F0-FD68787C7E56}" type="presParOf" srcId="{FFFF93FE-34EF-4120-B6A1-2C09D15589B8}" destId="{C20338AF-5CE2-4337-A7E7-4F82EE4ADA96}" srcOrd="5" destOrd="0" presId="urn:microsoft.com/office/officeart/2008/layout/LinedList"/>
    <dgm:cxn modelId="{ACFA2629-7D2B-43DE-B6D1-C1AE5C1749A9}" type="presParOf" srcId="{C20338AF-5CE2-4337-A7E7-4F82EE4ADA96}" destId="{CA1A7D58-9C3E-4F7F-8282-DA68B93D2A9B}" srcOrd="0" destOrd="0" presId="urn:microsoft.com/office/officeart/2008/layout/LinedList"/>
    <dgm:cxn modelId="{C689B582-398C-4040-861A-B6F9BAEB0AFD}" type="presParOf" srcId="{C20338AF-5CE2-4337-A7E7-4F82EE4ADA96}" destId="{F382DF06-3E4C-4244-9D7C-0C62C10B970F}" srcOrd="1" destOrd="0" presId="urn:microsoft.com/office/officeart/2008/layout/LinedList"/>
    <dgm:cxn modelId="{82BB05A4-C6AE-4537-B940-DE4EF69CA8E9}" type="presParOf" srcId="{FFFF93FE-34EF-4120-B6A1-2C09D15589B8}" destId="{8078BA9B-C951-4B48-B02B-D5DF657DC339}" srcOrd="6" destOrd="0" presId="urn:microsoft.com/office/officeart/2008/layout/LinedList"/>
    <dgm:cxn modelId="{B71CF850-89E0-49B5-B8D3-6C447C972A24}" type="presParOf" srcId="{FFFF93FE-34EF-4120-B6A1-2C09D15589B8}" destId="{471F0A8F-5F84-40E4-8674-593A2AED72F1}" srcOrd="7" destOrd="0" presId="urn:microsoft.com/office/officeart/2008/layout/LinedList"/>
    <dgm:cxn modelId="{B073CC81-63AF-4DAC-8EC0-2C4C84475A92}" type="presParOf" srcId="{471F0A8F-5F84-40E4-8674-593A2AED72F1}" destId="{CB450B6D-F5B6-44DA-AE9B-77DB97F1204B}" srcOrd="0" destOrd="0" presId="urn:microsoft.com/office/officeart/2008/layout/LinedList"/>
    <dgm:cxn modelId="{71D3AED7-68AA-4060-9033-D605DD12CA29}" type="presParOf" srcId="{471F0A8F-5F84-40E4-8674-593A2AED72F1}" destId="{50FF87A2-65C0-423B-852C-7BBBA3C96E3A}" srcOrd="1" destOrd="0" presId="urn:microsoft.com/office/officeart/2008/layout/LinedList"/>
    <dgm:cxn modelId="{03E8C929-A66D-4A1A-AC7E-314562467EE5}" type="presParOf" srcId="{FFFF93FE-34EF-4120-B6A1-2C09D15589B8}" destId="{AE475745-FB2B-47FA-A6BB-188083E4E01B}" srcOrd="8" destOrd="0" presId="urn:microsoft.com/office/officeart/2008/layout/LinedList"/>
    <dgm:cxn modelId="{A8D26E5F-F2AD-4C86-9085-474CBBC3A49F}" type="presParOf" srcId="{FFFF93FE-34EF-4120-B6A1-2C09D15589B8}" destId="{BB26C082-8EFF-4F85-9052-4FE29B12E869}" srcOrd="9" destOrd="0" presId="urn:microsoft.com/office/officeart/2008/layout/LinedList"/>
    <dgm:cxn modelId="{8CE99502-8A9D-4D56-8B9F-AFDA82B12601}" type="presParOf" srcId="{BB26C082-8EFF-4F85-9052-4FE29B12E869}" destId="{944A2AFF-34B9-4843-A711-102202E39C8B}" srcOrd="0" destOrd="0" presId="urn:microsoft.com/office/officeart/2008/layout/LinedList"/>
    <dgm:cxn modelId="{36E907D7-0D2D-490F-AC6B-346E77AEA294}" type="presParOf" srcId="{BB26C082-8EFF-4F85-9052-4FE29B12E869}" destId="{0DB63E20-3ECC-4ACE-AF32-D52B22CE7F26}" srcOrd="1" destOrd="0" presId="urn:microsoft.com/office/officeart/2008/layout/LinedList"/>
    <dgm:cxn modelId="{97220536-AC9F-47D5-9D67-200D1994F3B4}" type="presParOf" srcId="{FFFF93FE-34EF-4120-B6A1-2C09D15589B8}" destId="{AAE4E699-0652-4EE7-A831-8544192DC726}" srcOrd="10" destOrd="0" presId="urn:microsoft.com/office/officeart/2008/layout/LinedList"/>
    <dgm:cxn modelId="{8798075E-1399-41B5-A9EC-5350F2BE2957}" type="presParOf" srcId="{FFFF93FE-34EF-4120-B6A1-2C09D15589B8}" destId="{C0E24647-7B93-489B-95C6-024F4FA8DFAF}" srcOrd="11" destOrd="0" presId="urn:microsoft.com/office/officeart/2008/layout/LinedList"/>
    <dgm:cxn modelId="{6BC6FD4A-5C66-44E4-A146-E8E0AC00AD8C}" type="presParOf" srcId="{C0E24647-7B93-489B-95C6-024F4FA8DFAF}" destId="{5BCAD265-6306-4728-86CE-42AF14EA7162}" srcOrd="0" destOrd="0" presId="urn:microsoft.com/office/officeart/2008/layout/LinedList"/>
    <dgm:cxn modelId="{64A0E5A3-6B33-4059-820E-BED81A623A03}" type="presParOf" srcId="{C0E24647-7B93-489B-95C6-024F4FA8DFAF}" destId="{172CD783-88BB-4F29-86F0-F76A503A3645}" srcOrd="1" destOrd="0" presId="urn:microsoft.com/office/officeart/2008/layout/LinedList"/>
    <dgm:cxn modelId="{48EA8864-577B-48BA-8C76-916CE78BCC35}" type="presParOf" srcId="{FFFF93FE-34EF-4120-B6A1-2C09D15589B8}" destId="{784240C4-A0CA-4009-B6AE-D514A72246A5}" srcOrd="12" destOrd="0" presId="urn:microsoft.com/office/officeart/2008/layout/LinedList"/>
    <dgm:cxn modelId="{E404FCDF-9777-4DF3-8D19-E983D9A6B07A}" type="presParOf" srcId="{FFFF93FE-34EF-4120-B6A1-2C09D15589B8}" destId="{2919C5AC-F27E-4BA5-A185-610FC724E3C9}" srcOrd="13" destOrd="0" presId="urn:microsoft.com/office/officeart/2008/layout/LinedList"/>
    <dgm:cxn modelId="{B3F0DAEA-D362-4191-9F8E-F0E9A0BCE2B7}" type="presParOf" srcId="{2919C5AC-F27E-4BA5-A185-610FC724E3C9}" destId="{E3DBA0DD-D936-4B8A-928E-9F4100FF2E37}" srcOrd="0" destOrd="0" presId="urn:microsoft.com/office/officeart/2008/layout/LinedList"/>
    <dgm:cxn modelId="{60E39366-2986-4D3D-8096-4DF7D4129D5C}" type="presParOf" srcId="{2919C5AC-F27E-4BA5-A185-610FC724E3C9}" destId="{1B6FD853-9E7D-4A24-AA66-93F31A4E1B25}" srcOrd="1" destOrd="0" presId="urn:microsoft.com/office/officeart/2008/layout/LinedList"/>
    <dgm:cxn modelId="{765C1851-5679-4CC2-AABE-DADA498EB618}" type="presParOf" srcId="{FFFF93FE-34EF-4120-B6A1-2C09D15589B8}" destId="{1754A26E-E162-462C-BF41-968F8E4EFD97}" srcOrd="14" destOrd="0" presId="urn:microsoft.com/office/officeart/2008/layout/LinedList"/>
    <dgm:cxn modelId="{FB394E9A-5C1A-4469-89B8-70A72AF681E6}" type="presParOf" srcId="{FFFF93FE-34EF-4120-B6A1-2C09D15589B8}" destId="{D6D8AD05-D4E5-46E2-A6AF-693B688FCD66}" srcOrd="15" destOrd="0" presId="urn:microsoft.com/office/officeart/2008/layout/LinedList"/>
    <dgm:cxn modelId="{8E5798DF-ABF0-4D0F-813D-28022F428A4E}" type="presParOf" srcId="{D6D8AD05-D4E5-46E2-A6AF-693B688FCD66}" destId="{93094431-DDAC-4152-839F-654AD96C6567}" srcOrd="0" destOrd="0" presId="urn:microsoft.com/office/officeart/2008/layout/LinedList"/>
    <dgm:cxn modelId="{4A7941F2-F41B-4180-AE43-8F5E5728FE76}" type="presParOf" srcId="{D6D8AD05-D4E5-46E2-A6AF-693B688FCD66}" destId="{518B29F8-21C0-47C0-86D1-646CA5AB038A}" srcOrd="1" destOrd="0" presId="urn:microsoft.com/office/officeart/2008/layout/LinedList"/>
    <dgm:cxn modelId="{D349384D-88E6-4BB4-8D4C-64167250BB3A}" type="presParOf" srcId="{FFFF93FE-34EF-4120-B6A1-2C09D15589B8}" destId="{64231FE0-42A8-46F6-B0EF-4EB8FB967F09}" srcOrd="16" destOrd="0" presId="urn:microsoft.com/office/officeart/2008/layout/LinedList"/>
    <dgm:cxn modelId="{79DFD129-A9B5-44B2-B26F-27E117DBBCDC}" type="presParOf" srcId="{FFFF93FE-34EF-4120-B6A1-2C09D15589B8}" destId="{B69DB523-798D-40B6-ACEE-C720633AB838}" srcOrd="17" destOrd="0" presId="urn:microsoft.com/office/officeart/2008/layout/LinedList"/>
    <dgm:cxn modelId="{1C26C111-7E74-4F4E-80CD-6A673C69CD2D}" type="presParOf" srcId="{B69DB523-798D-40B6-ACEE-C720633AB838}" destId="{6B789390-F169-4425-9E1C-432D61D9EB15}" srcOrd="0" destOrd="0" presId="urn:microsoft.com/office/officeart/2008/layout/LinedList"/>
    <dgm:cxn modelId="{90CC721A-C335-4CC7-9B74-33330B031293}" type="presParOf" srcId="{B69DB523-798D-40B6-ACEE-C720633AB838}" destId="{DC11D1FA-9666-424B-9CD1-CCBDE52C8E27}" srcOrd="1" destOrd="0" presId="urn:microsoft.com/office/officeart/2008/layout/LinedList"/>
    <dgm:cxn modelId="{79A95F93-F7DE-486F-8BF4-F280A3EA8935}" type="presParOf" srcId="{FFFF93FE-34EF-4120-B6A1-2C09D15589B8}" destId="{3190B1E9-418E-41EF-99AC-681F1164A061}" srcOrd="18" destOrd="0" presId="urn:microsoft.com/office/officeart/2008/layout/LinedList"/>
    <dgm:cxn modelId="{1AF61C42-5595-4E7E-9706-F46913FF7C11}" type="presParOf" srcId="{FFFF93FE-34EF-4120-B6A1-2C09D15589B8}" destId="{FA7DB4AF-D21D-4B20-86D4-E613E228E9ED}" srcOrd="19" destOrd="0" presId="urn:microsoft.com/office/officeart/2008/layout/LinedList"/>
    <dgm:cxn modelId="{57191887-BAF4-4EB9-831D-F5785FB86AB7}" type="presParOf" srcId="{FA7DB4AF-D21D-4B20-86D4-E613E228E9ED}" destId="{AA0EE0D5-5D82-434C-B093-1230FF30B2A6}" srcOrd="0" destOrd="0" presId="urn:microsoft.com/office/officeart/2008/layout/LinedList"/>
    <dgm:cxn modelId="{59C8DAA5-532A-4BF2-A93A-690BD70C7310}" type="presParOf" srcId="{FA7DB4AF-D21D-4B20-86D4-E613E228E9ED}" destId="{CC212E4B-1EE2-4F61-AA2A-EC9042F4EED2}" srcOrd="1" destOrd="0" presId="urn:microsoft.com/office/officeart/2008/layout/LinedList"/>
    <dgm:cxn modelId="{A7601121-8217-48CE-BB23-44B4815CDF35}" type="presParOf" srcId="{FFFF93FE-34EF-4120-B6A1-2C09D15589B8}" destId="{6237B9CD-4EF6-4EA8-9D3C-37F6470AB3D8}" srcOrd="20" destOrd="0" presId="urn:microsoft.com/office/officeart/2008/layout/LinedList"/>
    <dgm:cxn modelId="{917D2F9C-EDAC-47DB-8B8E-45F4F30A7EBC}" type="presParOf" srcId="{FFFF93FE-34EF-4120-B6A1-2C09D15589B8}" destId="{0536B920-D3A9-46C1-AEC0-312A1777D8AA}" srcOrd="21" destOrd="0" presId="urn:microsoft.com/office/officeart/2008/layout/LinedList"/>
    <dgm:cxn modelId="{678BB05D-A48E-44AA-850E-EB2F2D8F0AE8}" type="presParOf" srcId="{0536B920-D3A9-46C1-AEC0-312A1777D8AA}" destId="{0BDC5ED3-B1BE-4116-9BDA-A049E2A5F7EE}" srcOrd="0" destOrd="0" presId="urn:microsoft.com/office/officeart/2008/layout/LinedList"/>
    <dgm:cxn modelId="{DED3019D-848A-451B-BFBD-0B11EB226A7F}" type="presParOf" srcId="{0536B920-D3A9-46C1-AEC0-312A1777D8AA}" destId="{A6A663F1-C1B8-404D-998B-80742EEFFF1A}" srcOrd="1" destOrd="0" presId="urn:microsoft.com/office/officeart/2008/layout/LinedList"/>
    <dgm:cxn modelId="{F4169AA1-9CFE-43E6-AEF5-03112DF704F8}" type="presParOf" srcId="{FFFF93FE-34EF-4120-B6A1-2C09D15589B8}" destId="{3B92DFE1-ACB0-4A3D-B400-544D87208994}" srcOrd="22" destOrd="0" presId="urn:microsoft.com/office/officeart/2008/layout/LinedList"/>
    <dgm:cxn modelId="{22B79C5D-8D32-476F-A4CE-D147553B4721}" type="presParOf" srcId="{FFFF93FE-34EF-4120-B6A1-2C09D15589B8}" destId="{DE3BB802-4299-4E01-BC38-D7459774C7E0}" srcOrd="23" destOrd="0" presId="urn:microsoft.com/office/officeart/2008/layout/LinedList"/>
    <dgm:cxn modelId="{3C6799FD-AC7D-4170-BD47-31A843E58C04}" type="presParOf" srcId="{DE3BB802-4299-4E01-BC38-D7459774C7E0}" destId="{A9A6EC8C-DE9C-447D-8662-F3CCBF904042}" srcOrd="0" destOrd="0" presId="urn:microsoft.com/office/officeart/2008/layout/LinedList"/>
    <dgm:cxn modelId="{92EE4FD7-50E7-4394-8062-3B31077CEA0B}" type="presParOf" srcId="{DE3BB802-4299-4E01-BC38-D7459774C7E0}" destId="{2A20BFFE-7AAE-495D-AE2A-8948DAF0AB0B}" srcOrd="1" destOrd="0" presId="urn:microsoft.com/office/officeart/2008/layout/LinedList"/>
    <dgm:cxn modelId="{BBC40570-8B90-48C3-B52C-8626C3D7730C}" type="presParOf" srcId="{FFFF93FE-34EF-4120-B6A1-2C09D15589B8}" destId="{E98A67C6-D96E-456F-B9EF-19DDA22E17AE}" srcOrd="24" destOrd="0" presId="urn:microsoft.com/office/officeart/2008/layout/LinedList"/>
    <dgm:cxn modelId="{774EA5C3-D28C-46BB-9514-B86AE522A8F7}" type="presParOf" srcId="{FFFF93FE-34EF-4120-B6A1-2C09D15589B8}" destId="{C699FD97-4EF4-47A9-8D62-202F877A538A}" srcOrd="25" destOrd="0" presId="urn:microsoft.com/office/officeart/2008/layout/LinedList"/>
    <dgm:cxn modelId="{1DFBB1E5-D9D9-4304-B021-870288282465}" type="presParOf" srcId="{C699FD97-4EF4-47A9-8D62-202F877A538A}" destId="{C5967F35-1954-4C19-8402-1890563B2344}" srcOrd="0" destOrd="0" presId="urn:microsoft.com/office/officeart/2008/layout/LinedList"/>
    <dgm:cxn modelId="{974594A7-C6A4-413F-9827-ADEB255572ED}" type="presParOf" srcId="{C699FD97-4EF4-47A9-8D62-202F877A538A}" destId="{22B2A361-BF9C-4851-A0CD-33CFF3BC9825}" srcOrd="1" destOrd="0" presId="urn:microsoft.com/office/officeart/2008/layout/LinedList"/>
    <dgm:cxn modelId="{66D23809-1EF3-4809-8137-B0E922EE50FF}" type="presParOf" srcId="{FFFF93FE-34EF-4120-B6A1-2C09D15589B8}" destId="{4A69BA70-BE1A-4CF7-9A77-3AAB4AFD5577}" srcOrd="26" destOrd="0" presId="urn:microsoft.com/office/officeart/2008/layout/LinedList"/>
    <dgm:cxn modelId="{CF5AE2EC-E0A9-458A-9F86-94CD626EC7BD}" type="presParOf" srcId="{FFFF93FE-34EF-4120-B6A1-2C09D15589B8}" destId="{03FEA05E-06C5-4AC7-97E5-6B7AC6D1B3C6}" srcOrd="27" destOrd="0" presId="urn:microsoft.com/office/officeart/2008/layout/LinedList"/>
    <dgm:cxn modelId="{6B6AB393-41EF-4C56-98AB-59CEAB2FD719}" type="presParOf" srcId="{03FEA05E-06C5-4AC7-97E5-6B7AC6D1B3C6}" destId="{CA3711F0-9FFE-465A-AAFD-AE2C3B030314}" srcOrd="0" destOrd="0" presId="urn:microsoft.com/office/officeart/2008/layout/LinedList"/>
    <dgm:cxn modelId="{225C0CA1-E37D-4072-9C91-42802E2A62C3}" type="presParOf" srcId="{03FEA05E-06C5-4AC7-97E5-6B7AC6D1B3C6}" destId="{0F96F69E-EA55-4292-8928-F03EDD83A125}" srcOrd="1" destOrd="0" presId="urn:microsoft.com/office/officeart/2008/layout/LinedList"/>
    <dgm:cxn modelId="{B2FE1E89-796D-4251-89E2-F7C8B4EE0797}" type="presParOf" srcId="{FFFF93FE-34EF-4120-B6A1-2C09D15589B8}" destId="{B48E8A64-5ECB-488B-8DCC-980ED942E4A2}" srcOrd="28" destOrd="0" presId="urn:microsoft.com/office/officeart/2008/layout/LinedList"/>
    <dgm:cxn modelId="{67FB9B4A-F5E2-44F5-92C5-3FD2483C6A1C}" type="presParOf" srcId="{FFFF93FE-34EF-4120-B6A1-2C09D15589B8}" destId="{7ABE6607-98A5-4158-B20B-BEB7F4F731BF}" srcOrd="29" destOrd="0" presId="urn:microsoft.com/office/officeart/2008/layout/LinedList"/>
    <dgm:cxn modelId="{7684159A-3DB1-4FDF-A316-442402457668}" type="presParOf" srcId="{7ABE6607-98A5-4158-B20B-BEB7F4F731BF}" destId="{CE689014-3007-48C7-9B6B-3A7F9FC2A303}" srcOrd="0" destOrd="0" presId="urn:microsoft.com/office/officeart/2008/layout/LinedList"/>
    <dgm:cxn modelId="{110E3447-C36C-4FB5-B987-0456C8CD36BF}" type="presParOf" srcId="{7ABE6607-98A5-4158-B20B-BEB7F4F731BF}" destId="{E913D50C-912A-4AF8-9656-E350C18E84B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6D8886-1D1A-4F97-84BA-F5402DB21F8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9A0738-FCBF-4731-AAC4-368F8514A249}">
      <dgm:prSet custT="1"/>
      <dgm:spPr/>
      <dgm:t>
        <a:bodyPr/>
        <a:lstStyle/>
        <a:p>
          <a:r>
            <a:rPr lang="en-US" sz="140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Non-Functional Requirements</a:t>
          </a:r>
          <a:endParaRPr lang="en-US" sz="1400" b="0" i="0" u="none" strike="noStrike" dirty="0"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3FBDC128-05AC-4DF3-99FB-C76123EC2399}" type="parTrans" cxnId="{EE67C327-2407-4254-9D24-1A2719421126}">
      <dgm:prSet/>
      <dgm:spPr/>
      <dgm:t>
        <a:bodyPr/>
        <a:lstStyle/>
        <a:p>
          <a:endParaRPr lang="en-US"/>
        </a:p>
      </dgm:t>
    </dgm:pt>
    <dgm:pt modelId="{3447F7B8-9F91-4C29-B283-E9A261E039F4}" type="sibTrans" cxnId="{EE67C327-2407-4254-9D24-1A2719421126}">
      <dgm:prSet/>
      <dgm:spPr/>
      <dgm:t>
        <a:bodyPr/>
        <a:lstStyle/>
        <a:p>
          <a:endParaRPr lang="en-US"/>
        </a:p>
      </dgm:t>
    </dgm:pt>
    <dgm:pt modelId="{D5247C6B-3246-4E2E-A377-EF4E69E181FF}">
      <dgm:prSet custT="1"/>
      <dgm:spPr/>
      <dgm:t>
        <a:bodyPr/>
        <a:lstStyle/>
        <a:p>
          <a:r>
            <a:rPr lang="en-US" sz="1400" i="1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Data requirement</a:t>
          </a:r>
          <a:endParaRPr lang="en-US" sz="1400" i="0" u="none" strike="noStrike" dirty="0"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D8734259-87F2-480B-A170-78510DBFA489}" type="parTrans" cxnId="{9C50D339-D279-48C8-B97E-AA013B611E58}">
      <dgm:prSet/>
      <dgm:spPr/>
      <dgm:t>
        <a:bodyPr/>
        <a:lstStyle/>
        <a:p>
          <a:endParaRPr lang="en-US"/>
        </a:p>
      </dgm:t>
    </dgm:pt>
    <dgm:pt modelId="{96F2AC97-4A13-4B30-AA1D-196DAD780EAE}" type="sibTrans" cxnId="{9C50D339-D279-48C8-B97E-AA013B611E58}">
      <dgm:prSet/>
      <dgm:spPr/>
      <dgm:t>
        <a:bodyPr/>
        <a:lstStyle/>
        <a:p>
          <a:endParaRPr lang="en-US"/>
        </a:p>
      </dgm:t>
    </dgm:pt>
    <dgm:pt modelId="{83C7677D-B252-4EFC-BCB3-083036C454CE}">
      <dgm:prSet custT="1"/>
      <dgm:spPr/>
      <dgm:t>
        <a:bodyPr/>
        <a:lstStyle/>
        <a:p>
          <a:r>
            <a:rPr lang="en-US" sz="1400" i="1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Compatibility</a:t>
          </a:r>
          <a:endParaRPr lang="en-US" sz="1400" i="0" u="none" strike="noStrike" dirty="0"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FA6BFBC0-7837-4A2C-A7CC-CC2CE786155C}" type="parTrans" cxnId="{6D09C75F-0AA5-4EB7-A85E-3C6B37CFF188}">
      <dgm:prSet/>
      <dgm:spPr/>
      <dgm:t>
        <a:bodyPr/>
        <a:lstStyle/>
        <a:p>
          <a:endParaRPr lang="en-US"/>
        </a:p>
      </dgm:t>
    </dgm:pt>
    <dgm:pt modelId="{5FD3BB68-E94E-4B7E-BA4F-A1E5B19FA7AF}" type="sibTrans" cxnId="{6D09C75F-0AA5-4EB7-A85E-3C6B37CFF188}">
      <dgm:prSet/>
      <dgm:spPr/>
      <dgm:t>
        <a:bodyPr/>
        <a:lstStyle/>
        <a:p>
          <a:endParaRPr lang="en-US"/>
        </a:p>
      </dgm:t>
    </dgm:pt>
    <dgm:pt modelId="{EBC8A454-2B5A-4BBD-81E7-7377F8665851}">
      <dgm:prSet custT="1"/>
      <dgm:spPr/>
      <dgm:t>
        <a:bodyPr/>
        <a:lstStyle/>
        <a:p>
          <a:r>
            <a:rPr lang="en-US" sz="1400" i="1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User interface</a:t>
          </a:r>
          <a:endParaRPr lang="en-US" sz="1400" i="0" u="none" strike="noStrike" dirty="0"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67785EC4-6D1D-4B12-BC3A-8AA90A78C808}" type="parTrans" cxnId="{BD81C058-28C1-41DB-B2BA-D162F18F9A44}">
      <dgm:prSet/>
      <dgm:spPr/>
      <dgm:t>
        <a:bodyPr/>
        <a:lstStyle/>
        <a:p>
          <a:endParaRPr lang="en-US"/>
        </a:p>
      </dgm:t>
    </dgm:pt>
    <dgm:pt modelId="{7DE6118D-C30E-4CDD-8833-8B13934261B5}" type="sibTrans" cxnId="{BD81C058-28C1-41DB-B2BA-D162F18F9A44}">
      <dgm:prSet/>
      <dgm:spPr/>
      <dgm:t>
        <a:bodyPr/>
        <a:lstStyle/>
        <a:p>
          <a:endParaRPr lang="en-US"/>
        </a:p>
      </dgm:t>
    </dgm:pt>
    <dgm:pt modelId="{E4CACBCB-B93E-4B39-9FB2-8018CE67A726}">
      <dgm:prSet custT="1"/>
      <dgm:spPr/>
      <dgm:t>
        <a:bodyPr/>
        <a:lstStyle/>
        <a:p>
          <a:r>
            <a:rPr lang="en-US" sz="1400" i="1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Security</a:t>
          </a:r>
          <a:endParaRPr lang="en-US" sz="1400" i="0" u="none" strike="noStrike" dirty="0"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50CDE9AE-F922-4900-B38E-C2E5570FD486}" type="parTrans" cxnId="{C2D6DD36-56B8-462F-8282-6E4162DB14A8}">
      <dgm:prSet/>
      <dgm:spPr/>
      <dgm:t>
        <a:bodyPr/>
        <a:lstStyle/>
        <a:p>
          <a:endParaRPr lang="en-US"/>
        </a:p>
      </dgm:t>
    </dgm:pt>
    <dgm:pt modelId="{3E55C2AF-7BAA-4190-9AC6-C4311707D806}" type="sibTrans" cxnId="{C2D6DD36-56B8-462F-8282-6E4162DB14A8}">
      <dgm:prSet/>
      <dgm:spPr/>
      <dgm:t>
        <a:bodyPr/>
        <a:lstStyle/>
        <a:p>
          <a:endParaRPr lang="en-US"/>
        </a:p>
      </dgm:t>
    </dgm:pt>
    <dgm:pt modelId="{2C7CE7DC-924E-4B0A-B204-D2CF7D82946C}">
      <dgm:prSet custT="1"/>
      <dgm:spPr/>
      <dgm:t>
        <a:bodyPr/>
        <a:lstStyle/>
        <a:p>
          <a:r>
            <a:rPr lang="en-US" sz="1400" i="1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Reliable</a:t>
          </a:r>
          <a:endParaRPr lang="en-US" sz="1400" i="0" u="none" strike="noStrike" dirty="0"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386C6A1F-8D84-4DED-8A77-EF504ED00396}" type="parTrans" cxnId="{9E581EDF-5D60-4A9A-AB1E-0DA1FA88DA79}">
      <dgm:prSet/>
      <dgm:spPr/>
      <dgm:t>
        <a:bodyPr/>
        <a:lstStyle/>
        <a:p>
          <a:endParaRPr lang="en-US"/>
        </a:p>
      </dgm:t>
    </dgm:pt>
    <dgm:pt modelId="{87EAE26B-9F89-495C-B24A-666776EE742F}" type="sibTrans" cxnId="{9E581EDF-5D60-4A9A-AB1E-0DA1FA88DA79}">
      <dgm:prSet/>
      <dgm:spPr/>
      <dgm:t>
        <a:bodyPr/>
        <a:lstStyle/>
        <a:p>
          <a:endParaRPr lang="en-US"/>
        </a:p>
      </dgm:t>
    </dgm:pt>
    <dgm:pt modelId="{3D712633-91E0-4160-B63A-C3ED218F2134}">
      <dgm:prSet custT="1"/>
      <dgm:spPr/>
      <dgm:t>
        <a:bodyPr/>
        <a:lstStyle/>
        <a:p>
          <a:r>
            <a:rPr lang="en-US" sz="1400" i="1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Availability</a:t>
          </a:r>
          <a:endParaRPr lang="en-US" sz="1400" i="0" u="none" strike="noStrike" dirty="0"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087B1499-BCA4-42D5-B072-02037C20BAC2}" type="parTrans" cxnId="{316E0E2F-FC6B-4605-B376-37259EF36DA0}">
      <dgm:prSet/>
      <dgm:spPr/>
      <dgm:t>
        <a:bodyPr/>
        <a:lstStyle/>
        <a:p>
          <a:endParaRPr lang="en-US"/>
        </a:p>
      </dgm:t>
    </dgm:pt>
    <dgm:pt modelId="{5FD98292-5A39-41DA-9CF4-5FA1F36BC6DC}" type="sibTrans" cxnId="{316E0E2F-FC6B-4605-B376-37259EF36DA0}">
      <dgm:prSet/>
      <dgm:spPr/>
      <dgm:t>
        <a:bodyPr/>
        <a:lstStyle/>
        <a:p>
          <a:endParaRPr lang="en-US"/>
        </a:p>
      </dgm:t>
    </dgm:pt>
    <dgm:pt modelId="{C62E517F-31A3-41E6-8B50-F2CB92228522}">
      <dgm:prSet custT="1"/>
      <dgm:spPr/>
      <dgm:t>
        <a:bodyPr/>
        <a:lstStyle/>
        <a:p>
          <a:r>
            <a:rPr lang="en-US" sz="1400" i="1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Latency</a:t>
          </a:r>
          <a:endParaRPr lang="en-US" sz="1400" i="0" u="none" strike="noStrike" dirty="0"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BD446222-356E-495F-9C5B-79EFB6984632}" type="parTrans" cxnId="{9D151514-F9B9-484D-BBBF-D8805FFF9BAB}">
      <dgm:prSet/>
      <dgm:spPr/>
      <dgm:t>
        <a:bodyPr/>
        <a:lstStyle/>
        <a:p>
          <a:endParaRPr lang="en-US"/>
        </a:p>
      </dgm:t>
    </dgm:pt>
    <dgm:pt modelId="{FF3B369E-E6AB-46E8-8968-03D6B1A3789B}" type="sibTrans" cxnId="{9D151514-F9B9-484D-BBBF-D8805FFF9BAB}">
      <dgm:prSet/>
      <dgm:spPr/>
      <dgm:t>
        <a:bodyPr/>
        <a:lstStyle/>
        <a:p>
          <a:endParaRPr lang="en-US"/>
        </a:p>
      </dgm:t>
    </dgm:pt>
    <dgm:pt modelId="{055DD1D8-E61F-43E0-9144-1CB70A7C5A3C}">
      <dgm:prSet custT="1"/>
      <dgm:spPr/>
      <dgm:t>
        <a:bodyPr/>
        <a:lstStyle/>
        <a:p>
          <a:r>
            <a:rPr lang="en-US" sz="1400" i="1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Testability</a:t>
          </a:r>
          <a:endParaRPr lang="en-US" sz="1400" i="0" u="none" strike="noStrike" dirty="0"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0C2B1266-893C-4122-9879-EFF0B56647FA}" type="parTrans" cxnId="{41C0D7EC-A539-4DC1-BB9E-EB0D38DCBDD4}">
      <dgm:prSet/>
      <dgm:spPr/>
      <dgm:t>
        <a:bodyPr/>
        <a:lstStyle/>
        <a:p>
          <a:endParaRPr lang="en-US"/>
        </a:p>
      </dgm:t>
    </dgm:pt>
    <dgm:pt modelId="{C6A79B63-5E5D-4A29-8B4F-BEAC5C0C8860}" type="sibTrans" cxnId="{41C0D7EC-A539-4DC1-BB9E-EB0D38DCBDD4}">
      <dgm:prSet/>
      <dgm:spPr/>
      <dgm:t>
        <a:bodyPr/>
        <a:lstStyle/>
        <a:p>
          <a:endParaRPr lang="en-US"/>
        </a:p>
      </dgm:t>
    </dgm:pt>
    <dgm:pt modelId="{FFFF93FE-34EF-4120-B6A1-2C09D15589B8}" type="pres">
      <dgm:prSet presAssocID="{646D8886-1D1A-4F97-84BA-F5402DB21F8F}" presName="vert0" presStyleCnt="0">
        <dgm:presLayoutVars>
          <dgm:dir/>
          <dgm:animOne val="branch"/>
          <dgm:animLvl val="lvl"/>
        </dgm:presLayoutVars>
      </dgm:prSet>
      <dgm:spPr/>
    </dgm:pt>
    <dgm:pt modelId="{1950C2FA-630D-45C9-86A2-9B8B073B128C}" type="pres">
      <dgm:prSet presAssocID="{4D9A0738-FCBF-4731-AAC4-368F8514A249}" presName="thickLine" presStyleLbl="alignNode1" presStyleIdx="0" presStyleCnt="9"/>
      <dgm:spPr/>
    </dgm:pt>
    <dgm:pt modelId="{B034B800-7531-4AE3-B359-852FD9179DD6}" type="pres">
      <dgm:prSet presAssocID="{4D9A0738-FCBF-4731-AAC4-368F8514A249}" presName="horz1" presStyleCnt="0"/>
      <dgm:spPr/>
    </dgm:pt>
    <dgm:pt modelId="{6AB1AB03-8EBA-4319-AB1E-B9716BE6B9CA}" type="pres">
      <dgm:prSet presAssocID="{4D9A0738-FCBF-4731-AAC4-368F8514A249}" presName="tx1" presStyleLbl="revTx" presStyleIdx="0" presStyleCnt="9"/>
      <dgm:spPr/>
    </dgm:pt>
    <dgm:pt modelId="{D20F5C08-7250-47B3-8769-A1B2F18B3892}" type="pres">
      <dgm:prSet presAssocID="{4D9A0738-FCBF-4731-AAC4-368F8514A249}" presName="vert1" presStyleCnt="0"/>
      <dgm:spPr/>
    </dgm:pt>
    <dgm:pt modelId="{D47F646A-8F8D-4FC0-8B9F-CB0F7227E5A8}" type="pres">
      <dgm:prSet presAssocID="{D5247C6B-3246-4E2E-A377-EF4E69E181FF}" presName="thickLine" presStyleLbl="alignNode1" presStyleIdx="1" presStyleCnt="9"/>
      <dgm:spPr/>
    </dgm:pt>
    <dgm:pt modelId="{F16CBEBD-91A4-4480-AF25-4DCD4ADA8D58}" type="pres">
      <dgm:prSet presAssocID="{D5247C6B-3246-4E2E-A377-EF4E69E181FF}" presName="horz1" presStyleCnt="0"/>
      <dgm:spPr/>
    </dgm:pt>
    <dgm:pt modelId="{E1ADCFC7-C7C5-4B38-8A75-15C1A95A5BBD}" type="pres">
      <dgm:prSet presAssocID="{D5247C6B-3246-4E2E-A377-EF4E69E181FF}" presName="tx1" presStyleLbl="revTx" presStyleIdx="1" presStyleCnt="9"/>
      <dgm:spPr/>
    </dgm:pt>
    <dgm:pt modelId="{69047F3E-788E-466F-9EB5-CDBA5A2D78FA}" type="pres">
      <dgm:prSet presAssocID="{D5247C6B-3246-4E2E-A377-EF4E69E181FF}" presName="vert1" presStyleCnt="0"/>
      <dgm:spPr/>
    </dgm:pt>
    <dgm:pt modelId="{A1A58DB5-11A5-46EE-825B-FEEE5E6F98CD}" type="pres">
      <dgm:prSet presAssocID="{83C7677D-B252-4EFC-BCB3-083036C454CE}" presName="thickLine" presStyleLbl="alignNode1" presStyleIdx="2" presStyleCnt="9"/>
      <dgm:spPr/>
    </dgm:pt>
    <dgm:pt modelId="{2981829A-73BB-43E3-A43F-26FD83C58ADA}" type="pres">
      <dgm:prSet presAssocID="{83C7677D-B252-4EFC-BCB3-083036C454CE}" presName="horz1" presStyleCnt="0"/>
      <dgm:spPr/>
    </dgm:pt>
    <dgm:pt modelId="{F41C686F-FCB6-41CF-A41A-F6D3CD16D90E}" type="pres">
      <dgm:prSet presAssocID="{83C7677D-B252-4EFC-BCB3-083036C454CE}" presName="tx1" presStyleLbl="revTx" presStyleIdx="2" presStyleCnt="9"/>
      <dgm:spPr/>
    </dgm:pt>
    <dgm:pt modelId="{7CBF4F37-EFAF-48E6-B1DF-BA5F07751803}" type="pres">
      <dgm:prSet presAssocID="{83C7677D-B252-4EFC-BCB3-083036C454CE}" presName="vert1" presStyleCnt="0"/>
      <dgm:spPr/>
    </dgm:pt>
    <dgm:pt modelId="{63EBF749-46EF-4C67-83A4-E3E3E3897C01}" type="pres">
      <dgm:prSet presAssocID="{EBC8A454-2B5A-4BBD-81E7-7377F8665851}" presName="thickLine" presStyleLbl="alignNode1" presStyleIdx="3" presStyleCnt="9"/>
      <dgm:spPr/>
    </dgm:pt>
    <dgm:pt modelId="{48B0147A-7A65-4423-BE0A-6741322E1E37}" type="pres">
      <dgm:prSet presAssocID="{EBC8A454-2B5A-4BBD-81E7-7377F8665851}" presName="horz1" presStyleCnt="0"/>
      <dgm:spPr/>
    </dgm:pt>
    <dgm:pt modelId="{6FD53FAE-C750-4BAD-9950-4BDE46196E23}" type="pres">
      <dgm:prSet presAssocID="{EBC8A454-2B5A-4BBD-81E7-7377F8665851}" presName="tx1" presStyleLbl="revTx" presStyleIdx="3" presStyleCnt="9"/>
      <dgm:spPr/>
    </dgm:pt>
    <dgm:pt modelId="{B66F42DD-A928-4F2D-B8E3-F3444AA028FA}" type="pres">
      <dgm:prSet presAssocID="{EBC8A454-2B5A-4BBD-81E7-7377F8665851}" presName="vert1" presStyleCnt="0"/>
      <dgm:spPr/>
    </dgm:pt>
    <dgm:pt modelId="{0197BA05-A567-43DD-832E-84A8B9030EB4}" type="pres">
      <dgm:prSet presAssocID="{E4CACBCB-B93E-4B39-9FB2-8018CE67A726}" presName="thickLine" presStyleLbl="alignNode1" presStyleIdx="4" presStyleCnt="9"/>
      <dgm:spPr/>
    </dgm:pt>
    <dgm:pt modelId="{21BE4114-659D-4312-ADEE-AE970DE5B58E}" type="pres">
      <dgm:prSet presAssocID="{E4CACBCB-B93E-4B39-9FB2-8018CE67A726}" presName="horz1" presStyleCnt="0"/>
      <dgm:spPr/>
    </dgm:pt>
    <dgm:pt modelId="{39625643-46A6-4BD9-B391-B26EFE0AD231}" type="pres">
      <dgm:prSet presAssocID="{E4CACBCB-B93E-4B39-9FB2-8018CE67A726}" presName="tx1" presStyleLbl="revTx" presStyleIdx="4" presStyleCnt="9"/>
      <dgm:spPr/>
    </dgm:pt>
    <dgm:pt modelId="{374AD21E-34BF-4CB0-837E-6AF6F7410F5C}" type="pres">
      <dgm:prSet presAssocID="{E4CACBCB-B93E-4B39-9FB2-8018CE67A726}" presName="vert1" presStyleCnt="0"/>
      <dgm:spPr/>
    </dgm:pt>
    <dgm:pt modelId="{AAC023EB-0306-4851-A137-29555862F580}" type="pres">
      <dgm:prSet presAssocID="{2C7CE7DC-924E-4B0A-B204-D2CF7D82946C}" presName="thickLine" presStyleLbl="alignNode1" presStyleIdx="5" presStyleCnt="9"/>
      <dgm:spPr/>
    </dgm:pt>
    <dgm:pt modelId="{4E5604E4-995C-4753-A837-B657AF3C3BAD}" type="pres">
      <dgm:prSet presAssocID="{2C7CE7DC-924E-4B0A-B204-D2CF7D82946C}" presName="horz1" presStyleCnt="0"/>
      <dgm:spPr/>
    </dgm:pt>
    <dgm:pt modelId="{89E17118-B94D-4A11-B975-82CF2DF1C5FE}" type="pres">
      <dgm:prSet presAssocID="{2C7CE7DC-924E-4B0A-B204-D2CF7D82946C}" presName="tx1" presStyleLbl="revTx" presStyleIdx="5" presStyleCnt="9"/>
      <dgm:spPr/>
    </dgm:pt>
    <dgm:pt modelId="{7600E663-1940-457A-9060-B140A0A74F2C}" type="pres">
      <dgm:prSet presAssocID="{2C7CE7DC-924E-4B0A-B204-D2CF7D82946C}" presName="vert1" presStyleCnt="0"/>
      <dgm:spPr/>
    </dgm:pt>
    <dgm:pt modelId="{5D190C65-DB78-4BFA-B806-5B6BFA277C42}" type="pres">
      <dgm:prSet presAssocID="{3D712633-91E0-4160-B63A-C3ED218F2134}" presName="thickLine" presStyleLbl="alignNode1" presStyleIdx="6" presStyleCnt="9"/>
      <dgm:spPr/>
    </dgm:pt>
    <dgm:pt modelId="{1020E60E-DA2C-4193-8697-DB6648D24531}" type="pres">
      <dgm:prSet presAssocID="{3D712633-91E0-4160-B63A-C3ED218F2134}" presName="horz1" presStyleCnt="0"/>
      <dgm:spPr/>
    </dgm:pt>
    <dgm:pt modelId="{F822073E-8670-4DAA-881A-500134A45808}" type="pres">
      <dgm:prSet presAssocID="{3D712633-91E0-4160-B63A-C3ED218F2134}" presName="tx1" presStyleLbl="revTx" presStyleIdx="6" presStyleCnt="9"/>
      <dgm:spPr/>
    </dgm:pt>
    <dgm:pt modelId="{728D7CB6-A7AC-4D70-84EC-57A2C007BECD}" type="pres">
      <dgm:prSet presAssocID="{3D712633-91E0-4160-B63A-C3ED218F2134}" presName="vert1" presStyleCnt="0"/>
      <dgm:spPr/>
    </dgm:pt>
    <dgm:pt modelId="{61054A85-3A97-43C0-90CC-BB448B2D1F36}" type="pres">
      <dgm:prSet presAssocID="{C62E517F-31A3-41E6-8B50-F2CB92228522}" presName="thickLine" presStyleLbl="alignNode1" presStyleIdx="7" presStyleCnt="9"/>
      <dgm:spPr/>
    </dgm:pt>
    <dgm:pt modelId="{A376173C-3949-4479-87D0-86B50307E9F0}" type="pres">
      <dgm:prSet presAssocID="{C62E517F-31A3-41E6-8B50-F2CB92228522}" presName="horz1" presStyleCnt="0"/>
      <dgm:spPr/>
    </dgm:pt>
    <dgm:pt modelId="{EFA7DCCC-4E93-4B67-98DB-E7713BCF4778}" type="pres">
      <dgm:prSet presAssocID="{C62E517F-31A3-41E6-8B50-F2CB92228522}" presName="tx1" presStyleLbl="revTx" presStyleIdx="7" presStyleCnt="9"/>
      <dgm:spPr/>
    </dgm:pt>
    <dgm:pt modelId="{7C8E8AE2-E15D-4C76-A056-08B99A10B5E1}" type="pres">
      <dgm:prSet presAssocID="{C62E517F-31A3-41E6-8B50-F2CB92228522}" presName="vert1" presStyleCnt="0"/>
      <dgm:spPr/>
    </dgm:pt>
    <dgm:pt modelId="{BCF52661-F569-4781-B0AC-E6DD47BDD072}" type="pres">
      <dgm:prSet presAssocID="{055DD1D8-E61F-43E0-9144-1CB70A7C5A3C}" presName="thickLine" presStyleLbl="alignNode1" presStyleIdx="8" presStyleCnt="9"/>
      <dgm:spPr/>
    </dgm:pt>
    <dgm:pt modelId="{00E8A5A7-706D-4117-B561-AA32C3F2096D}" type="pres">
      <dgm:prSet presAssocID="{055DD1D8-E61F-43E0-9144-1CB70A7C5A3C}" presName="horz1" presStyleCnt="0"/>
      <dgm:spPr/>
    </dgm:pt>
    <dgm:pt modelId="{433E1F72-7A05-4370-AD37-50A3D246F0BD}" type="pres">
      <dgm:prSet presAssocID="{055DD1D8-E61F-43E0-9144-1CB70A7C5A3C}" presName="tx1" presStyleLbl="revTx" presStyleIdx="8" presStyleCnt="9"/>
      <dgm:spPr/>
    </dgm:pt>
    <dgm:pt modelId="{A00BA397-20E9-48B2-86E1-FF47F6B75C2A}" type="pres">
      <dgm:prSet presAssocID="{055DD1D8-E61F-43E0-9144-1CB70A7C5A3C}" presName="vert1" presStyleCnt="0"/>
      <dgm:spPr/>
    </dgm:pt>
  </dgm:ptLst>
  <dgm:cxnLst>
    <dgm:cxn modelId="{9D151514-F9B9-484D-BBBF-D8805FFF9BAB}" srcId="{646D8886-1D1A-4F97-84BA-F5402DB21F8F}" destId="{C62E517F-31A3-41E6-8B50-F2CB92228522}" srcOrd="7" destOrd="0" parTransId="{BD446222-356E-495F-9C5B-79EFB6984632}" sibTransId="{FF3B369E-E6AB-46E8-8968-03D6B1A3789B}"/>
    <dgm:cxn modelId="{58641026-7864-44F1-A4D4-97A4C05756F3}" type="presOf" srcId="{4D9A0738-FCBF-4731-AAC4-368F8514A249}" destId="{6AB1AB03-8EBA-4319-AB1E-B9716BE6B9CA}" srcOrd="0" destOrd="0" presId="urn:microsoft.com/office/officeart/2008/layout/LinedList"/>
    <dgm:cxn modelId="{EE67C327-2407-4254-9D24-1A2719421126}" srcId="{646D8886-1D1A-4F97-84BA-F5402DB21F8F}" destId="{4D9A0738-FCBF-4731-AAC4-368F8514A249}" srcOrd="0" destOrd="0" parTransId="{3FBDC128-05AC-4DF3-99FB-C76123EC2399}" sibTransId="{3447F7B8-9F91-4C29-B283-E9A261E039F4}"/>
    <dgm:cxn modelId="{316E0E2F-FC6B-4605-B376-37259EF36DA0}" srcId="{646D8886-1D1A-4F97-84BA-F5402DB21F8F}" destId="{3D712633-91E0-4160-B63A-C3ED218F2134}" srcOrd="6" destOrd="0" parTransId="{087B1499-BCA4-42D5-B072-02037C20BAC2}" sibTransId="{5FD98292-5A39-41DA-9CF4-5FA1F36BC6DC}"/>
    <dgm:cxn modelId="{C2D6DD36-56B8-462F-8282-6E4162DB14A8}" srcId="{646D8886-1D1A-4F97-84BA-F5402DB21F8F}" destId="{E4CACBCB-B93E-4B39-9FB2-8018CE67A726}" srcOrd="4" destOrd="0" parTransId="{50CDE9AE-F922-4900-B38E-C2E5570FD486}" sibTransId="{3E55C2AF-7BAA-4190-9AC6-C4311707D806}"/>
    <dgm:cxn modelId="{30815439-2D46-400B-A50D-173BB2D59177}" type="presOf" srcId="{3D712633-91E0-4160-B63A-C3ED218F2134}" destId="{F822073E-8670-4DAA-881A-500134A45808}" srcOrd="0" destOrd="0" presId="urn:microsoft.com/office/officeart/2008/layout/LinedList"/>
    <dgm:cxn modelId="{9C50D339-D279-48C8-B97E-AA013B611E58}" srcId="{646D8886-1D1A-4F97-84BA-F5402DB21F8F}" destId="{D5247C6B-3246-4E2E-A377-EF4E69E181FF}" srcOrd="1" destOrd="0" parTransId="{D8734259-87F2-480B-A170-78510DBFA489}" sibTransId="{96F2AC97-4A13-4B30-AA1D-196DAD780EAE}"/>
    <dgm:cxn modelId="{6D09C75F-0AA5-4EB7-A85E-3C6B37CFF188}" srcId="{646D8886-1D1A-4F97-84BA-F5402DB21F8F}" destId="{83C7677D-B252-4EFC-BCB3-083036C454CE}" srcOrd="2" destOrd="0" parTransId="{FA6BFBC0-7837-4A2C-A7CC-CC2CE786155C}" sibTransId="{5FD3BB68-E94E-4B7E-BA4F-A1E5B19FA7AF}"/>
    <dgm:cxn modelId="{5D385C61-70CA-4DD4-9414-B2B32AC6CB55}" type="presOf" srcId="{D5247C6B-3246-4E2E-A377-EF4E69E181FF}" destId="{E1ADCFC7-C7C5-4B38-8A75-15C1A95A5BBD}" srcOrd="0" destOrd="0" presId="urn:microsoft.com/office/officeart/2008/layout/LinedList"/>
    <dgm:cxn modelId="{BEB6B06A-65F6-4CE2-B72C-CFD6DA451307}" type="presOf" srcId="{EBC8A454-2B5A-4BBD-81E7-7377F8665851}" destId="{6FD53FAE-C750-4BAD-9950-4BDE46196E23}" srcOrd="0" destOrd="0" presId="urn:microsoft.com/office/officeart/2008/layout/LinedList"/>
    <dgm:cxn modelId="{86DB946C-941F-4170-931B-D2F4C2D72653}" type="presOf" srcId="{646D8886-1D1A-4F97-84BA-F5402DB21F8F}" destId="{FFFF93FE-34EF-4120-B6A1-2C09D15589B8}" srcOrd="0" destOrd="0" presId="urn:microsoft.com/office/officeart/2008/layout/LinedList"/>
    <dgm:cxn modelId="{D16AB66F-09D8-4865-8A31-8234A86BB35B}" type="presOf" srcId="{C62E517F-31A3-41E6-8B50-F2CB92228522}" destId="{EFA7DCCC-4E93-4B67-98DB-E7713BCF4778}" srcOrd="0" destOrd="0" presId="urn:microsoft.com/office/officeart/2008/layout/LinedList"/>
    <dgm:cxn modelId="{68498358-6F5B-45B3-87AB-48BA42D7A792}" type="presOf" srcId="{055DD1D8-E61F-43E0-9144-1CB70A7C5A3C}" destId="{433E1F72-7A05-4370-AD37-50A3D246F0BD}" srcOrd="0" destOrd="0" presId="urn:microsoft.com/office/officeart/2008/layout/LinedList"/>
    <dgm:cxn modelId="{BD81C058-28C1-41DB-B2BA-D162F18F9A44}" srcId="{646D8886-1D1A-4F97-84BA-F5402DB21F8F}" destId="{EBC8A454-2B5A-4BBD-81E7-7377F8665851}" srcOrd="3" destOrd="0" parTransId="{67785EC4-6D1D-4B12-BC3A-8AA90A78C808}" sibTransId="{7DE6118D-C30E-4CDD-8833-8B13934261B5}"/>
    <dgm:cxn modelId="{9B48FE96-D5D6-408C-94C4-F806C3A304BE}" type="presOf" srcId="{83C7677D-B252-4EFC-BCB3-083036C454CE}" destId="{F41C686F-FCB6-41CF-A41A-F6D3CD16D90E}" srcOrd="0" destOrd="0" presId="urn:microsoft.com/office/officeart/2008/layout/LinedList"/>
    <dgm:cxn modelId="{3E4AADB7-A1AE-4910-88FC-4AF5383F245F}" type="presOf" srcId="{2C7CE7DC-924E-4B0A-B204-D2CF7D82946C}" destId="{89E17118-B94D-4A11-B975-82CF2DF1C5FE}" srcOrd="0" destOrd="0" presId="urn:microsoft.com/office/officeart/2008/layout/LinedList"/>
    <dgm:cxn modelId="{A9714DC1-6146-4D44-84C0-B36044EB99C1}" type="presOf" srcId="{E4CACBCB-B93E-4B39-9FB2-8018CE67A726}" destId="{39625643-46A6-4BD9-B391-B26EFE0AD231}" srcOrd="0" destOrd="0" presId="urn:microsoft.com/office/officeart/2008/layout/LinedList"/>
    <dgm:cxn modelId="{9E581EDF-5D60-4A9A-AB1E-0DA1FA88DA79}" srcId="{646D8886-1D1A-4F97-84BA-F5402DB21F8F}" destId="{2C7CE7DC-924E-4B0A-B204-D2CF7D82946C}" srcOrd="5" destOrd="0" parTransId="{386C6A1F-8D84-4DED-8A77-EF504ED00396}" sibTransId="{87EAE26B-9F89-495C-B24A-666776EE742F}"/>
    <dgm:cxn modelId="{41C0D7EC-A539-4DC1-BB9E-EB0D38DCBDD4}" srcId="{646D8886-1D1A-4F97-84BA-F5402DB21F8F}" destId="{055DD1D8-E61F-43E0-9144-1CB70A7C5A3C}" srcOrd="8" destOrd="0" parTransId="{0C2B1266-893C-4122-9879-EFF0B56647FA}" sibTransId="{C6A79B63-5E5D-4A29-8B4F-BEAC5C0C8860}"/>
    <dgm:cxn modelId="{B6A3CBA5-ACD4-4204-B11D-14AB3EB9AC88}" type="presParOf" srcId="{FFFF93FE-34EF-4120-B6A1-2C09D15589B8}" destId="{1950C2FA-630D-45C9-86A2-9B8B073B128C}" srcOrd="0" destOrd="0" presId="urn:microsoft.com/office/officeart/2008/layout/LinedList"/>
    <dgm:cxn modelId="{BEF12317-6FB1-49A1-B992-B9E28D3E68B8}" type="presParOf" srcId="{FFFF93FE-34EF-4120-B6A1-2C09D15589B8}" destId="{B034B800-7531-4AE3-B359-852FD9179DD6}" srcOrd="1" destOrd="0" presId="urn:microsoft.com/office/officeart/2008/layout/LinedList"/>
    <dgm:cxn modelId="{F532C336-4638-4A3C-8F56-EFE42CEF2600}" type="presParOf" srcId="{B034B800-7531-4AE3-B359-852FD9179DD6}" destId="{6AB1AB03-8EBA-4319-AB1E-B9716BE6B9CA}" srcOrd="0" destOrd="0" presId="urn:microsoft.com/office/officeart/2008/layout/LinedList"/>
    <dgm:cxn modelId="{ACD56797-0009-4BCE-8740-57D7E270914F}" type="presParOf" srcId="{B034B800-7531-4AE3-B359-852FD9179DD6}" destId="{D20F5C08-7250-47B3-8769-A1B2F18B3892}" srcOrd="1" destOrd="0" presId="urn:microsoft.com/office/officeart/2008/layout/LinedList"/>
    <dgm:cxn modelId="{1819F7C2-40BD-415A-A7BB-F0614A6ADC57}" type="presParOf" srcId="{FFFF93FE-34EF-4120-B6A1-2C09D15589B8}" destId="{D47F646A-8F8D-4FC0-8B9F-CB0F7227E5A8}" srcOrd="2" destOrd="0" presId="urn:microsoft.com/office/officeart/2008/layout/LinedList"/>
    <dgm:cxn modelId="{D5F527FE-2726-4AA3-877D-EC0526650A77}" type="presParOf" srcId="{FFFF93FE-34EF-4120-B6A1-2C09D15589B8}" destId="{F16CBEBD-91A4-4480-AF25-4DCD4ADA8D58}" srcOrd="3" destOrd="0" presId="urn:microsoft.com/office/officeart/2008/layout/LinedList"/>
    <dgm:cxn modelId="{90E389CC-86A6-429C-B3BE-1B985335E28F}" type="presParOf" srcId="{F16CBEBD-91A4-4480-AF25-4DCD4ADA8D58}" destId="{E1ADCFC7-C7C5-4B38-8A75-15C1A95A5BBD}" srcOrd="0" destOrd="0" presId="urn:microsoft.com/office/officeart/2008/layout/LinedList"/>
    <dgm:cxn modelId="{503F5598-F0BC-4267-A6F8-15C30D787A37}" type="presParOf" srcId="{F16CBEBD-91A4-4480-AF25-4DCD4ADA8D58}" destId="{69047F3E-788E-466F-9EB5-CDBA5A2D78FA}" srcOrd="1" destOrd="0" presId="urn:microsoft.com/office/officeart/2008/layout/LinedList"/>
    <dgm:cxn modelId="{00514CB7-1ABD-4D29-B788-404017C55D43}" type="presParOf" srcId="{FFFF93FE-34EF-4120-B6A1-2C09D15589B8}" destId="{A1A58DB5-11A5-46EE-825B-FEEE5E6F98CD}" srcOrd="4" destOrd="0" presId="urn:microsoft.com/office/officeart/2008/layout/LinedList"/>
    <dgm:cxn modelId="{D5EDA568-D32E-475F-B413-45023A1BE098}" type="presParOf" srcId="{FFFF93FE-34EF-4120-B6A1-2C09D15589B8}" destId="{2981829A-73BB-43E3-A43F-26FD83C58ADA}" srcOrd="5" destOrd="0" presId="urn:microsoft.com/office/officeart/2008/layout/LinedList"/>
    <dgm:cxn modelId="{DDC3B700-A98A-453C-B41D-72D189636BF1}" type="presParOf" srcId="{2981829A-73BB-43E3-A43F-26FD83C58ADA}" destId="{F41C686F-FCB6-41CF-A41A-F6D3CD16D90E}" srcOrd="0" destOrd="0" presId="urn:microsoft.com/office/officeart/2008/layout/LinedList"/>
    <dgm:cxn modelId="{C5AD09C4-EBBC-4724-AB0C-9FAF0D5744D1}" type="presParOf" srcId="{2981829A-73BB-43E3-A43F-26FD83C58ADA}" destId="{7CBF4F37-EFAF-48E6-B1DF-BA5F07751803}" srcOrd="1" destOrd="0" presId="urn:microsoft.com/office/officeart/2008/layout/LinedList"/>
    <dgm:cxn modelId="{3478300A-CE1B-43B8-A9B1-117ECF3104E4}" type="presParOf" srcId="{FFFF93FE-34EF-4120-B6A1-2C09D15589B8}" destId="{63EBF749-46EF-4C67-83A4-E3E3E3897C01}" srcOrd="6" destOrd="0" presId="urn:microsoft.com/office/officeart/2008/layout/LinedList"/>
    <dgm:cxn modelId="{3C0084DC-A551-4099-BE57-24593E7308D8}" type="presParOf" srcId="{FFFF93FE-34EF-4120-B6A1-2C09D15589B8}" destId="{48B0147A-7A65-4423-BE0A-6741322E1E37}" srcOrd="7" destOrd="0" presId="urn:microsoft.com/office/officeart/2008/layout/LinedList"/>
    <dgm:cxn modelId="{186BA02C-EC1E-4393-AECC-3A00E5EF8DE7}" type="presParOf" srcId="{48B0147A-7A65-4423-BE0A-6741322E1E37}" destId="{6FD53FAE-C750-4BAD-9950-4BDE46196E23}" srcOrd="0" destOrd="0" presId="urn:microsoft.com/office/officeart/2008/layout/LinedList"/>
    <dgm:cxn modelId="{A9355A3E-42E4-478F-AC4B-9F95514E9608}" type="presParOf" srcId="{48B0147A-7A65-4423-BE0A-6741322E1E37}" destId="{B66F42DD-A928-4F2D-B8E3-F3444AA028FA}" srcOrd="1" destOrd="0" presId="urn:microsoft.com/office/officeart/2008/layout/LinedList"/>
    <dgm:cxn modelId="{B386D3C8-8513-452C-BDCB-642A6E4C85B1}" type="presParOf" srcId="{FFFF93FE-34EF-4120-B6A1-2C09D15589B8}" destId="{0197BA05-A567-43DD-832E-84A8B9030EB4}" srcOrd="8" destOrd="0" presId="urn:microsoft.com/office/officeart/2008/layout/LinedList"/>
    <dgm:cxn modelId="{1D3419B8-D179-45C9-B727-45B8D952EA09}" type="presParOf" srcId="{FFFF93FE-34EF-4120-B6A1-2C09D15589B8}" destId="{21BE4114-659D-4312-ADEE-AE970DE5B58E}" srcOrd="9" destOrd="0" presId="urn:microsoft.com/office/officeart/2008/layout/LinedList"/>
    <dgm:cxn modelId="{D06586AA-4EDF-47F0-A604-0946086A425F}" type="presParOf" srcId="{21BE4114-659D-4312-ADEE-AE970DE5B58E}" destId="{39625643-46A6-4BD9-B391-B26EFE0AD231}" srcOrd="0" destOrd="0" presId="urn:microsoft.com/office/officeart/2008/layout/LinedList"/>
    <dgm:cxn modelId="{9771C008-096F-4344-87A6-B5DBDF5C9375}" type="presParOf" srcId="{21BE4114-659D-4312-ADEE-AE970DE5B58E}" destId="{374AD21E-34BF-4CB0-837E-6AF6F7410F5C}" srcOrd="1" destOrd="0" presId="urn:microsoft.com/office/officeart/2008/layout/LinedList"/>
    <dgm:cxn modelId="{96C36C73-792A-44B4-80AD-6F928A710C82}" type="presParOf" srcId="{FFFF93FE-34EF-4120-B6A1-2C09D15589B8}" destId="{AAC023EB-0306-4851-A137-29555862F580}" srcOrd="10" destOrd="0" presId="urn:microsoft.com/office/officeart/2008/layout/LinedList"/>
    <dgm:cxn modelId="{8385A4F3-A30D-413B-87B4-FCB672AC3634}" type="presParOf" srcId="{FFFF93FE-34EF-4120-B6A1-2C09D15589B8}" destId="{4E5604E4-995C-4753-A837-B657AF3C3BAD}" srcOrd="11" destOrd="0" presId="urn:microsoft.com/office/officeart/2008/layout/LinedList"/>
    <dgm:cxn modelId="{84C155E7-D361-4599-983C-27F602C67AC9}" type="presParOf" srcId="{4E5604E4-995C-4753-A837-B657AF3C3BAD}" destId="{89E17118-B94D-4A11-B975-82CF2DF1C5FE}" srcOrd="0" destOrd="0" presId="urn:microsoft.com/office/officeart/2008/layout/LinedList"/>
    <dgm:cxn modelId="{8543508F-EE64-4EBA-B833-56AF0FC8A32B}" type="presParOf" srcId="{4E5604E4-995C-4753-A837-B657AF3C3BAD}" destId="{7600E663-1940-457A-9060-B140A0A74F2C}" srcOrd="1" destOrd="0" presId="urn:microsoft.com/office/officeart/2008/layout/LinedList"/>
    <dgm:cxn modelId="{9ECA5C2D-D187-4D7A-A1CA-E17FBD44D977}" type="presParOf" srcId="{FFFF93FE-34EF-4120-B6A1-2C09D15589B8}" destId="{5D190C65-DB78-4BFA-B806-5B6BFA277C42}" srcOrd="12" destOrd="0" presId="urn:microsoft.com/office/officeart/2008/layout/LinedList"/>
    <dgm:cxn modelId="{5A594E8A-07FB-4D92-8B87-EA3C1BF076AC}" type="presParOf" srcId="{FFFF93FE-34EF-4120-B6A1-2C09D15589B8}" destId="{1020E60E-DA2C-4193-8697-DB6648D24531}" srcOrd="13" destOrd="0" presId="urn:microsoft.com/office/officeart/2008/layout/LinedList"/>
    <dgm:cxn modelId="{271C5C42-995B-414C-8CCE-569E46AD25A6}" type="presParOf" srcId="{1020E60E-DA2C-4193-8697-DB6648D24531}" destId="{F822073E-8670-4DAA-881A-500134A45808}" srcOrd="0" destOrd="0" presId="urn:microsoft.com/office/officeart/2008/layout/LinedList"/>
    <dgm:cxn modelId="{7F8F847A-8E23-42B2-A1C7-CAAC9006717B}" type="presParOf" srcId="{1020E60E-DA2C-4193-8697-DB6648D24531}" destId="{728D7CB6-A7AC-4D70-84EC-57A2C007BECD}" srcOrd="1" destOrd="0" presId="urn:microsoft.com/office/officeart/2008/layout/LinedList"/>
    <dgm:cxn modelId="{A1A39560-CC9E-4A11-AD2B-9F1BA9087E00}" type="presParOf" srcId="{FFFF93FE-34EF-4120-B6A1-2C09D15589B8}" destId="{61054A85-3A97-43C0-90CC-BB448B2D1F36}" srcOrd="14" destOrd="0" presId="urn:microsoft.com/office/officeart/2008/layout/LinedList"/>
    <dgm:cxn modelId="{7DA678BA-DA86-46F8-A436-1025943EE966}" type="presParOf" srcId="{FFFF93FE-34EF-4120-B6A1-2C09D15589B8}" destId="{A376173C-3949-4479-87D0-86B50307E9F0}" srcOrd="15" destOrd="0" presId="urn:microsoft.com/office/officeart/2008/layout/LinedList"/>
    <dgm:cxn modelId="{E5E3D36E-7CC6-4706-B494-3A940F8C41BB}" type="presParOf" srcId="{A376173C-3949-4479-87D0-86B50307E9F0}" destId="{EFA7DCCC-4E93-4B67-98DB-E7713BCF4778}" srcOrd="0" destOrd="0" presId="urn:microsoft.com/office/officeart/2008/layout/LinedList"/>
    <dgm:cxn modelId="{D007EBE8-C476-44DE-A7DA-63811193EB7D}" type="presParOf" srcId="{A376173C-3949-4479-87D0-86B50307E9F0}" destId="{7C8E8AE2-E15D-4C76-A056-08B99A10B5E1}" srcOrd="1" destOrd="0" presId="urn:microsoft.com/office/officeart/2008/layout/LinedList"/>
    <dgm:cxn modelId="{C720B72D-00E0-47ED-8FBB-64E5A8DD3E3A}" type="presParOf" srcId="{FFFF93FE-34EF-4120-B6A1-2C09D15589B8}" destId="{BCF52661-F569-4781-B0AC-E6DD47BDD072}" srcOrd="16" destOrd="0" presId="urn:microsoft.com/office/officeart/2008/layout/LinedList"/>
    <dgm:cxn modelId="{A4077B06-1E5E-4BFA-B8E1-4968D3F2C5E7}" type="presParOf" srcId="{FFFF93FE-34EF-4120-B6A1-2C09D15589B8}" destId="{00E8A5A7-706D-4117-B561-AA32C3F2096D}" srcOrd="17" destOrd="0" presId="urn:microsoft.com/office/officeart/2008/layout/LinedList"/>
    <dgm:cxn modelId="{C258EF79-8C72-425B-AAC9-D8512CE7F7B8}" type="presParOf" srcId="{00E8A5A7-706D-4117-B561-AA32C3F2096D}" destId="{433E1F72-7A05-4370-AD37-50A3D246F0BD}" srcOrd="0" destOrd="0" presId="urn:microsoft.com/office/officeart/2008/layout/LinedList"/>
    <dgm:cxn modelId="{CE60F056-2D37-41C5-BD19-97FF78C6D5FA}" type="presParOf" srcId="{00E8A5A7-706D-4117-B561-AA32C3F2096D}" destId="{A00BA397-20E9-48B2-86E1-FF47F6B75C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E33D2-30D1-44BF-AFCF-7F82E1953B66}">
      <dsp:nvSpPr>
        <dsp:cNvPr id="0" name=""/>
        <dsp:cNvSpPr/>
      </dsp:nvSpPr>
      <dsp:spPr>
        <a:xfrm>
          <a:off x="0" y="0"/>
          <a:ext cx="592202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4F92DE-9207-4E23-8FF1-FBE8DE8C7168}">
      <dsp:nvSpPr>
        <dsp:cNvPr id="0" name=""/>
        <dsp:cNvSpPr/>
      </dsp:nvSpPr>
      <dsp:spPr>
        <a:xfrm>
          <a:off x="0" y="0"/>
          <a:ext cx="5922028" cy="289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1. Problem Statement</a:t>
          </a:r>
        </a:p>
      </dsp:txBody>
      <dsp:txXfrm>
        <a:off x="0" y="0"/>
        <a:ext cx="5922028" cy="289252"/>
      </dsp:txXfrm>
    </dsp:sp>
    <dsp:sp modelId="{425FFAAE-45D9-482A-A6D5-938135380433}">
      <dsp:nvSpPr>
        <dsp:cNvPr id="0" name=""/>
        <dsp:cNvSpPr/>
      </dsp:nvSpPr>
      <dsp:spPr>
        <a:xfrm>
          <a:off x="0" y="289252"/>
          <a:ext cx="592202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8CA101-7ABA-43F5-AA41-810A96DFAB6A}">
      <dsp:nvSpPr>
        <dsp:cNvPr id="0" name=""/>
        <dsp:cNvSpPr/>
      </dsp:nvSpPr>
      <dsp:spPr>
        <a:xfrm>
          <a:off x="0" y="273638"/>
          <a:ext cx="5922028" cy="289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2. Objective Statements </a:t>
          </a:r>
        </a:p>
      </dsp:txBody>
      <dsp:txXfrm>
        <a:off x="0" y="273638"/>
        <a:ext cx="5922028" cy="289252"/>
      </dsp:txXfrm>
    </dsp:sp>
    <dsp:sp modelId="{76A1FF92-6CD3-4604-ACC0-20B9F1D5E04B}">
      <dsp:nvSpPr>
        <dsp:cNvPr id="0" name=""/>
        <dsp:cNvSpPr/>
      </dsp:nvSpPr>
      <dsp:spPr>
        <a:xfrm>
          <a:off x="0" y="578505"/>
          <a:ext cx="592202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C82CA1-594A-401F-89D7-850992B87F98}">
      <dsp:nvSpPr>
        <dsp:cNvPr id="0" name=""/>
        <dsp:cNvSpPr/>
      </dsp:nvSpPr>
      <dsp:spPr>
        <a:xfrm>
          <a:off x="0" y="578505"/>
          <a:ext cx="5922028" cy="289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3. Project Timeline</a:t>
          </a:r>
        </a:p>
      </dsp:txBody>
      <dsp:txXfrm>
        <a:off x="0" y="578505"/>
        <a:ext cx="5922028" cy="289252"/>
      </dsp:txXfrm>
    </dsp:sp>
    <dsp:sp modelId="{31439354-66D3-4319-8066-FE26EEA34ED2}">
      <dsp:nvSpPr>
        <dsp:cNvPr id="0" name=""/>
        <dsp:cNvSpPr/>
      </dsp:nvSpPr>
      <dsp:spPr>
        <a:xfrm>
          <a:off x="0" y="867757"/>
          <a:ext cx="592202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2D1A71-3F1C-4525-B9C2-FD1D056A1A2F}">
      <dsp:nvSpPr>
        <dsp:cNvPr id="0" name=""/>
        <dsp:cNvSpPr/>
      </dsp:nvSpPr>
      <dsp:spPr>
        <a:xfrm>
          <a:off x="0" y="867757"/>
          <a:ext cx="5922028" cy="289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4. Market Need</a:t>
          </a:r>
        </a:p>
      </dsp:txBody>
      <dsp:txXfrm>
        <a:off x="0" y="867757"/>
        <a:ext cx="5922028" cy="289252"/>
      </dsp:txXfrm>
    </dsp:sp>
    <dsp:sp modelId="{BBBF0B54-E9FF-434E-BBF0-EFCCA12C8060}">
      <dsp:nvSpPr>
        <dsp:cNvPr id="0" name=""/>
        <dsp:cNvSpPr/>
      </dsp:nvSpPr>
      <dsp:spPr>
        <a:xfrm>
          <a:off x="0" y="1157010"/>
          <a:ext cx="592202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D987BF-3852-4AF7-AFBE-4C8C02670C43}">
      <dsp:nvSpPr>
        <dsp:cNvPr id="0" name=""/>
        <dsp:cNvSpPr/>
      </dsp:nvSpPr>
      <dsp:spPr>
        <a:xfrm>
          <a:off x="0" y="1157010"/>
          <a:ext cx="5922028" cy="289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5. Startup Process</a:t>
          </a:r>
        </a:p>
      </dsp:txBody>
      <dsp:txXfrm>
        <a:off x="0" y="1157010"/>
        <a:ext cx="5922028" cy="289252"/>
      </dsp:txXfrm>
    </dsp:sp>
    <dsp:sp modelId="{47A1DCE5-4C7E-4381-A2CA-642E0BF1C37A}">
      <dsp:nvSpPr>
        <dsp:cNvPr id="0" name=""/>
        <dsp:cNvSpPr/>
      </dsp:nvSpPr>
      <dsp:spPr>
        <a:xfrm>
          <a:off x="0" y="1446262"/>
          <a:ext cx="592202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E084AE-524F-4722-AF61-1BCDB4BABE62}">
      <dsp:nvSpPr>
        <dsp:cNvPr id="0" name=""/>
        <dsp:cNvSpPr/>
      </dsp:nvSpPr>
      <dsp:spPr>
        <a:xfrm>
          <a:off x="0" y="1718738"/>
          <a:ext cx="5922028" cy="289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7. Competition Analysis</a:t>
          </a:r>
        </a:p>
      </dsp:txBody>
      <dsp:txXfrm>
        <a:off x="0" y="1718738"/>
        <a:ext cx="5922028" cy="289252"/>
      </dsp:txXfrm>
    </dsp:sp>
    <dsp:sp modelId="{71A52498-1D7B-4ABD-8E1E-6A1244B0B3AB}">
      <dsp:nvSpPr>
        <dsp:cNvPr id="0" name=""/>
        <dsp:cNvSpPr/>
      </dsp:nvSpPr>
      <dsp:spPr>
        <a:xfrm>
          <a:off x="0" y="1735515"/>
          <a:ext cx="592202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FC7D5F-5281-4842-BDA4-AF4B9B655DFE}">
      <dsp:nvSpPr>
        <dsp:cNvPr id="0" name=""/>
        <dsp:cNvSpPr/>
      </dsp:nvSpPr>
      <dsp:spPr>
        <a:xfrm>
          <a:off x="0" y="1449169"/>
          <a:ext cx="5922028" cy="289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6. Targeted audience</a:t>
          </a:r>
        </a:p>
      </dsp:txBody>
      <dsp:txXfrm>
        <a:off x="0" y="1449169"/>
        <a:ext cx="5922028" cy="289252"/>
      </dsp:txXfrm>
    </dsp:sp>
    <dsp:sp modelId="{95218ED3-2ECF-4EBE-BD4F-7A19F002AF69}">
      <dsp:nvSpPr>
        <dsp:cNvPr id="0" name=""/>
        <dsp:cNvSpPr/>
      </dsp:nvSpPr>
      <dsp:spPr>
        <a:xfrm>
          <a:off x="0" y="2024767"/>
          <a:ext cx="592202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4F83C9-5BD7-4AD7-AA7F-9851F7FFDB82}">
      <dsp:nvSpPr>
        <dsp:cNvPr id="0" name=""/>
        <dsp:cNvSpPr/>
      </dsp:nvSpPr>
      <dsp:spPr>
        <a:xfrm>
          <a:off x="0" y="2024767"/>
          <a:ext cx="5922028" cy="289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8. Customer Acquisition Model</a:t>
          </a:r>
        </a:p>
      </dsp:txBody>
      <dsp:txXfrm>
        <a:off x="0" y="2024767"/>
        <a:ext cx="5922028" cy="289252"/>
      </dsp:txXfrm>
    </dsp:sp>
    <dsp:sp modelId="{A4DE89E9-2D5C-4C1D-8C0B-768F39653DFB}">
      <dsp:nvSpPr>
        <dsp:cNvPr id="0" name=""/>
        <dsp:cNvSpPr/>
      </dsp:nvSpPr>
      <dsp:spPr>
        <a:xfrm>
          <a:off x="0" y="2314020"/>
          <a:ext cx="592202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CCEA0E-973E-4554-8FDC-9765AC3098D9}">
      <dsp:nvSpPr>
        <dsp:cNvPr id="0" name=""/>
        <dsp:cNvSpPr/>
      </dsp:nvSpPr>
      <dsp:spPr>
        <a:xfrm>
          <a:off x="0" y="2314020"/>
          <a:ext cx="5922028" cy="289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9. Brand Voice</a:t>
          </a:r>
        </a:p>
      </dsp:txBody>
      <dsp:txXfrm>
        <a:off x="0" y="2314020"/>
        <a:ext cx="5922028" cy="289252"/>
      </dsp:txXfrm>
    </dsp:sp>
    <dsp:sp modelId="{19C0D88D-13A7-4E7E-AA0E-B0BECB23A6DD}">
      <dsp:nvSpPr>
        <dsp:cNvPr id="0" name=""/>
        <dsp:cNvSpPr/>
      </dsp:nvSpPr>
      <dsp:spPr>
        <a:xfrm>
          <a:off x="0" y="2603273"/>
          <a:ext cx="592202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4A083A-E312-4D22-BB38-2E5217104863}">
      <dsp:nvSpPr>
        <dsp:cNvPr id="0" name=""/>
        <dsp:cNvSpPr/>
      </dsp:nvSpPr>
      <dsp:spPr>
        <a:xfrm>
          <a:off x="0" y="2603273"/>
          <a:ext cx="5922028" cy="289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10. Requirement Analysis</a:t>
          </a:r>
        </a:p>
      </dsp:txBody>
      <dsp:txXfrm>
        <a:off x="0" y="2603273"/>
        <a:ext cx="5922028" cy="289252"/>
      </dsp:txXfrm>
    </dsp:sp>
    <dsp:sp modelId="{58D3422B-882F-4954-B16B-2FAC15578FBE}">
      <dsp:nvSpPr>
        <dsp:cNvPr id="0" name=""/>
        <dsp:cNvSpPr/>
      </dsp:nvSpPr>
      <dsp:spPr>
        <a:xfrm>
          <a:off x="0" y="2892525"/>
          <a:ext cx="592202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39EB85-DFDA-489D-8D1A-7BCCFAF022BB}">
      <dsp:nvSpPr>
        <dsp:cNvPr id="0" name=""/>
        <dsp:cNvSpPr/>
      </dsp:nvSpPr>
      <dsp:spPr>
        <a:xfrm>
          <a:off x="0" y="2892525"/>
          <a:ext cx="5922028" cy="289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11. Case Diagram</a:t>
          </a:r>
        </a:p>
      </dsp:txBody>
      <dsp:txXfrm>
        <a:off x="0" y="2892525"/>
        <a:ext cx="5922028" cy="289252"/>
      </dsp:txXfrm>
    </dsp:sp>
    <dsp:sp modelId="{64400BCD-4513-4B86-A428-353828153DE9}">
      <dsp:nvSpPr>
        <dsp:cNvPr id="0" name=""/>
        <dsp:cNvSpPr/>
      </dsp:nvSpPr>
      <dsp:spPr>
        <a:xfrm>
          <a:off x="0" y="3181778"/>
          <a:ext cx="592202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2A2F5D-4E1C-4C2F-84FE-020459D43D55}">
      <dsp:nvSpPr>
        <dsp:cNvPr id="0" name=""/>
        <dsp:cNvSpPr/>
      </dsp:nvSpPr>
      <dsp:spPr>
        <a:xfrm>
          <a:off x="0" y="3181778"/>
          <a:ext cx="5922028" cy="289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12. App user flow chart</a:t>
          </a:r>
        </a:p>
      </dsp:txBody>
      <dsp:txXfrm>
        <a:off x="0" y="3181778"/>
        <a:ext cx="5922028" cy="289252"/>
      </dsp:txXfrm>
    </dsp:sp>
    <dsp:sp modelId="{B60D2673-EB1D-4375-9FCD-F260796F913C}">
      <dsp:nvSpPr>
        <dsp:cNvPr id="0" name=""/>
        <dsp:cNvSpPr/>
      </dsp:nvSpPr>
      <dsp:spPr>
        <a:xfrm>
          <a:off x="0" y="3471030"/>
          <a:ext cx="592202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F67A32-A058-4307-AD60-F6505C154D39}">
      <dsp:nvSpPr>
        <dsp:cNvPr id="0" name=""/>
        <dsp:cNvSpPr/>
      </dsp:nvSpPr>
      <dsp:spPr>
        <a:xfrm>
          <a:off x="0" y="3471030"/>
          <a:ext cx="5922028" cy="289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13. ER diagram for database</a:t>
          </a:r>
        </a:p>
      </dsp:txBody>
      <dsp:txXfrm>
        <a:off x="0" y="3471030"/>
        <a:ext cx="5922028" cy="289252"/>
      </dsp:txXfrm>
    </dsp:sp>
    <dsp:sp modelId="{73AE9113-1E73-457F-9D1E-C812545C5E77}">
      <dsp:nvSpPr>
        <dsp:cNvPr id="0" name=""/>
        <dsp:cNvSpPr/>
      </dsp:nvSpPr>
      <dsp:spPr>
        <a:xfrm>
          <a:off x="0" y="3760283"/>
          <a:ext cx="592202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C70344-87F8-4081-A003-6160FCA08BA8}">
      <dsp:nvSpPr>
        <dsp:cNvPr id="0" name=""/>
        <dsp:cNvSpPr/>
      </dsp:nvSpPr>
      <dsp:spPr>
        <a:xfrm>
          <a:off x="0" y="3760283"/>
          <a:ext cx="5922028" cy="289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14. App sample framework </a:t>
          </a:r>
        </a:p>
      </dsp:txBody>
      <dsp:txXfrm>
        <a:off x="0" y="3760283"/>
        <a:ext cx="5922028" cy="289252"/>
      </dsp:txXfrm>
    </dsp:sp>
    <dsp:sp modelId="{A33C4595-1050-414C-8C1C-5D415AC88E42}">
      <dsp:nvSpPr>
        <dsp:cNvPr id="0" name=""/>
        <dsp:cNvSpPr/>
      </dsp:nvSpPr>
      <dsp:spPr>
        <a:xfrm>
          <a:off x="0" y="4049535"/>
          <a:ext cx="592202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5D012B-B2AA-4E14-85C3-A5511B265F66}">
      <dsp:nvSpPr>
        <dsp:cNvPr id="0" name=""/>
        <dsp:cNvSpPr/>
      </dsp:nvSpPr>
      <dsp:spPr>
        <a:xfrm>
          <a:off x="0" y="4049535"/>
          <a:ext cx="5922028" cy="289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15. Prototype demonstration</a:t>
          </a:r>
        </a:p>
      </dsp:txBody>
      <dsp:txXfrm>
        <a:off x="0" y="4049535"/>
        <a:ext cx="5922028" cy="289252"/>
      </dsp:txXfrm>
    </dsp:sp>
    <dsp:sp modelId="{EE714532-3E5B-453C-8C0A-0B1FA4F87B84}">
      <dsp:nvSpPr>
        <dsp:cNvPr id="0" name=""/>
        <dsp:cNvSpPr/>
      </dsp:nvSpPr>
      <dsp:spPr>
        <a:xfrm>
          <a:off x="0" y="4338788"/>
          <a:ext cx="592202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91C1A4-F2A4-4022-B6A4-9397A5A2B810}">
      <dsp:nvSpPr>
        <dsp:cNvPr id="0" name=""/>
        <dsp:cNvSpPr/>
      </dsp:nvSpPr>
      <dsp:spPr>
        <a:xfrm>
          <a:off x="0" y="4338788"/>
          <a:ext cx="5922028" cy="289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16. Reference</a:t>
          </a:r>
        </a:p>
      </dsp:txBody>
      <dsp:txXfrm>
        <a:off x="0" y="4338788"/>
        <a:ext cx="5922028" cy="289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67677-4B2D-42BF-9DBD-15EA0A104A18}">
      <dsp:nvSpPr>
        <dsp:cNvPr id="0" name=""/>
        <dsp:cNvSpPr/>
      </dsp:nvSpPr>
      <dsp:spPr>
        <a:xfrm>
          <a:off x="4984" y="612860"/>
          <a:ext cx="1049835" cy="1049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07ED2-497A-4D03-8ED5-3086F4FC3AAB}">
      <dsp:nvSpPr>
        <dsp:cNvPr id="0" name=""/>
        <dsp:cNvSpPr/>
      </dsp:nvSpPr>
      <dsp:spPr>
        <a:xfrm>
          <a:off x="4984" y="1776902"/>
          <a:ext cx="2999531" cy="1012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Collaboratives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           We strive to bring people together and provide employment. We do not isolate users.</a:t>
          </a:r>
        </a:p>
      </dsp:txBody>
      <dsp:txXfrm>
        <a:off x="4984" y="1776902"/>
        <a:ext cx="2999531" cy="1012341"/>
      </dsp:txXfrm>
    </dsp:sp>
    <dsp:sp modelId="{D1E6EF0D-DAF9-4230-9EA6-CB8406E7BFF2}">
      <dsp:nvSpPr>
        <dsp:cNvPr id="0" name=""/>
        <dsp:cNvSpPr/>
      </dsp:nvSpPr>
      <dsp:spPr>
        <a:xfrm>
          <a:off x="4984" y="2842363"/>
          <a:ext cx="2999531" cy="426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4DB672-C169-4C71-BD3A-81B3289DD005}">
      <dsp:nvSpPr>
        <dsp:cNvPr id="0" name=""/>
        <dsp:cNvSpPr/>
      </dsp:nvSpPr>
      <dsp:spPr>
        <a:xfrm>
          <a:off x="4276056" y="646770"/>
          <a:ext cx="1049835" cy="1049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1807D-3C63-440A-AAD6-4EF13E8C3664}">
      <dsp:nvSpPr>
        <dsp:cNvPr id="0" name=""/>
        <dsp:cNvSpPr/>
      </dsp:nvSpPr>
      <dsp:spPr>
        <a:xfrm>
          <a:off x="3697872" y="1776902"/>
          <a:ext cx="2662653" cy="1012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Intuitive: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        Simplicity and ease of user.</a:t>
          </a:r>
        </a:p>
      </dsp:txBody>
      <dsp:txXfrm>
        <a:off x="3697872" y="1776902"/>
        <a:ext cx="2662653" cy="1012341"/>
      </dsp:txXfrm>
    </dsp:sp>
    <dsp:sp modelId="{4578B917-ACED-4C71-AA73-5290BE08A42A}">
      <dsp:nvSpPr>
        <dsp:cNvPr id="0" name=""/>
        <dsp:cNvSpPr/>
      </dsp:nvSpPr>
      <dsp:spPr>
        <a:xfrm>
          <a:off x="3529433" y="2842363"/>
          <a:ext cx="2999531" cy="426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678A9-415B-45D1-8604-A4CF3E1902CC}">
      <dsp:nvSpPr>
        <dsp:cNvPr id="0" name=""/>
        <dsp:cNvSpPr/>
      </dsp:nvSpPr>
      <dsp:spPr>
        <a:xfrm>
          <a:off x="7288773" y="617280"/>
          <a:ext cx="1049835" cy="1049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E1B1EF-5FDE-4E0A-AAF7-AE614CD4691A}">
      <dsp:nvSpPr>
        <dsp:cNvPr id="0" name=""/>
        <dsp:cNvSpPr/>
      </dsp:nvSpPr>
      <dsp:spPr>
        <a:xfrm>
          <a:off x="7058867" y="1793677"/>
          <a:ext cx="2999531" cy="1012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Innovative: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        Push boundary in Tech and improve user experience frequently </a:t>
          </a:r>
        </a:p>
      </dsp:txBody>
      <dsp:txXfrm>
        <a:off x="7058867" y="1793677"/>
        <a:ext cx="2999531" cy="1012341"/>
      </dsp:txXfrm>
    </dsp:sp>
    <dsp:sp modelId="{336BDE59-3120-44FB-B788-470F5315FB85}">
      <dsp:nvSpPr>
        <dsp:cNvPr id="0" name=""/>
        <dsp:cNvSpPr/>
      </dsp:nvSpPr>
      <dsp:spPr>
        <a:xfrm>
          <a:off x="7053883" y="2842363"/>
          <a:ext cx="2999531" cy="426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21FB1-8C2A-4D08-AF4E-939134BF80A6}">
      <dsp:nvSpPr>
        <dsp:cNvPr id="0" name=""/>
        <dsp:cNvSpPr/>
      </dsp:nvSpPr>
      <dsp:spPr>
        <a:xfrm>
          <a:off x="0" y="531"/>
          <a:ext cx="41364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079B5-236C-49B4-9140-6ED1283678B1}">
      <dsp:nvSpPr>
        <dsp:cNvPr id="0" name=""/>
        <dsp:cNvSpPr/>
      </dsp:nvSpPr>
      <dsp:spPr>
        <a:xfrm>
          <a:off x="0" y="531"/>
          <a:ext cx="4136432" cy="290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Functional Requirement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531"/>
        <a:ext cx="4136432" cy="290018"/>
      </dsp:txXfrm>
    </dsp:sp>
    <dsp:sp modelId="{CD58194D-9E9D-43DE-9FAA-C1E736F3A593}">
      <dsp:nvSpPr>
        <dsp:cNvPr id="0" name=""/>
        <dsp:cNvSpPr/>
      </dsp:nvSpPr>
      <dsp:spPr>
        <a:xfrm>
          <a:off x="0" y="290549"/>
          <a:ext cx="41364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E9EBA-9761-4410-8588-BA729FB10D36}">
      <dsp:nvSpPr>
        <dsp:cNvPr id="0" name=""/>
        <dsp:cNvSpPr/>
      </dsp:nvSpPr>
      <dsp:spPr>
        <a:xfrm>
          <a:off x="0" y="290549"/>
          <a:ext cx="4136432" cy="290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1" kern="1200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90549"/>
        <a:ext cx="4136432" cy="290018"/>
      </dsp:txXfrm>
    </dsp:sp>
    <dsp:sp modelId="{553B5655-8B3D-466C-BDF5-40B0F3E40A8F}">
      <dsp:nvSpPr>
        <dsp:cNvPr id="0" name=""/>
        <dsp:cNvSpPr/>
      </dsp:nvSpPr>
      <dsp:spPr>
        <a:xfrm>
          <a:off x="0" y="580567"/>
          <a:ext cx="41364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A7D58-9C3E-4F7F-8282-DA68B93D2A9B}">
      <dsp:nvSpPr>
        <dsp:cNvPr id="0" name=""/>
        <dsp:cNvSpPr/>
      </dsp:nvSpPr>
      <dsp:spPr>
        <a:xfrm>
          <a:off x="0" y="580567"/>
          <a:ext cx="4136432" cy="290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1" kern="1200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580567"/>
        <a:ext cx="4136432" cy="290018"/>
      </dsp:txXfrm>
    </dsp:sp>
    <dsp:sp modelId="{8078BA9B-C951-4B48-B02B-D5DF657DC339}">
      <dsp:nvSpPr>
        <dsp:cNvPr id="0" name=""/>
        <dsp:cNvSpPr/>
      </dsp:nvSpPr>
      <dsp:spPr>
        <a:xfrm>
          <a:off x="0" y="870586"/>
          <a:ext cx="41364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50B6D-F5B6-44DA-AE9B-77DB97F1204B}">
      <dsp:nvSpPr>
        <dsp:cNvPr id="0" name=""/>
        <dsp:cNvSpPr/>
      </dsp:nvSpPr>
      <dsp:spPr>
        <a:xfrm>
          <a:off x="0" y="870586"/>
          <a:ext cx="4136432" cy="290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1" kern="1200">
              <a:latin typeface="Times New Roman" panose="02020603050405020304" pitchFamily="18" charset="0"/>
              <a:cs typeface="Times New Roman" panose="02020603050405020304" pitchFamily="18" charset="0"/>
            </a:rPr>
            <a:t>Username or Password retrieve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870586"/>
        <a:ext cx="4136432" cy="290018"/>
      </dsp:txXfrm>
    </dsp:sp>
    <dsp:sp modelId="{AE475745-FB2B-47FA-A6BB-188083E4E01B}">
      <dsp:nvSpPr>
        <dsp:cNvPr id="0" name=""/>
        <dsp:cNvSpPr/>
      </dsp:nvSpPr>
      <dsp:spPr>
        <a:xfrm>
          <a:off x="0" y="1160604"/>
          <a:ext cx="41364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A2AFF-34B9-4843-A711-102202E39C8B}">
      <dsp:nvSpPr>
        <dsp:cNvPr id="0" name=""/>
        <dsp:cNvSpPr/>
      </dsp:nvSpPr>
      <dsp:spPr>
        <a:xfrm>
          <a:off x="0" y="1160604"/>
          <a:ext cx="4136432" cy="290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1" kern="1200">
              <a:latin typeface="Times New Roman" panose="02020603050405020304" pitchFamily="18" charset="0"/>
              <a:cs typeface="Times New Roman" panose="02020603050405020304" pitchFamily="18" charset="0"/>
            </a:rPr>
            <a:t>Profile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160604"/>
        <a:ext cx="4136432" cy="290018"/>
      </dsp:txXfrm>
    </dsp:sp>
    <dsp:sp modelId="{AAE4E699-0652-4EE7-A831-8544192DC726}">
      <dsp:nvSpPr>
        <dsp:cNvPr id="0" name=""/>
        <dsp:cNvSpPr/>
      </dsp:nvSpPr>
      <dsp:spPr>
        <a:xfrm>
          <a:off x="0" y="1450623"/>
          <a:ext cx="41364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AD265-6306-4728-86CE-42AF14EA7162}">
      <dsp:nvSpPr>
        <dsp:cNvPr id="0" name=""/>
        <dsp:cNvSpPr/>
      </dsp:nvSpPr>
      <dsp:spPr>
        <a:xfrm>
          <a:off x="0" y="1450623"/>
          <a:ext cx="4136432" cy="290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1" kern="1200">
              <a:latin typeface="Times New Roman" panose="02020603050405020304" pitchFamily="18" charset="0"/>
              <a:cs typeface="Times New Roman" panose="02020603050405020304" pitchFamily="18" charset="0"/>
            </a:rPr>
            <a:t>Area selection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450623"/>
        <a:ext cx="4136432" cy="290018"/>
      </dsp:txXfrm>
    </dsp:sp>
    <dsp:sp modelId="{784240C4-A0CA-4009-B6AE-D514A72246A5}">
      <dsp:nvSpPr>
        <dsp:cNvPr id="0" name=""/>
        <dsp:cNvSpPr/>
      </dsp:nvSpPr>
      <dsp:spPr>
        <a:xfrm>
          <a:off x="0" y="1740641"/>
          <a:ext cx="41364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BA0DD-D936-4B8A-928E-9F4100FF2E37}">
      <dsp:nvSpPr>
        <dsp:cNvPr id="0" name=""/>
        <dsp:cNvSpPr/>
      </dsp:nvSpPr>
      <dsp:spPr>
        <a:xfrm>
          <a:off x="0" y="1740641"/>
          <a:ext cx="4136432" cy="290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1" kern="1200">
              <a:latin typeface="Times New Roman" panose="02020603050405020304" pitchFamily="18" charset="0"/>
              <a:cs typeface="Times New Roman" panose="02020603050405020304" pitchFamily="18" charset="0"/>
            </a:rPr>
            <a:t>Search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740641"/>
        <a:ext cx="4136432" cy="290018"/>
      </dsp:txXfrm>
    </dsp:sp>
    <dsp:sp modelId="{1754A26E-E162-462C-BF41-968F8E4EFD97}">
      <dsp:nvSpPr>
        <dsp:cNvPr id="0" name=""/>
        <dsp:cNvSpPr/>
      </dsp:nvSpPr>
      <dsp:spPr>
        <a:xfrm>
          <a:off x="0" y="2030659"/>
          <a:ext cx="41364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94431-DDAC-4152-839F-654AD96C6567}">
      <dsp:nvSpPr>
        <dsp:cNvPr id="0" name=""/>
        <dsp:cNvSpPr/>
      </dsp:nvSpPr>
      <dsp:spPr>
        <a:xfrm>
          <a:off x="0" y="2030659"/>
          <a:ext cx="4136432" cy="290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1" kern="1200">
              <a:latin typeface="Times New Roman" panose="02020603050405020304" pitchFamily="18" charset="0"/>
              <a:cs typeface="Times New Roman" panose="02020603050405020304" pitchFamily="18" charset="0"/>
            </a:rPr>
            <a:t>Post area as customer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030659"/>
        <a:ext cx="4136432" cy="290018"/>
      </dsp:txXfrm>
    </dsp:sp>
    <dsp:sp modelId="{64231FE0-42A8-46F6-B0EF-4EB8FB967F09}">
      <dsp:nvSpPr>
        <dsp:cNvPr id="0" name=""/>
        <dsp:cNvSpPr/>
      </dsp:nvSpPr>
      <dsp:spPr>
        <a:xfrm>
          <a:off x="0" y="2320678"/>
          <a:ext cx="41364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89390-F169-4425-9E1C-432D61D9EB15}">
      <dsp:nvSpPr>
        <dsp:cNvPr id="0" name=""/>
        <dsp:cNvSpPr/>
      </dsp:nvSpPr>
      <dsp:spPr>
        <a:xfrm>
          <a:off x="0" y="2320678"/>
          <a:ext cx="4136432" cy="290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1" kern="1200">
              <a:latin typeface="Times New Roman" panose="02020603050405020304" pitchFamily="18" charset="0"/>
              <a:cs typeface="Times New Roman" panose="02020603050405020304" pitchFamily="18" charset="0"/>
            </a:rPr>
            <a:t>Post area as vendor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320678"/>
        <a:ext cx="4136432" cy="290018"/>
      </dsp:txXfrm>
    </dsp:sp>
    <dsp:sp modelId="{3190B1E9-418E-41EF-99AC-681F1164A061}">
      <dsp:nvSpPr>
        <dsp:cNvPr id="0" name=""/>
        <dsp:cNvSpPr/>
      </dsp:nvSpPr>
      <dsp:spPr>
        <a:xfrm>
          <a:off x="0" y="2610696"/>
          <a:ext cx="41364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EE0D5-5D82-434C-B093-1230FF30B2A6}">
      <dsp:nvSpPr>
        <dsp:cNvPr id="0" name=""/>
        <dsp:cNvSpPr/>
      </dsp:nvSpPr>
      <dsp:spPr>
        <a:xfrm>
          <a:off x="0" y="2610696"/>
          <a:ext cx="4136432" cy="290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1" kern="1200">
              <a:latin typeface="Times New Roman" panose="02020603050405020304" pitchFamily="18" charset="0"/>
              <a:cs typeface="Times New Roman" panose="02020603050405020304" pitchFamily="18" charset="0"/>
            </a:rPr>
            <a:t>Order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610696"/>
        <a:ext cx="4136432" cy="290018"/>
      </dsp:txXfrm>
    </dsp:sp>
    <dsp:sp modelId="{6237B9CD-4EF6-4EA8-9D3C-37F6470AB3D8}">
      <dsp:nvSpPr>
        <dsp:cNvPr id="0" name=""/>
        <dsp:cNvSpPr/>
      </dsp:nvSpPr>
      <dsp:spPr>
        <a:xfrm>
          <a:off x="0" y="2900714"/>
          <a:ext cx="41364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C5ED3-B1BE-4116-9BDA-A049E2A5F7EE}">
      <dsp:nvSpPr>
        <dsp:cNvPr id="0" name=""/>
        <dsp:cNvSpPr/>
      </dsp:nvSpPr>
      <dsp:spPr>
        <a:xfrm>
          <a:off x="0" y="2900714"/>
          <a:ext cx="4136432" cy="290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1" kern="1200">
              <a:latin typeface="Times New Roman" panose="02020603050405020304" pitchFamily="18" charset="0"/>
              <a:cs typeface="Times New Roman" panose="02020603050405020304" pitchFamily="18" charset="0"/>
            </a:rPr>
            <a:t>Menu and quantity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900714"/>
        <a:ext cx="4136432" cy="290018"/>
      </dsp:txXfrm>
    </dsp:sp>
    <dsp:sp modelId="{3B92DFE1-ACB0-4A3D-B400-544D87208994}">
      <dsp:nvSpPr>
        <dsp:cNvPr id="0" name=""/>
        <dsp:cNvSpPr/>
      </dsp:nvSpPr>
      <dsp:spPr>
        <a:xfrm>
          <a:off x="0" y="3190733"/>
          <a:ext cx="41364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6EC8C-DE9C-447D-8662-F3CCBF904042}">
      <dsp:nvSpPr>
        <dsp:cNvPr id="0" name=""/>
        <dsp:cNvSpPr/>
      </dsp:nvSpPr>
      <dsp:spPr>
        <a:xfrm>
          <a:off x="0" y="3190733"/>
          <a:ext cx="4136432" cy="290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1" kern="1200">
              <a:latin typeface="Times New Roman" panose="02020603050405020304" pitchFamily="18" charset="0"/>
              <a:cs typeface="Times New Roman" panose="02020603050405020304" pitchFamily="18" charset="0"/>
            </a:rPr>
            <a:t>Special Request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190733"/>
        <a:ext cx="4136432" cy="290018"/>
      </dsp:txXfrm>
    </dsp:sp>
    <dsp:sp modelId="{E98A67C6-D96E-456F-B9EF-19DDA22E17AE}">
      <dsp:nvSpPr>
        <dsp:cNvPr id="0" name=""/>
        <dsp:cNvSpPr/>
      </dsp:nvSpPr>
      <dsp:spPr>
        <a:xfrm>
          <a:off x="0" y="3480751"/>
          <a:ext cx="41364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67F35-1954-4C19-8402-1890563B2344}">
      <dsp:nvSpPr>
        <dsp:cNvPr id="0" name=""/>
        <dsp:cNvSpPr/>
      </dsp:nvSpPr>
      <dsp:spPr>
        <a:xfrm>
          <a:off x="0" y="3480751"/>
          <a:ext cx="4136432" cy="290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1" kern="1200">
              <a:latin typeface="Times New Roman" panose="02020603050405020304" pitchFamily="18" charset="0"/>
              <a:cs typeface="Times New Roman" panose="02020603050405020304" pitchFamily="18" charset="0"/>
            </a:rPr>
            <a:t>Payment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480751"/>
        <a:ext cx="4136432" cy="290018"/>
      </dsp:txXfrm>
    </dsp:sp>
    <dsp:sp modelId="{4A69BA70-BE1A-4CF7-9A77-3AAB4AFD5577}">
      <dsp:nvSpPr>
        <dsp:cNvPr id="0" name=""/>
        <dsp:cNvSpPr/>
      </dsp:nvSpPr>
      <dsp:spPr>
        <a:xfrm>
          <a:off x="0" y="3770770"/>
          <a:ext cx="41364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711F0-9FFE-465A-AAFD-AE2C3B030314}">
      <dsp:nvSpPr>
        <dsp:cNvPr id="0" name=""/>
        <dsp:cNvSpPr/>
      </dsp:nvSpPr>
      <dsp:spPr>
        <a:xfrm>
          <a:off x="0" y="3770770"/>
          <a:ext cx="4136432" cy="290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1" kern="1200">
              <a:latin typeface="Times New Roman" panose="02020603050405020304" pitchFamily="18" charset="0"/>
              <a:cs typeface="Times New Roman" panose="02020603050405020304" pitchFamily="18" charset="0"/>
            </a:rPr>
            <a:t>Confirmation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770770"/>
        <a:ext cx="4136432" cy="290018"/>
      </dsp:txXfrm>
    </dsp:sp>
    <dsp:sp modelId="{B48E8A64-5ECB-488B-8DCC-980ED942E4A2}">
      <dsp:nvSpPr>
        <dsp:cNvPr id="0" name=""/>
        <dsp:cNvSpPr/>
      </dsp:nvSpPr>
      <dsp:spPr>
        <a:xfrm>
          <a:off x="0" y="4060788"/>
          <a:ext cx="41364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689014-3007-48C7-9B6B-3A7F9FC2A303}">
      <dsp:nvSpPr>
        <dsp:cNvPr id="0" name=""/>
        <dsp:cNvSpPr/>
      </dsp:nvSpPr>
      <dsp:spPr>
        <a:xfrm>
          <a:off x="0" y="4060788"/>
          <a:ext cx="4136432" cy="290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1" kern="1200">
              <a:latin typeface="Times New Roman" panose="02020603050405020304" pitchFamily="18" charset="0"/>
              <a:cs typeface="Times New Roman" panose="02020603050405020304" pitchFamily="18" charset="0"/>
            </a:rPr>
            <a:t>Cancel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060788"/>
        <a:ext cx="4136432" cy="2900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0C2FA-630D-45C9-86A2-9B8B073B128C}">
      <dsp:nvSpPr>
        <dsp:cNvPr id="0" name=""/>
        <dsp:cNvSpPr/>
      </dsp:nvSpPr>
      <dsp:spPr>
        <a:xfrm>
          <a:off x="0" y="517"/>
          <a:ext cx="34770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1AB03-8EBA-4319-AB1E-B9716BE6B9CA}">
      <dsp:nvSpPr>
        <dsp:cNvPr id="0" name=""/>
        <dsp:cNvSpPr/>
      </dsp:nvSpPr>
      <dsp:spPr>
        <a:xfrm>
          <a:off x="0" y="517"/>
          <a:ext cx="3477011" cy="471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Non-Functional Requirements</a:t>
          </a:r>
          <a:endParaRPr lang="en-US" sz="1400" b="0" i="0" u="none" strike="noStrike" kern="1200" dirty="0"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0" y="517"/>
        <a:ext cx="3477011" cy="471375"/>
      </dsp:txXfrm>
    </dsp:sp>
    <dsp:sp modelId="{D47F646A-8F8D-4FC0-8B9F-CB0F7227E5A8}">
      <dsp:nvSpPr>
        <dsp:cNvPr id="0" name=""/>
        <dsp:cNvSpPr/>
      </dsp:nvSpPr>
      <dsp:spPr>
        <a:xfrm>
          <a:off x="0" y="471893"/>
          <a:ext cx="34770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DCFC7-C7C5-4B38-8A75-15C1A95A5BBD}">
      <dsp:nvSpPr>
        <dsp:cNvPr id="0" name=""/>
        <dsp:cNvSpPr/>
      </dsp:nvSpPr>
      <dsp:spPr>
        <a:xfrm>
          <a:off x="0" y="471893"/>
          <a:ext cx="3477011" cy="471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Data requirement</a:t>
          </a:r>
          <a:endParaRPr lang="en-US" sz="1400" i="0" u="none" strike="noStrike" kern="1200" dirty="0"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0" y="471893"/>
        <a:ext cx="3477011" cy="471375"/>
      </dsp:txXfrm>
    </dsp:sp>
    <dsp:sp modelId="{A1A58DB5-11A5-46EE-825B-FEEE5E6F98CD}">
      <dsp:nvSpPr>
        <dsp:cNvPr id="0" name=""/>
        <dsp:cNvSpPr/>
      </dsp:nvSpPr>
      <dsp:spPr>
        <a:xfrm>
          <a:off x="0" y="943269"/>
          <a:ext cx="34770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C686F-FCB6-41CF-A41A-F6D3CD16D90E}">
      <dsp:nvSpPr>
        <dsp:cNvPr id="0" name=""/>
        <dsp:cNvSpPr/>
      </dsp:nvSpPr>
      <dsp:spPr>
        <a:xfrm>
          <a:off x="0" y="943269"/>
          <a:ext cx="3477011" cy="471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Compatibility</a:t>
          </a:r>
          <a:endParaRPr lang="en-US" sz="1400" i="0" u="none" strike="noStrike" kern="1200" dirty="0"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0" y="943269"/>
        <a:ext cx="3477011" cy="471375"/>
      </dsp:txXfrm>
    </dsp:sp>
    <dsp:sp modelId="{63EBF749-46EF-4C67-83A4-E3E3E3897C01}">
      <dsp:nvSpPr>
        <dsp:cNvPr id="0" name=""/>
        <dsp:cNvSpPr/>
      </dsp:nvSpPr>
      <dsp:spPr>
        <a:xfrm>
          <a:off x="0" y="1414645"/>
          <a:ext cx="34770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53FAE-C750-4BAD-9950-4BDE46196E23}">
      <dsp:nvSpPr>
        <dsp:cNvPr id="0" name=""/>
        <dsp:cNvSpPr/>
      </dsp:nvSpPr>
      <dsp:spPr>
        <a:xfrm>
          <a:off x="0" y="1414645"/>
          <a:ext cx="3477011" cy="471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User interface</a:t>
          </a:r>
          <a:endParaRPr lang="en-US" sz="1400" i="0" u="none" strike="noStrike" kern="1200" dirty="0"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0" y="1414645"/>
        <a:ext cx="3477011" cy="471375"/>
      </dsp:txXfrm>
    </dsp:sp>
    <dsp:sp modelId="{0197BA05-A567-43DD-832E-84A8B9030EB4}">
      <dsp:nvSpPr>
        <dsp:cNvPr id="0" name=""/>
        <dsp:cNvSpPr/>
      </dsp:nvSpPr>
      <dsp:spPr>
        <a:xfrm>
          <a:off x="0" y="1886021"/>
          <a:ext cx="34770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25643-46A6-4BD9-B391-B26EFE0AD231}">
      <dsp:nvSpPr>
        <dsp:cNvPr id="0" name=""/>
        <dsp:cNvSpPr/>
      </dsp:nvSpPr>
      <dsp:spPr>
        <a:xfrm>
          <a:off x="0" y="1886021"/>
          <a:ext cx="3477011" cy="471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Security</a:t>
          </a:r>
          <a:endParaRPr lang="en-US" sz="1400" i="0" u="none" strike="noStrike" kern="1200" dirty="0"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0" y="1886021"/>
        <a:ext cx="3477011" cy="471375"/>
      </dsp:txXfrm>
    </dsp:sp>
    <dsp:sp modelId="{AAC023EB-0306-4851-A137-29555862F580}">
      <dsp:nvSpPr>
        <dsp:cNvPr id="0" name=""/>
        <dsp:cNvSpPr/>
      </dsp:nvSpPr>
      <dsp:spPr>
        <a:xfrm>
          <a:off x="0" y="2357396"/>
          <a:ext cx="34770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17118-B94D-4A11-B975-82CF2DF1C5FE}">
      <dsp:nvSpPr>
        <dsp:cNvPr id="0" name=""/>
        <dsp:cNvSpPr/>
      </dsp:nvSpPr>
      <dsp:spPr>
        <a:xfrm>
          <a:off x="0" y="2357396"/>
          <a:ext cx="3477011" cy="471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Reliable</a:t>
          </a:r>
          <a:endParaRPr lang="en-US" sz="1400" i="0" u="none" strike="noStrike" kern="1200" dirty="0"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0" y="2357396"/>
        <a:ext cx="3477011" cy="471375"/>
      </dsp:txXfrm>
    </dsp:sp>
    <dsp:sp modelId="{5D190C65-DB78-4BFA-B806-5B6BFA277C42}">
      <dsp:nvSpPr>
        <dsp:cNvPr id="0" name=""/>
        <dsp:cNvSpPr/>
      </dsp:nvSpPr>
      <dsp:spPr>
        <a:xfrm>
          <a:off x="0" y="2828772"/>
          <a:ext cx="34770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2073E-8670-4DAA-881A-500134A45808}">
      <dsp:nvSpPr>
        <dsp:cNvPr id="0" name=""/>
        <dsp:cNvSpPr/>
      </dsp:nvSpPr>
      <dsp:spPr>
        <a:xfrm>
          <a:off x="0" y="2828772"/>
          <a:ext cx="3477011" cy="471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Availability</a:t>
          </a:r>
          <a:endParaRPr lang="en-US" sz="1400" i="0" u="none" strike="noStrike" kern="1200" dirty="0"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0" y="2828772"/>
        <a:ext cx="3477011" cy="471375"/>
      </dsp:txXfrm>
    </dsp:sp>
    <dsp:sp modelId="{61054A85-3A97-43C0-90CC-BB448B2D1F36}">
      <dsp:nvSpPr>
        <dsp:cNvPr id="0" name=""/>
        <dsp:cNvSpPr/>
      </dsp:nvSpPr>
      <dsp:spPr>
        <a:xfrm>
          <a:off x="0" y="3300148"/>
          <a:ext cx="34770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7DCCC-4E93-4B67-98DB-E7713BCF4778}">
      <dsp:nvSpPr>
        <dsp:cNvPr id="0" name=""/>
        <dsp:cNvSpPr/>
      </dsp:nvSpPr>
      <dsp:spPr>
        <a:xfrm>
          <a:off x="0" y="3300148"/>
          <a:ext cx="3477011" cy="471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Latency</a:t>
          </a:r>
          <a:endParaRPr lang="en-US" sz="1400" i="0" u="none" strike="noStrike" kern="1200" dirty="0"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0" y="3300148"/>
        <a:ext cx="3477011" cy="471375"/>
      </dsp:txXfrm>
    </dsp:sp>
    <dsp:sp modelId="{BCF52661-F569-4781-B0AC-E6DD47BDD072}">
      <dsp:nvSpPr>
        <dsp:cNvPr id="0" name=""/>
        <dsp:cNvSpPr/>
      </dsp:nvSpPr>
      <dsp:spPr>
        <a:xfrm>
          <a:off x="0" y="3771524"/>
          <a:ext cx="34770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3E1F72-7A05-4370-AD37-50A3D246F0BD}">
      <dsp:nvSpPr>
        <dsp:cNvPr id="0" name=""/>
        <dsp:cNvSpPr/>
      </dsp:nvSpPr>
      <dsp:spPr>
        <a:xfrm>
          <a:off x="0" y="3771524"/>
          <a:ext cx="3477011" cy="471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Testability</a:t>
          </a:r>
          <a:endParaRPr lang="en-US" sz="1400" i="0" u="none" strike="noStrike" kern="1200" dirty="0"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0" y="3771524"/>
        <a:ext cx="3477011" cy="471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D7A934-0635-4E76-95FD-43993B1828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A72F8-57B8-4FBF-B54E-88A861E91D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73EFC-B541-4D39-ACAE-B43588005231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A6038-4A3D-4CE4-A3B5-D6E9761212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86FF7-47DD-4A75-85A8-6445E3411E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FC685-2169-447E-B5F0-6D799AEB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55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9:27:59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1 816,'0'0'328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9:27:59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1 816,'0'0'328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9:27:59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1 816,'0'0'328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9:27:59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1 816,'0'0'328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9:27:59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1 816,'0'0'328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9:27:59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1 816,'0'0'328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9:27:59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1 816,'0'0'328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19:27:59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1 816,'0'0'328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853E1-56A0-44E9-A74E-5E9F6164A239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26890-3464-4466-B789-5BB6DD4AD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7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26890-3464-4466-B789-5BB6DD4ADC9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54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1455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446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878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4001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4112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1319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447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6629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07515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219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682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4903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3244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212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02DED-DCF6-428F-92AB-AA8ACCA0B3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535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2172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7671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2882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596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0139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4346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0681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232146ED-1740-4E0E-8996-4B5179214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C431250-2534-41F8-915B-18FCC656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3D7C106-260D-4F16-93A6-3C076C9E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81312" y="743744"/>
            <a:ext cx="4860256" cy="4589316"/>
            <a:chOff x="1481312" y="743744"/>
            <a:chExt cx="4860256" cy="4589316"/>
          </a:xfrm>
        </p:grpSpPr>
        <p:sp>
          <p:nvSpPr>
            <p:cNvPr id="77" name="Rectangle 76" descr="Tag=AccentColor&#10;Flavor=Light&#10;Target=Fill">
              <a:extLst>
                <a:ext uri="{FF2B5EF4-FFF2-40B4-BE49-F238E27FC236}">
                  <a16:creationId xmlns:a16="http://schemas.microsoft.com/office/drawing/2014/main" id="{CE90353B-4B0C-4677-A170-00AD60175039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8" name="Rectangle 77" descr="Tag=AccentColor&#10;Flavor=Light&#10;Target=Fill">
              <a:extLst>
                <a:ext uri="{FF2B5EF4-FFF2-40B4-BE49-F238E27FC236}">
                  <a16:creationId xmlns:a16="http://schemas.microsoft.com/office/drawing/2014/main" id="{4C70E8BC-9282-41C2-B22A-745DB1C827CF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BB51E472-8334-4DEB-9D39-8E4FFA92E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79729" y="648365"/>
            <a:ext cx="4860256" cy="45893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CC645776-A980-4F78-8E9D-4EA5572A59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1269" y="799275"/>
            <a:ext cx="4579668" cy="3028072"/>
          </a:xfrm>
        </p:spPr>
        <p:txBody>
          <a:bodyPr/>
          <a:lstStyle>
            <a:lvl1pPr algn="ctr"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4F03E6E3-0D95-48FF-BBCC-EA589CD128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1269" y="3919422"/>
            <a:ext cx="4579668" cy="1166797"/>
          </a:xfrm>
        </p:spPr>
        <p:txBody>
          <a:bodyPr/>
          <a:lstStyle>
            <a:lvl1pPr algn="ctr"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275C51-172D-4FE9-A45A-D3DAD166B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B95E389-C1AA-4243-931C-270FE4BB0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310E7790-D96D-4055-AA95-63C286EC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6" name="Graphic 185">
            <a:extLst>
              <a:ext uri="{FF2B5EF4-FFF2-40B4-BE49-F238E27FC236}">
                <a16:creationId xmlns:a16="http://schemas.microsoft.com/office/drawing/2014/main" id="{4E460B18-E051-4152-85D3-76A93C7EA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05475" y="1581418"/>
            <a:ext cx="843746" cy="375828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4B28A43-F583-4902-9997-46A4D316FB8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BCE79F2-2624-4906-9841-566BD8DDA4AD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AF102FA-9C0A-4844-A187-23CECD95C4AF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C9F252A-1680-4777-BF7D-67B153676A1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D161B24-FE00-4550-AB2C-02C42C60B82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DAD8B4A3-DD6F-428E-9D74-E63865CE7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Picture Placeholder 2">
            <a:extLst>
              <a:ext uri="{FF2B5EF4-FFF2-40B4-BE49-F238E27FC236}">
                <a16:creationId xmlns:a16="http://schemas.microsoft.com/office/drawing/2014/main" id="{99E7F282-7DB7-4431-A6A3-9E912E06F81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68418" y="1957246"/>
            <a:ext cx="4207947" cy="4207948"/>
          </a:xfr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863008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le 1">
            <a:extLst>
              <a:ext uri="{FF2B5EF4-FFF2-40B4-BE49-F238E27FC236}">
                <a16:creationId xmlns:a16="http://schemas.microsoft.com/office/drawing/2014/main" id="{BF92C786-F148-4356-BCC8-D4DB6DC8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CC8A9357-2526-4109-8861-DCB89A78CA7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6293" y="1554582"/>
            <a:ext cx="3555043" cy="321733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98" name="Content Placeholder 2">
            <a:extLst>
              <a:ext uri="{FF2B5EF4-FFF2-40B4-BE49-F238E27FC236}">
                <a16:creationId xmlns:a16="http://schemas.microsoft.com/office/drawing/2014/main" id="{F0A93A7F-1937-4643-B9E7-342A8CB87BB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56783" y="1747592"/>
            <a:ext cx="5217173" cy="4351338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082B2A-0AFE-456C-9506-A5DAF807F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9959" y="3491269"/>
            <a:ext cx="365021" cy="365021"/>
            <a:chOff x="739959" y="3491269"/>
            <a:chExt cx="365021" cy="365021"/>
          </a:xfrm>
        </p:grpSpPr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1D723022-AE16-42E7-AB92-B0D8FA96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01A660D0-3253-401B-9F04-DD8E71CC7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D1E36DE-F754-4C67-AEDB-7A4CD5259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6583" y="550047"/>
            <a:ext cx="1910252" cy="709661"/>
            <a:chOff x="496583" y="795582"/>
            <a:chExt cx="1910252" cy="709661"/>
          </a:xfrm>
        </p:grpSpPr>
        <p:grpSp>
          <p:nvGrpSpPr>
            <p:cNvPr id="261" name="Graphic 38">
              <a:extLst>
                <a:ext uri="{FF2B5EF4-FFF2-40B4-BE49-F238E27FC236}">
                  <a16:creationId xmlns:a16="http://schemas.microsoft.com/office/drawing/2014/main" id="{A4AD9011-9DCC-4A0F-BA80-27E6D3D5C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/>
            </a:solidFill>
          </p:grpSpPr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A0221D30-DD4B-4E09-850A-CBBAAA4A051C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3FDF1E24-BE7D-49F6-A5A0-29D2796918E4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64" name="Graphic 38">
              <a:extLst>
                <a:ext uri="{FF2B5EF4-FFF2-40B4-BE49-F238E27FC236}">
                  <a16:creationId xmlns:a16="http://schemas.microsoft.com/office/drawing/2014/main" id="{BBB1AE73-7E55-49A4-8496-2B21B9BAB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>
                <a:alpha val="60000"/>
              </a:schemeClr>
            </a:solidFill>
          </p:grpSpPr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D8406302-2A06-4B65-834B-079262BAD676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8756BB86-0FFE-405F-8023-37552370FB06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299" name="Date Placeholder 178">
            <a:extLst>
              <a:ext uri="{FF2B5EF4-FFF2-40B4-BE49-F238E27FC236}">
                <a16:creationId xmlns:a16="http://schemas.microsoft.com/office/drawing/2014/main" id="{82E560EB-BE56-4EED-AE06-F6BBC6A7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300" name="Footer Placeholder 179">
            <a:extLst>
              <a:ext uri="{FF2B5EF4-FFF2-40B4-BE49-F238E27FC236}">
                <a16:creationId xmlns:a16="http://schemas.microsoft.com/office/drawing/2014/main" id="{B8F63808-3D77-44F6-BA39-EBAA7F3A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01" name="Slide Number Placeholder 180">
            <a:extLst>
              <a:ext uri="{FF2B5EF4-FFF2-40B4-BE49-F238E27FC236}">
                <a16:creationId xmlns:a16="http://schemas.microsoft.com/office/drawing/2014/main" id="{48A1F651-8B76-426E-B2A3-79B5E588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1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5F21EE69-A1CB-4D3C-A300-F309A781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282800"/>
            <a:ext cx="5217172" cy="1288673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4201678-5DBC-491F-AA38-F3DF166C36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906" y="1715151"/>
            <a:ext cx="5217173" cy="43513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sp>
        <p:nvSpPr>
          <p:cNvPr id="368" name="Picture Placeholder 370">
            <a:extLst>
              <a:ext uri="{FF2B5EF4-FFF2-40B4-BE49-F238E27FC236}">
                <a16:creationId xmlns:a16="http://schemas.microsoft.com/office/drawing/2014/main" id="{669561A4-DF87-4818-9B88-D1EF83F03B9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5389" y="322503"/>
            <a:ext cx="4114800" cy="293103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69" name="Picture Placeholder 372">
            <a:extLst>
              <a:ext uri="{FF2B5EF4-FFF2-40B4-BE49-F238E27FC236}">
                <a16:creationId xmlns:a16="http://schemas.microsoft.com/office/drawing/2014/main" id="{FFEE5DD2-649D-41DC-9898-8730D76FDB9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35389" y="3370011"/>
            <a:ext cx="4114799" cy="2931036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5" name="Date Placeholder 384">
            <a:extLst>
              <a:ext uri="{FF2B5EF4-FFF2-40B4-BE49-F238E27FC236}">
                <a16:creationId xmlns:a16="http://schemas.microsoft.com/office/drawing/2014/main" id="{7B72116B-F388-4C73-BC4A-D8292B5DA7E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386" name="Footer Placeholder 385">
            <a:extLst>
              <a:ext uri="{FF2B5EF4-FFF2-40B4-BE49-F238E27FC236}">
                <a16:creationId xmlns:a16="http://schemas.microsoft.com/office/drawing/2014/main" id="{C072D4A9-194F-4843-B39B-6C34A5D2F2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87" name="Slide Number Placeholder 386">
            <a:extLst>
              <a:ext uri="{FF2B5EF4-FFF2-40B4-BE49-F238E27FC236}">
                <a16:creationId xmlns:a16="http://schemas.microsoft.com/office/drawing/2014/main" id="{7827E1CE-788E-4245-B60E-D39AFA5914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aphic 190">
            <a:extLst>
              <a:ext uri="{FF2B5EF4-FFF2-40B4-BE49-F238E27FC236}">
                <a16:creationId xmlns:a16="http://schemas.microsoft.com/office/drawing/2014/main" id="{06F4FBF1-A331-46A0-BDC5-7CEDEA62E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56620" y="736826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E637E45-FDA6-4FDD-96BD-4728E6FEF3C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4CE57ED-0E56-4B8D-BFC4-44C434AB2F54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B131DC-4B42-4E21-8EE4-FCF7D6602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85765" y="619275"/>
            <a:ext cx="932200" cy="932200"/>
            <a:chOff x="10791258" y="619275"/>
            <a:chExt cx="932200" cy="932200"/>
          </a:xfrm>
        </p:grpSpPr>
        <p:sp>
          <p:nvSpPr>
            <p:cNvPr id="13" name="Graphic 212">
              <a:extLst>
                <a:ext uri="{FF2B5EF4-FFF2-40B4-BE49-F238E27FC236}">
                  <a16:creationId xmlns:a16="http://schemas.microsoft.com/office/drawing/2014/main" id="{D826499E-185F-4853-8982-212973714079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Graphic 212">
              <a:extLst>
                <a:ext uri="{FF2B5EF4-FFF2-40B4-BE49-F238E27FC236}">
                  <a16:creationId xmlns:a16="http://schemas.microsoft.com/office/drawing/2014/main" id="{4B93A407-DCC0-4287-A189-DAFDA6CE5D81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B628FE6-4C4F-49A8-9B42-67396AB1B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631201" y="4961088"/>
            <a:ext cx="1152011" cy="1152022"/>
            <a:chOff x="10154386" y="4452483"/>
            <a:chExt cx="1443404" cy="1443418"/>
          </a:xfrm>
          <a:solidFill>
            <a:schemeClr val="tx1"/>
          </a:solidFill>
        </p:grpSpPr>
        <p:grpSp>
          <p:nvGrpSpPr>
            <p:cNvPr id="16" name="Graphic 4">
              <a:extLst>
                <a:ext uri="{FF2B5EF4-FFF2-40B4-BE49-F238E27FC236}">
                  <a16:creationId xmlns:a16="http://schemas.microsoft.com/office/drawing/2014/main" id="{31A752B8-0B61-4973-8AE2-32B13026F5D0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B0C923D-2B15-4591-91AF-7076EB2D39DF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67576B0-A9FB-4DBF-AAB2-BC4FE937A4D4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78EDA74C-F639-4A1A-AF63-97CE1722791F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47349CA4-9AF7-4B7C-B97D-32FCC9A753C0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DBBF3B76-9FD5-449B-9E6D-B2AE17BCC28F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E83A7097-449B-446C-9207-5C00FAB2EE58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E8BCF978-C1B0-4C0E-885B-67F829DF35F5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F8A090D-EE01-4AE0-9B9D-A052A136192E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F4973935-CD40-43B9-85EE-A0891CDFDFB7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9BF59A1-43BA-4CAA-B07E-0753B83A0711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F7F71212-DEF7-4416-8DD0-706B9D618165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61491CF5-2443-474B-83A8-EED5E8ABCCEB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7A1D052A-A011-4CC1-9757-2742CF613DDE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15DD3330-9838-49F4-9837-D557F3577937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85E7E4A-1EBD-4D0A-89D3-0E91CE94BB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8509262-3560-484E-B2A3-65F83E2AFF4B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82C01EF0-EFE1-4857-9C0F-983EF16648B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B35C6DB3-278C-4B06-AEE3-44D85C12E1AE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13D90D10-B54E-4E2F-B5C7-3F4F5AA85C5C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CF88EFC-8669-4711-B4D8-18F82A71520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1C7E26B7-A2C7-4069-94EE-F81FBFCC4F88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5992884-B014-448F-B303-A6346A877A4E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CE046B60-49AE-4A06-93E1-022974B3A738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48BEAE27-271C-428D-B5EF-F87F7359F6F0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A5A27244-274D-4D7E-A8D4-73F2256E8BA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15FC6F33-B59A-4CCB-A310-45A01574AAD8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58C7C55E-C35B-401E-9068-C22F2EE68C87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4B71E863-1694-4370-85E9-A4DC7C544C30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B6F72D1A-6378-49EA-83B7-3EF500030604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D8F79E4-2781-44A0-A4FB-9F34DDD998C9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112401E9-7F6C-44FD-BFDB-6AB513E34F13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70EF4569-106C-4743-8A96-58E8F8914E44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A8672656-3AB6-45FA-9178-6EEA584AC60F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3BE34346-DF8F-40ED-9960-375A6B408972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2F41219-5DFE-4991-8A7E-D81EC1C2B5EE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31B6AB5-7C4A-4437-A6BF-C6A236896589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897203B5-EF0D-4F4C-A4B6-B5582F7D6A7E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F7733105-9EB9-4EF2-8F40-6AD21A844C7D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E63EBB4B-F5A7-4554-A0C3-AED6ACAE8C3F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CCC74397-5624-4735-BE79-E16C6A12912A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A9A30123-68A7-4CAF-ACA1-E089D30CE5F5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341E089E-6C28-47B4-8F8D-DC7B2964BFDE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60C3E376-3FA2-4F28-8E26-5126E54F2D37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4452E443-8362-453F-8594-E2C5D05D3398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C2043C4D-27CC-45D6-9A62-966A77DD5812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F2D98196-D099-495E-A828-A073967D67FB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68586E33-BCEF-4B0E-95AC-B1E8EA25C65D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D088D3EB-C95E-441B-8F56-F04DDB19F1B6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635A3D28-BCDB-445F-800B-8DE8585F6A30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49C1D7F6-B9CD-46FF-9058-CD4E3DC2EC5C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9942B8B8-7819-434C-902E-8BF793967CF2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DF6FF28-FCCB-4FD3-B5EC-8F9E3F4A1F0B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36634934-EC58-49CF-8AF5-0D1AD757663A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2A938075-EEBB-426F-AAEF-8DB877F1BF9F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9CF2395A-C8FA-4CE0-BADE-AD9620DCAC97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724C8CBB-AE30-4BDE-9609-6AD9DC4F1A8E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75077D00-21A4-4EA4-A836-2E6F377DC283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BFE1D84B-3E9B-4355-AB70-29BD0813469B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7E91096F-72A7-40D5-8D94-E473A526218C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0EB75445-3187-4401-86FD-A85FA620C85F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1D95CA2E-E941-4D26-B91B-7CDAE8112AC0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8A8CFFAC-749B-484A-8C17-634131D9C095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3125F4A7-EAFB-49D2-848F-8D0C044BE27B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B9B9B3BB-4B8E-4C75-96EA-4C2048C6F232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9017FF82-4E07-4642-AD9E-BB96D42BD639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6B1971AE-14DC-4045-882C-6B2E0CE3B16B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AA8CD457-0651-4ECC-81C7-C21EE779EDDA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65833210-69A5-47FF-8EA9-99D9E28B8D6D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04C7A32-9FAA-4F63-9C56-4924343522E5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49DC777D-C77C-4470-B4AF-C884887B0C9C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58BF1D0-C876-400E-A139-5CE34D9B7581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12B92D7A-51EB-488C-8B4A-2DA48105CA0C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36F35362-EC6C-4B99-8EA0-B2E5F7E57544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E198CDFA-E8E4-4AB8-8152-70D0A9901701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0A6E867E-E4D5-4962-B1E3-40C1EBAD4540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80E476FD-96DE-446C-867F-9D329645237F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A4B1DEE-9DE5-44FA-999C-35FC48FFD87B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B0466F5E-3E96-4F81-8A0D-03BE09971D09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7F10273E-D499-4A93-806B-29552CFEAB94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9F109E66-58F5-49F9-A8FA-C2C6B9D3314D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BEFEAFE3-481D-4BD8-8E0E-FD2D6514759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4D9F94D2-04D5-4055-ABB3-12E2D54D9168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DF12218-DA8B-4C9D-AC25-6E4EB9E5157A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0EBFC3D4-98BB-45EA-B787-42AD1392C199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B012490F-C6CB-4B2B-ACEE-164410E430AA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C8A0CEBF-7017-4AE8-B110-4FB98A0931A1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BFB90B3C-B2E2-41FC-852F-20935BD58D3F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AD216D02-05DA-4573-8119-B89DD39D163C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4AD95CA3-812D-4706-A483-37C60CEFCF96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ED7350CE-E616-42AC-8E07-41E9A7A07CA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87A359AE-1FD7-4EC0-9759-55B2173A6EFD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97A88E14-719D-4D47-A0A1-80D6780E8EED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D16E2313-CE29-4A31-AC81-790178F4746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1D1C4F29-D833-4964-B939-3B727AE1EA41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4AAC2964-5640-4A4F-AF95-C44533263206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234E3EAE-3024-4122-B3C9-D19EF89411B2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28FD952A-B49E-4AFD-BE46-A826C893BA2B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A8F11D09-106F-4800-8537-1511F52735A8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628B2A9C-BF81-4C2A-A82F-094822D91962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67DB4930-228B-47AF-AAF7-1BF8F1B48A13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C000D14-C33C-4ABC-8859-916548DDFFB4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EFD3C8C8-BB59-449C-B55E-01F014FF2BD1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F67091D2-B1F6-4D9C-BE4A-EE3988A464AF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E696DB2D-BF32-49CF-A3D0-B5BCFFFC3A7C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DA9DFC77-4503-4E27-81F8-4EC423EE7F26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C9750606-8257-49A8-BAC6-8AF5245F225F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1FAF9961-6FEB-4F37-AA12-4123C2F348CF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CEB85EF-07A3-4915-972B-41652BD77A0A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70E3C169-E198-408B-8C0B-6D107638EEA4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F55D2648-69AF-4F06-B4E2-ED7EB64562C0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808EE613-DBD4-40A5-B2FC-FFE52B379596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5CF13D94-C51E-4F0C-93ED-89C74D5967D4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D02372BC-9E3F-430B-9E13-B750B7548287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5CC5A4DF-827D-4F25-A560-89C50AFC96F9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C664ED74-3F99-4CD6-9B08-8C66D3C2384C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A366A050-ABC8-404E-9D19-88C1BFD746AD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E54F9189-EFA8-450C-9A79-2642C2815DC1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83474EF4-3910-4D27-8CE9-6B0571690FB0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07AF992F-ECBF-4DC7-AAD7-C89A905F51C3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8DF44771-0BBE-4ABF-A1A0-4F21168E9496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A83A06AC-4FF7-4E63-8018-3EC97686E21C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CF2D1DA8-92C8-41E9-B8CA-AA39868CBF09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CE7EB8CC-07A4-47A7-928A-8984C4706850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DD8F57F4-0054-4907-A5A4-FEA9B509AD36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60ED5BA9-E036-40AE-A6CC-0DECB39D5A46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0FD10507-E725-4668-A9B2-F1C23A57A161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D1C0A19B-7E91-4068-9AA4-14FA512E22BD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280850D2-6E89-4131-9FB7-A009F965BDEB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9FE1F233-525B-490D-92CE-E84B86136916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7181D01C-96B5-44C1-A386-30CE0F738E0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E2B633A1-C30D-4403-AC8F-43AC6B9B7EA1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6A8ADFAF-7B99-4AF5-8AD0-6F6396B1E2AC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BF24EED6-9FF6-4D3B-B888-7C128BA748FD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6120BD91-6B39-4427-90EE-7F3AA46700A4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99BA16F9-242B-4140-BC3F-17E348414733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814ACF54-DEC1-429C-85FA-022FE7302222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8E30803D-601A-44AA-8D2C-F89DB4ADF487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4E6EEE87-0C42-4413-8EA5-706C464D32B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0832DF18-6AAF-4499-8D30-5A79B18EC003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4AD66F08-011B-4A20-B1E5-D3A9A35AA4EB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BBD23BB3-08F2-47BC-B141-4E6ED9492AA2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B3CE711A-2069-42C1-98C4-4508B5943F6A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26B8F21B-C222-4784-8D4C-7D5D24EA1F38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58C4C653-04CF-45EA-92F4-3B76B0AA9719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755FD61D-1008-46FD-86B1-4F633814A453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A3DBC891-2610-4AC1-B1D3-806E504EF435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4D9F77CB-AC06-45E2-B791-BA0A7FC6A6C5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9006458F-4478-468F-ADDA-3A1A260F2798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366818E9-6C2E-4220-8542-BD64F8B7EE81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BD7BF3C8-FAD3-44BA-A91A-7FCE6DCE83E9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A675950D-FE3F-4100-8304-02525FC59CA4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67959628-A9E4-4868-B5C4-02A208D9EABC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ADECC7F1-0F45-486A-A990-EB276BB3384F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1245F143-DC77-4399-A4A7-A1F3B391803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475F08F8-55E9-4206-9AAE-E916FC31406E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B161936D-1B88-4DE0-9773-06D8E71E803C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D9EA60CC-AC1F-49D4-94B1-48FD127B43A7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56AE36DF-ED72-4751-A123-9AD7BA0CEEE0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856DA2E5-CBAE-4B4F-A30B-DFC1EE9B592C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5E60101A-81EF-48E2-B67D-EB8847278D98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623BF631-A52C-4AAD-B012-1FD678A1F657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3BA8C092-E3E4-4EA7-A73A-3BB13B493E2D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E4D5F4C5-FFAD-41D1-9E66-8DEA9AE3C68A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1B80E2AD-D598-4076-9A70-3FF60D761AAE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1E139F40-06E7-4E2F-A479-392BC2D27152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57B33B74-723F-44E4-8CF7-F68B6BBEE243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3300C380-880A-440E-AD73-941A859A69BF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8649CE7C-4F6C-4C19-9A37-881B022144B8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88A320C2-A1D9-4FC0-89CA-B951E12B32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aphic 4">
              <a:extLst>
                <a:ext uri="{FF2B5EF4-FFF2-40B4-BE49-F238E27FC236}">
                  <a16:creationId xmlns:a16="http://schemas.microsoft.com/office/drawing/2014/main" id="{723EE676-95B0-40B5-BB3B-183555D2F1A1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3EE9E24-328D-4967-A7D6-9AD696D5C918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F066982-3E06-46AC-8C85-3AA30F5EFDB9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699AAE6-74C2-4138-8B31-465764562509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FB875D4-122F-435D-8C34-5FA4B0BBE089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1E1023F-42A9-42FC-86FB-4730DD3158D0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19FA068-A7DA-424C-81C0-CCA59AFF2910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6050C48-FA99-47E4-9729-B386AD54EA47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327ECE9-CE51-4C29-9AFB-D740BC96774A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314F941-FE16-4684-AD11-40031407E28F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2ED5B2-85E7-4C0F-911D-84166633F6CF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16B5A61-8CFF-4FDF-9B21-09C8297A4DAB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E0A8595-93E1-4499-86A8-9B43B07C11D1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C380735-19C3-47FA-978D-3E9904679374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A6B2F2B-1750-4093-AD58-D2AA9CF8266F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B32A52B-3F30-43A0-88FD-9AB3DD78B0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4B2563-F4BE-4780-ABE8-8359DBB2371F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72DFDDB-1231-49CA-84CA-E4BE438A318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30DEA24-357A-4CE2-A894-9CC59149E6BB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334C62D-A806-464B-86FF-63BA4B4B7DB0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C0AE61D-5513-4496-AF95-4F1FA2D368B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D604D00-5107-4CA5-8461-DBF2520C1636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BF1B949-6E40-46C3-BCE9-DA2A24C5D2AF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C0D9DE4-3D59-4B4F-8054-99080988D424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F2EC95B-927F-4B94-B878-CD68D0DC4E24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001FEFB-AE24-4CF7-8EEF-084BCD466D8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59BD4F3-A5E1-4F7D-A7AB-EF6BED5BE889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1687F6E-4940-4782-A3A7-5C9C1552BF4B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EC7FFDC-A904-44D2-8F0B-91A5C76CC514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A15C8BC-5975-40E1-A988-EB34FBCF078A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71BAC0D-2BF9-4781-A7BB-06AA16D0E6C2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FD04182-650D-498F-A066-FE4C0FA6DA1E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E839DFF-01B4-4B5E-9910-024EC8FE1DA7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C100C3D-5A4C-4D50-AAEC-07A4457548DE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8647050-08AF-4BD8-87C4-CA230312901B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A0F33E0-AADA-44E2-A5AC-31DF5EE3D381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2C8FA1D-A02A-4388-9886-69EBC58C077E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9421FD3-355A-4629-BFAD-527ECD82EE07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AB71DCF-EB57-4B33-9FF7-11CA0CB96573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E86AA54-A444-4823-A6DC-491E77E34B4A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50E2DF6-23A6-4192-BD64-7997AABE595B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C3D9758-1EA4-43A6-8375-DDED592A9AB6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DFC1416-C64A-4C0B-8898-ABAABA0FCBC2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2A221D1-7EAA-4907-A58E-8E81E7BA4748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AC899B4-B060-44A9-9E5E-60A775CE2D41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68A0E9C-6E97-4889-8C4E-1771D6465B4D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705A29F-351D-4D7D-AB5F-B6A24011D559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C0BB292-2828-40AB-A869-CF6D114F0630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8EEFC2A-B463-4C2F-8D33-BA746EEC561E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669784EC-901F-43E1-9785-CA274A2E37AE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A79E5A7-5CA0-40FF-86F1-17C44CDA5EE3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A733E24-831B-4F88-B794-2CBF062D1F34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C529298-268D-4F6A-8278-B794C72F612D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025A9CB-F748-49F6-BD88-DACA23F6D574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4D26918-0834-40FF-888A-16AB573AB42D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BA0D0AD-9F3E-4A88-AD9A-027E61780550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89DCC43-513D-49FC-AF25-83BBD29B7661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FEAF63A-AFBF-4F67-88D7-ADA3D9E00FC4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48DE51B-423E-482E-903E-5139E42BDD4C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449ADB8-318D-4965-814B-D6A13F780F1D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D514D12-AA49-408C-BEE1-BBCF4C036159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5A785BE-E570-4DB4-8F7F-0AC9077116D8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7E79511-3F2F-4B2E-8830-7B7F555DA83E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B7310B7-0080-4264-91E4-C548107F6D72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5FF82DB-4737-404E-9ACA-B19B6A089EA8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43A6BFE2-F1B0-4924-9302-9DA895CA44C3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9CDDEDDC-F6C4-4D85-8B8D-DA09731DAC62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A23F74A-EE1B-414F-A58F-CB49D8A32924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56AFD036-E68B-45F9-9B76-E4B3A4B50800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2ACC9D1B-CB8B-4193-B702-DA68B92DE9F9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FBC88AB-930A-4D32-8DB1-82563BFF0EAE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274EB1-FC6D-4C4D-965D-DEBA45892216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E4E35D8-7704-40DC-A190-5B4E8BE44974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EDB1E803-1D4D-4912-BA76-9EF947E19AF0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7E241842-A248-438B-B3B4-37A05240BCBE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6E092F6-1BFE-4656-9029-9A2EEE8F79FD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4A890A0-353B-4CBB-8FD1-059BE94011AD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EFA174A-A4E5-4264-BD07-007305986AAF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FBAD25F-2FFC-4CEC-9B8A-5ED34707E666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42EF4A1-21C1-45D4-B700-6EA4BF21BE00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2CCF840-70EA-4C9C-848E-B27B79A75DB1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E311D1C-5934-4C97-809E-E996B3845BA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13F883A-929B-46F7-A9A8-547ACE9C0471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6D72D9D-260C-42C4-B864-6AFFB236A12B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7F62680-33C3-4510-A3B0-40F179FCEF84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C3F6DBC-3B3A-429F-A49A-485EF9960069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09CFDDBA-E518-4324-B18A-EF6E4B50B845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8579CBC-E6AF-4829-AA1D-7B277821341A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4F87C77-9949-468A-9B86-3D4A3CB1D080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0DAD71F-08D6-41FB-93B2-448EB15BCB30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BFE5B582-FC98-4E72-9AFF-067166B7935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A87FE08-67A7-40C4-BA28-5C87D875EB1A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601F8489-E1AB-4730-8A77-EFF164E47BCC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D3E2442A-D936-4EBA-A666-6E82DB2DA28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2E891E37-78A2-43D1-99C0-5F53AC4AD9D4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F5FE9C1-0A9F-4E0A-8F9E-3EF3223F9E09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57C2FED7-F344-47E5-BB1E-E7CB26B335F8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95DD38F-B4B9-40A1-B7BD-EDF00AFD64F9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B1334E03-6B96-4D5A-8314-2AAB15396089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9EFDAF0-6330-4D40-B4E4-57C5891A998C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EDDC210-93CC-4464-BDA2-3CC18C0C693B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E521203-1A0B-470B-B729-1B8B0AFF5A39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91C18AB-4BE0-4C09-ABC6-05334DF7826F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4EA1AE17-D725-411E-AFAC-60B5A959DF4E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D6D2AB0-DEA8-4510-96C2-B8547E8A7DD6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5D2C70B9-3A29-4A3F-B9E2-02A556FB509F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B7B5EA85-B9B6-47B1-9156-980D6B0EE597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2C8DB9BF-A31E-45AC-8271-73868A63504C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F5BC346-9C8F-4FC2-884E-BC40B09E9461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4E18F1FE-B933-45C8-9F4F-53DCCC1FA2CA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8CF9F0AF-3E92-4593-88F2-0A9691F8FEA5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F8E407F-7C3D-4C6D-A845-CE6C18A4E19E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5B86F18-3F82-406B-A6B8-73508323F5B1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82DBE01-A20A-44FA-B824-6B6AE5B47541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525BA03A-821A-451C-974A-5BC54F600152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C4A1A8AE-42A8-458F-9647-2B1E0080C328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1061C57A-74C4-42DF-837D-4BD2480F5637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2E72CD8D-308B-4DA6-A9E9-29C5289A64AF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7DA1353-3400-4417-AE74-101830D91305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780402F0-99E7-4BC1-8B33-8C28B061254B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8F0B222-EDEC-4F73-BFBF-EEF77FCEFE6D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9DFF4C5-2EF0-4C23-99F5-6FBA3C2FDECA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42099B1E-BE83-48FA-A883-6B86E3781583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0642570B-F261-403D-8AE5-755725C5C683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289D3E0-1FCD-421F-B82C-57D48531197C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B0CDB835-A9B8-4DD1-8E4A-94CB352EBA4C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959ACD8-7B03-425E-A568-DD933FE53D29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1417EAD-6931-45DD-A71C-649A3A1E1742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3F8F5897-91C8-4949-B3E2-08E8C4D10561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18AF2B2-848E-432A-853D-4171DB436AB9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95D8E15-C401-4021-A442-B2B29505E22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91B6E7C4-CA47-4FE7-84A9-629E655725F3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AD49B82B-2837-42BA-9DE4-DF33E912C8C5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73AEBBC-7300-434A-90D2-797E21B1434C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079F400B-1FBB-4723-AE19-B242DD4F5F4D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F3220893-28AF-4796-89C4-497A3E0F7375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E37B6154-8BF3-4B1F-8CE6-4E1F92E2A756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AF054118-31C5-405F-98FD-C52552668115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C580ECA-94B5-4EEE-8B3E-D13068010A8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B5EC5FD6-0D19-498D-BDFC-1C65B1405374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1F47A1FC-F8D5-4DF4-B1D1-0B0F9CD2BD6C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03D5622-B726-487F-B57C-23162F37592D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25E5A90C-2EF7-4B6F-A358-5BB4E600DD66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302D610A-8A29-4084-9D8E-4D2CC0453FA3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512BE54-08BA-409A-9F16-0B3A63534F25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21517A1B-623C-4FB6-A8DE-C70DE126139A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8F788AA1-211E-4C56-B36D-9863A62BC9E9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8B12D240-C258-4FE9-A423-E46A6773F17B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1A0AAA9A-6C12-4257-AC9C-FBFA0F0EEE0F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61819836-2D65-4DA6-B1B2-20437FAD689A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F89C4CF7-D75F-44C1-BC4D-DE7AA1E0D642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A00CB392-768D-49BF-BA72-092945C55ACD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CF276FAA-41F5-4B48-9482-8481D80FD916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B023AAE1-1E09-438C-94E4-1AA2E1261749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6AF45571-CE43-461D-A8D7-2B47BADAC7A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D5EB8CB6-6D13-433E-A200-C3F33606CBA0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97E0D79-0FE9-4E61-B180-D44663AE43FB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0E7A30CB-3A49-440A-8BFF-DDECDE64AFB9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2C9C1DFA-72DD-49AD-8233-893910818926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1E06A40-B44B-42D2-8166-86EA71277133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AAD1390C-B164-4DA1-8585-4920E900C857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6E37C65D-A0AE-4C3D-871A-FC32207011DF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F946D8A-AA88-4AD8-8CFC-060E4352D7C7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26C69E7E-139D-4304-9A47-E443E0325007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643619BB-998A-4688-9EA8-E1A29493B652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CA567F32-881E-43C4-BBB0-CDDAFDD276A3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1E4C6D4-84CE-4DDC-AC0F-FEDBD9A4BC7B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A2F5831-8F83-4A7E-8185-CA727AF7CAA1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33B1C91A-AFEE-4375-83C7-8C346ECB6CB6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8F328456-0E85-48D3-820F-81CCF861C7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5965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aphic 4">
            <a:extLst>
              <a:ext uri="{FF2B5EF4-FFF2-40B4-BE49-F238E27FC236}">
                <a16:creationId xmlns:a16="http://schemas.microsoft.com/office/drawing/2014/main" id="{F6919F4A-127D-4827-9E80-D8662425C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4F0C362-E345-4C93-8DBC-55525E213FE2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46589FF-4A9D-484E-95B0-A0C39A326BFF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CC09BAE-0430-4149-BDEC-23DD9C37ACC2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F6CC180-FC7F-4A8E-BACC-034FD0C68CA9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137FFAD-2383-4411-A9CD-B0DCBF8452F9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7ADA10-97E6-406B-955B-4DF941688C55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ED4958-089A-40EE-BEF8-D2DA3283FE41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BBC70D8-0977-4E3E-BDCC-5DB32F534597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2F37D25-C4FD-4978-AE31-636891A33D6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2DD3606-BA69-4959-9335-377E9AA120FF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5B11ABC-F37E-4946-9A7B-90D363182626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86B1D23-2F36-4086-9CF7-D76D833D2282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3AE423B-5BB8-454B-B2D6-85AE6185C587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BF87D25-4424-40BA-B114-A4FB8BDFE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567477D-2972-4718-B0A2-9FC97531B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2D08859-301B-4802-95D8-B8A552752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8" name="Title 1">
            <a:extLst>
              <a:ext uri="{FF2B5EF4-FFF2-40B4-BE49-F238E27FC236}">
                <a16:creationId xmlns:a16="http://schemas.microsoft.com/office/drawing/2014/main" id="{430ADD3E-99CC-43CF-9A97-D44AA54C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9" name="Date Placeholder 10">
            <a:extLst>
              <a:ext uri="{FF2B5EF4-FFF2-40B4-BE49-F238E27FC236}">
                <a16:creationId xmlns:a16="http://schemas.microsoft.com/office/drawing/2014/main" id="{8C8B246A-7ACC-4517-903D-35509488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0" name="Footer Placeholder 11">
            <a:extLst>
              <a:ext uri="{FF2B5EF4-FFF2-40B4-BE49-F238E27FC236}">
                <a16:creationId xmlns:a16="http://schemas.microsoft.com/office/drawing/2014/main" id="{C75AD95D-76DC-4BCD-8AFB-35B7DB2D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51" name="Slide Number Placeholder 12">
            <a:extLst>
              <a:ext uri="{FF2B5EF4-FFF2-40B4-BE49-F238E27FC236}">
                <a16:creationId xmlns:a16="http://schemas.microsoft.com/office/drawing/2014/main" id="{65BB740A-80ED-48DA-B622-9643EFA2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7C86B6-604E-4B54-A07B-F9BB80F87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453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63464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2284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69929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28987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8240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0921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8665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2177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41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5" r:id="rId15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13" Type="http://schemas.microsoft.com/office/2007/relationships/diagramDrawing" Target="../diagrams/drawing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11" Type="http://schemas.openxmlformats.org/officeDocument/2006/relationships/diagramQuickStyle" Target="../diagrams/quickStyle4.xml"/><Relationship Id="rId5" Type="http://schemas.openxmlformats.org/officeDocument/2006/relationships/diagramQuickStyle" Target="../diagrams/quickStyle3.xml"/><Relationship Id="rId10" Type="http://schemas.openxmlformats.org/officeDocument/2006/relationships/diagramLayout" Target="../diagrams/layout4.xml"/><Relationship Id="rId4" Type="http://schemas.openxmlformats.org/officeDocument/2006/relationships/diagramLayout" Target="../diagrams/layout3.xml"/><Relationship Id="rId9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customXml" Target="../ink/ink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customXml" Target="../ink/ink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customXml" Target="../ink/ink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customXml" Target="../ink/ink4.xml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pr.to/F9IW3U/" TargetMode="External"/><Relationship Id="rId5" Type="http://schemas.openxmlformats.org/officeDocument/2006/relationships/image" Target="../media/image16.png"/><Relationship Id="rId4" Type="http://schemas.openxmlformats.org/officeDocument/2006/relationships/customXml" Target="../ink/ink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medium.com/@anthembranding_boulder/3-target-audiences-to-market-your-meal-delivery-service-to-" TargetMode="External"/><Relationship Id="rId5" Type="http://schemas.openxmlformats.org/officeDocument/2006/relationships/image" Target="../media/image16.png"/><Relationship Id="rId4" Type="http://schemas.openxmlformats.org/officeDocument/2006/relationships/customXml" Target="../ink/ink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hyperlink" Target="https://pixabay.com/en/thank-you-animated-character-3006975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5" Type="http://schemas.openxmlformats.org/officeDocument/2006/relationships/image" Target="../media/image16.png"/><Relationship Id="rId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jp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2.jpg"/><Relationship Id="rId4" Type="http://schemas.openxmlformats.org/officeDocument/2006/relationships/hyperlink" Target="https://www.vector-eps.com/creative-business-content-vectors/" TargetMode="External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8.xml"/><Relationship Id="rId5" Type="http://schemas.openxmlformats.org/officeDocument/2006/relationships/image" Target="../media/image2.jpg"/><Relationship Id="rId4" Type="http://schemas.openxmlformats.org/officeDocument/2006/relationships/hyperlink" Target="https://askleo.com/what-is-facebook-fan-friday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notesSlide" Target="../notesSlides/notesSlide5.xml"/><Relationship Id="rId5" Type="http://schemas.openxmlformats.org/officeDocument/2006/relationships/tags" Target="../tags/tag5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image" Target="../media/image2.jpg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slideLayout" Target="../slideLayouts/slideLayout15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jpg"/><Relationship Id="rId7" Type="http://schemas.openxmlformats.org/officeDocument/2006/relationships/hyperlink" Target="http://www.finsmes.com/2018/09/grubhub-closes-390m-acquisition-of-levelup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jpe"/><Relationship Id="rId5" Type="http://schemas.openxmlformats.org/officeDocument/2006/relationships/hyperlink" Target="https://en.wikipedia.org/wiki/UberEATS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4.jpg"/><Relationship Id="rId9" Type="http://schemas.openxmlformats.org/officeDocument/2006/relationships/hyperlink" Target="http://www.finsmes.com/2018/03/doordash-raises-535m-in-series-d-fund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FAA6A0-3530-43C4-9A28-E83E3E2FC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293" y="2485819"/>
            <a:ext cx="6505536" cy="5901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cap="all" dirty="0">
                <a:solidFill>
                  <a:schemeClr val="tx1"/>
                </a:solidFill>
                <a:ea typeface="Source Sans Pro SemiBold" panose="020B0603030403020204" pitchFamily="34" charset="0"/>
              </a:rPr>
              <a:t>Home Foods</a:t>
            </a:r>
          </a:p>
        </p:txBody>
      </p:sp>
      <p:sp>
        <p:nvSpPr>
          <p:cNvPr id="81" name="Subtitle 80">
            <a:extLst>
              <a:ext uri="{FF2B5EF4-FFF2-40B4-BE49-F238E27FC236}">
                <a16:creationId xmlns:a16="http://schemas.microsoft.com/office/drawing/2014/main" id="{3F9E8A38-46A0-49FF-8F72-481E44F49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3921" y="4181780"/>
            <a:ext cx="3624471" cy="81160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en-US" cap="all" dirty="0">
                <a:solidFill>
                  <a:schemeClr val="tx1"/>
                </a:solidFill>
              </a:rPr>
              <a:t>-Anjan Khatri</a:t>
            </a:r>
          </a:p>
        </p:txBody>
      </p:sp>
      <p:pic>
        <p:nvPicPr>
          <p:cNvPr id="7" name="Picture Placeholder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8FB2E1F-9B7B-42B1-BCE6-A1C9A446459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>
          <a:xfrm>
            <a:off x="7976063" y="433097"/>
            <a:ext cx="3511644" cy="3748683"/>
          </a:xfrm>
          <a:custGeom>
            <a:avLst/>
            <a:gdLst/>
            <a:ahLst/>
            <a:cxnLst/>
            <a:rect l="l" t="t" r="r" b="b"/>
            <a:pathLst>
              <a:path w="2813056" h="2813056">
                <a:moveTo>
                  <a:pt x="1406528" y="0"/>
                </a:moveTo>
                <a:cubicBezTo>
                  <a:pt x="2183332" y="0"/>
                  <a:pt x="2813056" y="629724"/>
                  <a:pt x="2813056" y="1406528"/>
                </a:cubicBezTo>
                <a:cubicBezTo>
                  <a:pt x="2813056" y="2183332"/>
                  <a:pt x="2183332" y="2813056"/>
                  <a:pt x="1406528" y="2813056"/>
                </a:cubicBezTo>
                <a:cubicBezTo>
                  <a:pt x="629724" y="2813056"/>
                  <a:pt x="0" y="2183332"/>
                  <a:pt x="0" y="1406528"/>
                </a:cubicBezTo>
                <a:cubicBezTo>
                  <a:pt x="0" y="629724"/>
                  <a:pt x="629724" y="0"/>
                  <a:pt x="1406528" y="0"/>
                </a:cubicBezTo>
                <a:close/>
              </a:path>
            </a:pathLst>
          </a:cu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E634BE-CE7D-412D-AEEE-524B841439CF}"/>
              </a:ext>
            </a:extLst>
          </p:cNvPr>
          <p:cNvSpPr txBox="1"/>
          <p:nvPr/>
        </p:nvSpPr>
        <p:spPr>
          <a:xfrm>
            <a:off x="3436314" y="3100742"/>
            <a:ext cx="2659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plan and design</a:t>
            </a:r>
          </a:p>
        </p:txBody>
      </p:sp>
    </p:spTree>
    <p:extLst>
      <p:ext uri="{BB962C8B-B14F-4D97-AF65-F5344CB8AC3E}">
        <p14:creationId xmlns:p14="http://schemas.microsoft.com/office/powerpoint/2010/main" val="888131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B17EDBE-4FB7-472F-B26B-EB9ECD77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133" y="922789"/>
            <a:ext cx="6951235" cy="883488"/>
          </a:xfrm>
        </p:spPr>
        <p:txBody>
          <a:bodyPr>
            <a:normAutofit/>
          </a:bodyPr>
          <a:lstStyle/>
          <a:p>
            <a:pPr lvl="0"/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Customer Acquisition Model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5CEF4C1-04B1-4BCC-8146-CC98713888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Home Foods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427CAEE-862D-4FE1-99F2-70274992024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F712B39-5A8D-4191-A579-6BB3F77A2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808" y="33090"/>
            <a:ext cx="1716320" cy="16140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E155E9-C63C-41FC-BC8F-86078521805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3831" y="1952704"/>
            <a:ext cx="5391070" cy="3827311"/>
          </a:xfrm>
          <a:prstGeom prst="rect">
            <a:avLst/>
          </a:prstGeom>
        </p:spPr>
      </p:pic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85A8B59E-48AC-4BB8-9F25-D4F6CE4A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3171" y="2399845"/>
            <a:ext cx="3700783" cy="293302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outreach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based on survey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marketing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 distribution includes free service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strategies focused on targeted audience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408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8B17EDBE-4FB7-472F-B26B-EB9ECD77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733" y="316580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Brand Voice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F712B39-5A8D-4191-A579-6BB3F77A2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989" y="218204"/>
            <a:ext cx="1851415" cy="1450756"/>
          </a:xfrm>
          <a:prstGeom prst="rect">
            <a:avLst/>
          </a:prstGeom>
        </p:spPr>
      </p:pic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5CEF4C1-04B1-4BCC-8146-CC98713888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Home Foods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427CAEE-862D-4FE1-99F2-70274992024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EA792F7-1D9E-4C7E-A103-E8EDFDC2691E}" type="slidenum">
              <a:rPr lang="en-US" smtClean="0"/>
              <a:pPr defTabSz="914400"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22" name="Content Placeholder 3">
            <a:extLst>
              <a:ext uri="{FF2B5EF4-FFF2-40B4-BE49-F238E27FC236}">
                <a16:creationId xmlns:a16="http://schemas.microsoft.com/office/drawing/2014/main" id="{DA56F1A4-14F7-434B-9941-C3708FE744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978782"/>
              </p:ext>
            </p:extLst>
          </p:nvPr>
        </p:nvGraphicFramePr>
        <p:xfrm>
          <a:off x="1097281" y="1987420"/>
          <a:ext cx="10058399" cy="3881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00156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B17EDBE-4FB7-472F-B26B-EB9ECD77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65" y="441538"/>
            <a:ext cx="6245664" cy="1288673"/>
          </a:xfrm>
        </p:spPr>
        <p:txBody>
          <a:bodyPr>
            <a:noAutofit/>
          </a:bodyPr>
          <a:lstStyle/>
          <a:p>
            <a:pPr lvl="0"/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Requirement Analysis</a:t>
            </a:r>
          </a:p>
        </p:txBody>
      </p:sp>
      <p:graphicFrame>
        <p:nvGraphicFramePr>
          <p:cNvPr id="29" name="Content Placeholder 24">
            <a:extLst>
              <a:ext uri="{FF2B5EF4-FFF2-40B4-BE49-F238E27FC236}">
                <a16:creationId xmlns:a16="http://schemas.microsoft.com/office/drawing/2014/main" id="{C77E8279-BA6A-48A8-889F-35F3759A3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870169"/>
              </p:ext>
            </p:extLst>
          </p:nvPr>
        </p:nvGraphicFramePr>
        <p:xfrm>
          <a:off x="1224133" y="1831821"/>
          <a:ext cx="413643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Picture Placeholder 1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EBFC5B6-2B89-4FC5-B90C-F0CAB74B9D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8"/>
          <a:srcRect t="14390" b="14390"/>
          <a:stretch/>
        </p:blipFill>
        <p:spPr>
          <a:xfrm>
            <a:off x="8607105" y="242808"/>
            <a:ext cx="1803634" cy="1368655"/>
          </a:xfrm>
        </p:spPr>
      </p:pic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5CEF4C1-04B1-4BCC-8146-CC98713888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Home Foods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427CAEE-862D-4FE1-99F2-70274992024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7" name="Content Placeholder 24">
            <a:extLst>
              <a:ext uri="{FF2B5EF4-FFF2-40B4-BE49-F238E27FC236}">
                <a16:creationId xmlns:a16="http://schemas.microsoft.com/office/drawing/2014/main" id="{4D2EBEE9-392D-4EFC-9FA3-02A1A7914EA3}"/>
              </a:ext>
            </a:extLst>
          </p:cNvPr>
          <p:cNvSpPr txBox="1">
            <a:spLocks/>
          </p:cNvSpPr>
          <p:nvPr/>
        </p:nvSpPr>
        <p:spPr>
          <a:xfrm>
            <a:off x="8986732" y="1778888"/>
            <a:ext cx="3415518" cy="42434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l" rtl="0" eaLnBrk="1" fontAlgn="t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180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0" name="Content Placeholder 24">
            <a:extLst>
              <a:ext uri="{FF2B5EF4-FFF2-40B4-BE49-F238E27FC236}">
                <a16:creationId xmlns:a16="http://schemas.microsoft.com/office/drawing/2014/main" id="{66D855F0-73B9-4C5E-8BE6-C3F86B4A83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9915752"/>
              </p:ext>
            </p:extLst>
          </p:nvPr>
        </p:nvGraphicFramePr>
        <p:xfrm>
          <a:off x="7079459" y="1838131"/>
          <a:ext cx="3477011" cy="4243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153456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B17EDBE-4FB7-472F-B26B-EB9ECD77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23" y="798866"/>
            <a:ext cx="5596117" cy="966170"/>
          </a:xfrm>
        </p:spPr>
        <p:txBody>
          <a:bodyPr>
            <a:normAutofit/>
          </a:bodyPr>
          <a:lstStyle/>
          <a:p>
            <a:pPr lvl="0"/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Case Diagram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5CEF4C1-04B1-4BCC-8146-CC98713888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Home Foods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427CAEE-862D-4FE1-99F2-70274992024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F712B39-5A8D-4191-A579-6BB3F77A2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808" y="33090"/>
            <a:ext cx="1867322" cy="161403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B7219-70E3-4F63-BAB3-8F45953FB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9642" y="1877785"/>
            <a:ext cx="2543974" cy="435133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is the main Actor.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    has a relation with  strongest association (composition)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has a relation with strong bond (aggregation)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n and 1 is many to one relation and vise versa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9E6B78-02F9-43FF-84DD-6E6BBA19D2C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74713" y="2012427"/>
            <a:ext cx="6215131" cy="37725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D1F93CC-19A0-4551-AD42-2A87D696C9CF}"/>
                  </a:ext>
                </a:extLst>
              </p14:cNvPr>
              <p14:cNvContentPartPr/>
              <p14:nvPr/>
            </p14:nvContentPartPr>
            <p14:xfrm>
              <a:off x="8907765" y="2240985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D1F93CC-19A0-4551-AD42-2A87D696C9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99125" y="223234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68E04C8C-7E35-48A2-A2A7-4AE3BEE809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642" y="2321931"/>
            <a:ext cx="1166325" cy="3115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5F11CF-4118-46C1-8E81-499018E561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9642" y="3162300"/>
            <a:ext cx="1277031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45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B17EDBE-4FB7-472F-B26B-EB9ECD77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23" y="798866"/>
            <a:ext cx="5596117" cy="966170"/>
          </a:xfrm>
        </p:spPr>
        <p:txBody>
          <a:bodyPr>
            <a:normAutofit/>
          </a:bodyPr>
          <a:lstStyle/>
          <a:p>
            <a:pPr lvl="0"/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 App user Flow Chart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5CEF4C1-04B1-4BCC-8146-CC98713888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Home Foods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427CAEE-862D-4FE1-99F2-70274992024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F712B39-5A8D-4191-A579-6BB3F77A2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808" y="142612"/>
            <a:ext cx="1691153" cy="15045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D1F93CC-19A0-4551-AD42-2A87D696C9CF}"/>
                  </a:ext>
                </a:extLst>
              </p14:cNvPr>
              <p14:cNvContentPartPr/>
              <p14:nvPr/>
            </p14:nvContentPartPr>
            <p14:xfrm>
              <a:off x="8907765" y="2240985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D1F93CC-19A0-4551-AD42-2A87D696C9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98765" y="223198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B19E9865-672A-4CCF-AB39-5C0E74B205B2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917615" y="1922632"/>
            <a:ext cx="7452168" cy="397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57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B17EDBE-4FB7-472F-B26B-EB9ECD77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22" y="798866"/>
            <a:ext cx="6867345" cy="966170"/>
          </a:xfrm>
        </p:spPr>
        <p:txBody>
          <a:bodyPr>
            <a:noAutofit/>
          </a:bodyPr>
          <a:lstStyle/>
          <a:p>
            <a:pPr lvl="0"/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 ER Diagram for Database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5CEF4C1-04B1-4BCC-8146-CC98713888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Home Foods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427CAEE-862D-4FE1-99F2-70274992024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F712B39-5A8D-4191-A579-6BB3F77A2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808" y="33090"/>
            <a:ext cx="1665986" cy="16140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D1F93CC-19A0-4551-AD42-2A87D696C9CF}"/>
                  </a:ext>
                </a:extLst>
              </p14:cNvPr>
              <p14:cNvContentPartPr/>
              <p14:nvPr/>
            </p14:nvContentPartPr>
            <p14:xfrm>
              <a:off x="8907765" y="2240985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D1F93CC-19A0-4551-AD42-2A87D696C9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98765" y="223198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7FE4887-51A4-4D26-9F9B-7C7F0BBD8D01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400736" y="1861390"/>
            <a:ext cx="9030888" cy="429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56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B17EDBE-4FB7-472F-B26B-EB9ECD77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23" y="798866"/>
            <a:ext cx="6179448" cy="966170"/>
          </a:xfrm>
        </p:spPr>
        <p:txBody>
          <a:bodyPr>
            <a:normAutofit/>
          </a:bodyPr>
          <a:lstStyle/>
          <a:p>
            <a:pPr lvl="0"/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 App Sample Prototype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5CEF4C1-04B1-4BCC-8146-CC98713888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Home Foods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427CAEE-862D-4FE1-99F2-70274992024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F712B39-5A8D-4191-A579-6BB3F77A2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808" y="33090"/>
            <a:ext cx="1885950" cy="16140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D1F93CC-19A0-4551-AD42-2A87D696C9CF}"/>
                  </a:ext>
                </a:extLst>
              </p14:cNvPr>
              <p14:cNvContentPartPr/>
              <p14:nvPr/>
            </p14:nvContentPartPr>
            <p14:xfrm>
              <a:off x="8907765" y="2240985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D1F93CC-19A0-4551-AD42-2A87D696C9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98765" y="223198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AD99234-9529-475A-BE3C-53C124017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968" y="1918167"/>
            <a:ext cx="2565885" cy="43856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5E0ECC-BD6A-4027-B1A2-741288112D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6439" y="1918165"/>
            <a:ext cx="2789330" cy="43816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817E13-205A-4F0E-9550-535FB58B48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50726" y="1918167"/>
            <a:ext cx="2590888" cy="43816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4C20B3-A15B-4138-AD99-6D684547B4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1369" y="1918164"/>
            <a:ext cx="2902591" cy="438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93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B17EDBE-4FB7-472F-B26B-EB9ECD77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86" y="840107"/>
            <a:ext cx="6674398" cy="966170"/>
          </a:xfrm>
        </p:spPr>
        <p:txBody>
          <a:bodyPr>
            <a:noAutofit/>
          </a:bodyPr>
          <a:lstStyle/>
          <a:p>
            <a:pPr lvl="0"/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 Prototype demonstration 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5CEF4C1-04B1-4BCC-8146-CC98713888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Home Foods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427CAEE-862D-4FE1-99F2-70274992024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F712B39-5A8D-4191-A579-6BB3F77A2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808" y="161190"/>
            <a:ext cx="1615653" cy="14859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D1F93CC-19A0-4551-AD42-2A87D696C9CF}"/>
                  </a:ext>
                </a:extLst>
              </p14:cNvPr>
              <p14:cNvContentPartPr/>
              <p14:nvPr/>
            </p14:nvContentPartPr>
            <p14:xfrm>
              <a:off x="8907765" y="2240985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D1F93CC-19A0-4551-AD42-2A87D696C9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98765" y="223198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011A163-0E0C-45A7-8F12-C2B459735999}"/>
              </a:ext>
            </a:extLst>
          </p:cNvPr>
          <p:cNvSpPr txBox="1"/>
          <p:nvPr/>
        </p:nvSpPr>
        <p:spPr>
          <a:xfrm>
            <a:off x="5196682" y="3059668"/>
            <a:ext cx="2413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 tooltip="Home Foods Prototype"/>
              </a:rPr>
              <a:t>Home Foods 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49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B17EDBE-4FB7-472F-B26B-EB9ECD77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86" y="840107"/>
            <a:ext cx="6674398" cy="966170"/>
          </a:xfrm>
        </p:spPr>
        <p:txBody>
          <a:bodyPr>
            <a:noAutofit/>
          </a:bodyPr>
          <a:lstStyle/>
          <a:p>
            <a:pPr lvl="0"/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 Reference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5CEF4C1-04B1-4BCC-8146-CC98713888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Home Foods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427CAEE-862D-4FE1-99F2-70274992024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F712B39-5A8D-4191-A579-6BB3F77A2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808" y="92278"/>
            <a:ext cx="1665986" cy="15548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D1F93CC-19A0-4551-AD42-2A87D696C9CF}"/>
                  </a:ext>
                </a:extLst>
              </p14:cNvPr>
              <p14:cNvContentPartPr/>
              <p14:nvPr/>
            </p14:nvContentPartPr>
            <p14:xfrm>
              <a:off x="8907765" y="2240985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D1F93CC-19A0-4551-AD42-2A87D696C9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98765" y="223198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011A163-0E0C-45A7-8F12-C2B459735999}"/>
              </a:ext>
            </a:extLst>
          </p:cNvPr>
          <p:cNvSpPr txBox="1"/>
          <p:nvPr/>
        </p:nvSpPr>
        <p:spPr>
          <a:xfrm>
            <a:off x="1542756" y="1825699"/>
            <a:ext cx="787224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Baldwin, Daniela (Mar 13, 2018). 3 Target Audience to Market Your Meal Service To. Anthem	Branding. 	</a:t>
            </a:r>
            <a:r>
              <a:rPr lang="en-US" sz="1200" dirty="0">
                <a:hlinkClick r:id="rId6"/>
              </a:rPr>
              <a:t>https://medium.com/@anthembranding_boulder/3-target-audiences-to-market-your-meal-delivery-service-to-</a:t>
            </a:r>
            <a:r>
              <a:rPr lang="en-US" sz="1200" dirty="0"/>
              <a:t>	a4f18e353527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Basri</a:t>
            </a:r>
            <a:r>
              <a:rPr lang="en-US" sz="1200" dirty="0"/>
              <a:t>, Wael &amp; Siam, Mohammed. (2017). Maximizing the Social Media Potential for Small Businesses and Startups: A	Conceptual Study. International Journal of Economic Perspectives. 11. 241-245.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Fletcher, A. C., &amp; </a:t>
            </a:r>
            <a:r>
              <a:rPr lang="en-US" sz="1200" dirty="0" err="1"/>
              <a:t>Bourne</a:t>
            </a:r>
            <a:r>
              <a:rPr lang="en-US" sz="1200" dirty="0"/>
              <a:t>, P. E. (2012). Ten simple rules for starting a company. </a:t>
            </a:r>
            <a:r>
              <a:rPr lang="en-US" sz="1200" dirty="0" err="1"/>
              <a:t>PLoS</a:t>
            </a:r>
            <a:r>
              <a:rPr lang="en-US" sz="1200" dirty="0"/>
              <a:t> computational biology, 8(3),	e1002439. https://doi.org/10.1371/journal.pcbi.1002439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Goetz, Stephan &amp; Fleming-Muñoz, David &amp; </a:t>
            </a:r>
            <a:r>
              <a:rPr lang="en-US" sz="1200" dirty="0" err="1"/>
              <a:t>Rupasingha</a:t>
            </a:r>
            <a:r>
              <a:rPr lang="en-US" sz="1200" dirty="0"/>
              <a:t>, Anil. (2012). The Economic Impacts	of self-Employment. Journal	of Agricultural and Applied Economics. 44. 10.1017/S1074070800000432.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Li, C., </a:t>
            </a:r>
            <a:r>
              <a:rPr lang="en-US" sz="1200" dirty="0" err="1"/>
              <a:t>Mirosa</a:t>
            </a:r>
            <a:r>
              <a:rPr lang="en-US" sz="1200" dirty="0"/>
              <a:t>, M., &amp; Bremer, P. (2020). Review of Online Food Delivery Platforms and their Impacts of Sustainability. 	Sustainability, 12(14), 5528. MDPI AG. Retrieved from http://dx.doi.org/10.3390/su12145528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Mojica, I., Adams, B., Nagappan, M., </a:t>
            </a:r>
            <a:r>
              <a:rPr lang="en-US" sz="1200" dirty="0" err="1"/>
              <a:t>Dienst</a:t>
            </a:r>
            <a:r>
              <a:rPr lang="en-US" sz="1200" dirty="0"/>
              <a:t>, S., Berger, T., &amp; Hassan, A. (2014). A Large-Scale Empirical Study on Software 	Reuse in Mobile Apps. IEEE Software, 31(2), 78–86. https://doi.org/10.1109/MS.2013.142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Spaeder, K. E. (2019). Retrieved from How to Research Your Business Idea:				https://www.entrepreneur.com/article/70518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Starkey, A. (2010). e-Retail — Using home delivery as a service differentiator and strategic marketing tool. Journal of 	Direct, Data and Digital Marketing Practice, 12, 165-173.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U.S. Small Business Administration: https://www.sba.gov/business-guide/launch-your				business/register-your-business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YATES, D. (2015, July 1). Study: Restaurant meals can be as bad for your waistline as fast food	is. Illinois News Bureau. 	https://news.illinois.edu/view/6367/236713</a:t>
            </a:r>
          </a:p>
        </p:txBody>
      </p:sp>
    </p:spTree>
    <p:extLst>
      <p:ext uri="{BB962C8B-B14F-4D97-AF65-F5344CB8AC3E}">
        <p14:creationId xmlns:p14="http://schemas.microsoft.com/office/powerpoint/2010/main" val="661361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5CEF4C1-04B1-4BCC-8146-CC98713888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Home Foods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427CAEE-862D-4FE1-99F2-70274992024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F712B39-5A8D-4191-A579-6BB3F77A2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808" y="160110"/>
            <a:ext cx="1707571" cy="14870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D1F93CC-19A0-4551-AD42-2A87D696C9CF}"/>
                  </a:ext>
                </a:extLst>
              </p14:cNvPr>
              <p14:cNvContentPartPr/>
              <p14:nvPr/>
            </p14:nvContentPartPr>
            <p14:xfrm>
              <a:off x="8907765" y="2240985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D1F93CC-19A0-4551-AD42-2A87D696C9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98765" y="223198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99F10865-4827-4CB9-8516-5C3D8E1F1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8901" y="1427771"/>
            <a:ext cx="3678204" cy="103955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Thanks</a:t>
            </a: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D18CBCA5-B7DC-42F6-82CC-EB1E6CC2153E}"/>
              </a:ext>
            </a:extLst>
          </p:cNvPr>
          <p:cNvSpPr txBox="1">
            <a:spLocks/>
          </p:cNvSpPr>
          <p:nvPr/>
        </p:nvSpPr>
        <p:spPr>
          <a:xfrm>
            <a:off x="5291297" y="2593163"/>
            <a:ext cx="3393861" cy="1288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Natalia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Ermicioi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Micheline Al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Harrack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32F8512D-F87D-4C55-AC8C-B3246B3738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315887" y="2073034"/>
            <a:ext cx="2089786" cy="414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6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7443-10BC-4078-8CF2-23E75B0C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272" y="430048"/>
            <a:ext cx="2263485" cy="69357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pic>
        <p:nvPicPr>
          <p:cNvPr id="40" name="Picture Placeholder 39" descr="A picture containing diagram&#10;&#10;Description automatically generated">
            <a:extLst>
              <a:ext uri="{FF2B5EF4-FFF2-40B4-BE49-F238E27FC236}">
                <a16:creationId xmlns:a16="http://schemas.microsoft.com/office/drawing/2014/main" id="{4E0F1409-A71F-4543-A010-91E970B2CB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9514" r="9514"/>
          <a:stretch>
            <a:fillRect/>
          </a:stretch>
        </p:blipFill>
        <p:spPr>
          <a:xfrm>
            <a:off x="525914" y="1475845"/>
            <a:ext cx="5053792" cy="4006463"/>
          </a:xfrm>
        </p:spPr>
      </p:pic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13FBC297-58F1-4323-9624-A93B4BD02B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980350"/>
              </p:ext>
            </p:extLst>
          </p:nvPr>
        </p:nvGraphicFramePr>
        <p:xfrm>
          <a:off x="5673070" y="1461768"/>
          <a:ext cx="5922028" cy="4628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585A-B5B9-40F2-A604-181F9326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3752" y="6427952"/>
            <a:ext cx="4114800" cy="365125"/>
          </a:xfrm>
        </p:spPr>
        <p:txBody>
          <a:bodyPr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Foods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E773B-8D36-4868-AA55-1A326772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3157" y="6470997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B3F06BA9-200A-4546-8C17-44B9F05FF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05471" y="4389402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400A030-8E40-42C9-BA7A-C57F560E28BD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1CB66D-59CC-42E6-9F71-86AA8F1A83E5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2CF368-1DA1-4155-A52E-1D7117691AE2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CCA8E35-7EDC-4B54-84C6-7439052862AD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A6E2D90-3377-475B-908D-8DEFA47683EF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76911BE-DDD3-49C2-8777-60297A15722D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5515E5A-13FF-4F37-9082-C1584EE41A65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C90979-3DFC-45AC-8666-5039DC14B0B5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569B7C0-8434-4008-B429-35208DBDC7CB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0C7D2AA-D66F-4FD5-BB00-10B56396B8A1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431D87-07CF-4EBC-97C6-C6BB01161057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9DF15BC-97AC-4CEB-A3B4-6F400C38A32F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DA02847-240E-4210-ABB0-6789739465D3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4" name="Picture 2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73E771A-4AF9-427A-B57B-9507B2DE22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93666" y="21878"/>
            <a:ext cx="1518407" cy="131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1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0506ED4-32CD-43AB-B344-A53FEC3B8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90AAD3-E6EC-436A-BA4C-86970DE3D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0A1DEB-D8B2-4267-B1E3-DF9903353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039821-71E6-4D14-A6A3-00E340040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43B04F-B5E0-41BD-BEEA-A4E6B79F2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430E2C99-571B-46C1-8315-B8DAC33434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2993" r="8290" b="-3"/>
          <a:stretch/>
        </p:blipFill>
        <p:spPr>
          <a:xfrm>
            <a:off x="842772" y="841248"/>
            <a:ext cx="5092361" cy="5175504"/>
          </a:xfrm>
          <a:prstGeom prst="rect">
            <a:avLst/>
          </a:prstGeom>
        </p:spPr>
      </p:pic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F712B39-5A8D-4191-A579-6BB3F77A22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06"/>
          <a:stretch/>
        </p:blipFill>
        <p:spPr>
          <a:xfrm>
            <a:off x="7502216" y="1610686"/>
            <a:ext cx="2811097" cy="2528017"/>
          </a:xfrm>
          <a:prstGeom prst="rect">
            <a:avLst/>
          </a:prstGeom>
        </p:spPr>
      </p:pic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5CEF4C1-04B1-4BCC-8146-CC98713888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Home Foods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427CAEE-862D-4FE1-99F2-70274992024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EA792F7-1D9E-4C7E-A103-E8EDFDC2691E}" type="slidenum"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20</a:t>
            </a:fld>
            <a:endParaRPr lang="en-US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D1F93CC-19A0-4551-AD42-2A87D696C9CF}"/>
                  </a:ext>
                </a:extLst>
              </p14:cNvPr>
              <p14:cNvContentPartPr/>
              <p14:nvPr/>
            </p14:nvContentPartPr>
            <p14:xfrm>
              <a:off x="8907765" y="2240985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D1F93CC-19A0-4551-AD42-2A87D696C9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98765" y="223198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887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B17EDBE-4FB7-472F-B26B-EB9ECD77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23" y="839235"/>
            <a:ext cx="5596117" cy="966170"/>
          </a:xfrm>
        </p:spPr>
        <p:txBody>
          <a:bodyPr>
            <a:normAutofit/>
          </a:bodyPr>
          <a:lstStyle/>
          <a:p>
            <a:pPr lvl="0"/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Problem Statement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E75E95A-A6B3-43C7-A552-1EAFCCA0A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50" y="2634407"/>
            <a:ext cx="8047840" cy="142599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not a delivery service in the market that delivers a home prepared food. Most of the delivery service use the restaurant as vendor.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5CEF4C1-04B1-4BCC-8146-CC98713888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Home Foods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427CAEE-862D-4FE1-99F2-70274992024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F712B39-5A8D-4191-A579-6BB3F77A2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419" y="151002"/>
            <a:ext cx="1682764" cy="151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5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B17EDBE-4FB7-472F-B26B-EB9ECD77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83" y="773699"/>
            <a:ext cx="5596117" cy="96617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Objective Statements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E75E95A-A6B3-43C7-A552-1EAFCCA0A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7517" y="2553137"/>
            <a:ext cx="8047840" cy="188595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on a business model plan for a startup app development to develop and deploy home food delivery app. Focus on market research, target audience, marketing strategy and design a frame of the application. 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5CEF4C1-04B1-4BCC-8146-CC98713888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Home Foods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427CAEE-862D-4FE1-99F2-70274992024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F712B39-5A8D-4191-A579-6BB3F77A2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419" y="176169"/>
            <a:ext cx="1691153" cy="144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8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C84775-97AD-427D-88E8-31BFF8D1C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9" y="565739"/>
            <a:ext cx="4764912" cy="1124949"/>
          </a:xfrm>
        </p:spPr>
        <p:txBody>
          <a:bodyPr>
            <a:normAutofit/>
          </a:bodyPr>
          <a:lstStyle/>
          <a:p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Project Timeline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5D95395-B266-4514-9D32-B764E04C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FOods</a:t>
            </a:r>
            <a:endParaRPr lang="en-US" sz="12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362DCA-E911-4257-9999-C68876AD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5205" y="6463938"/>
            <a:ext cx="2743200" cy="365125"/>
          </a:xfrm>
        </p:spPr>
        <p:txBody>
          <a:bodyPr/>
          <a:lstStyle/>
          <a:p>
            <a:pPr lvl="0"/>
            <a:fld id="{80967E29-1480-472A-9FC5-C4768A52587C}" type="slidenum">
              <a:rPr lang="en-US" noProof="0" smtClean="0"/>
              <a:pPr lvl="0"/>
              <a:t>5</a:t>
            </a:fld>
            <a:endParaRPr lang="en-US" noProof="0" dirty="0"/>
          </a:p>
        </p:txBody>
      </p:sp>
      <p:sp>
        <p:nvSpPr>
          <p:cNvPr id="133" name="OTLSHAPE_TB_00000000000000000000000000000000_RightEndCaps">
            <a:extLst>
              <a:ext uri="{FF2B5EF4-FFF2-40B4-BE49-F238E27FC236}">
                <a16:creationId xmlns:a16="http://schemas.microsoft.com/office/drawing/2014/main" id="{47AADAEC-8FF0-483B-9E2C-E430BC7D860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474534" y="5370638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dirty="0">
                <a:solidFill>
                  <a:srgbClr val="ED7D31"/>
                </a:solidFill>
                <a:latin typeface="Calibri" panose="020F0502020204030204" pitchFamily="34" charset="0"/>
              </a:rPr>
              <a:t>2021</a:t>
            </a:r>
          </a:p>
        </p:txBody>
      </p:sp>
      <p:cxnSp>
        <p:nvCxnSpPr>
          <p:cNvPr id="134" name="OTLSHAPE_T_204637cb4e6547b69f7827c73ef17dd7_LeftVerticalConnector1">
            <a:extLst>
              <a:ext uri="{FF2B5EF4-FFF2-40B4-BE49-F238E27FC236}">
                <a16:creationId xmlns:a16="http://schemas.microsoft.com/office/drawing/2014/main" id="{EA00F3AA-540D-41D9-9A11-2DD052501568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2260610" y="2373269"/>
            <a:ext cx="0" cy="117941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OTLSHAPE_T_204637cb4e6547b69f7827c73ef17dd7_LeftVerticalConnector2">
            <a:extLst>
              <a:ext uri="{FF2B5EF4-FFF2-40B4-BE49-F238E27FC236}">
                <a16:creationId xmlns:a16="http://schemas.microsoft.com/office/drawing/2014/main" id="{C87A730B-A602-4305-9BB2-2B16F6B947CF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2260610" y="2661728"/>
            <a:ext cx="0" cy="2657941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OTLSHAPE_T_204637cb4e6547b69f7827c73ef17dd7_RightVerticalConnector1">
            <a:extLst>
              <a:ext uri="{FF2B5EF4-FFF2-40B4-BE49-F238E27FC236}">
                <a16:creationId xmlns:a16="http://schemas.microsoft.com/office/drawing/2014/main" id="{4D49D05B-A300-40C4-9A52-8F198366954B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2850588" y="2373269"/>
            <a:ext cx="0" cy="294640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OTLSHAPE_T_8c7830d1900e4d28a836c4c936f82f39_RightVerticalConnector1">
            <a:extLst>
              <a:ext uri="{FF2B5EF4-FFF2-40B4-BE49-F238E27FC236}">
                <a16:creationId xmlns:a16="http://schemas.microsoft.com/office/drawing/2014/main" id="{D85BB3BB-3C3C-4EC4-9769-5ABC75B587D2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3676672" y="2716169"/>
            <a:ext cx="0" cy="260350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OTLSHAPE_T_880562ba5ce4488c88df3f5cc4f07aaf_RightVerticalConnector1">
            <a:extLst>
              <a:ext uri="{FF2B5EF4-FFF2-40B4-BE49-F238E27FC236}">
                <a16:creationId xmlns:a16="http://schemas.microsoft.com/office/drawing/2014/main" id="{6896905B-0E28-4858-9EAF-9E38C73791E5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5446852" y="3059069"/>
            <a:ext cx="0" cy="46084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OTLSHAPE_T_880562ba5ce4488c88df3f5cc4f07aaf_RightVerticalConnector2">
            <a:extLst>
              <a:ext uri="{FF2B5EF4-FFF2-40B4-BE49-F238E27FC236}">
                <a16:creationId xmlns:a16="http://schemas.microsoft.com/office/drawing/2014/main" id="{516E285E-441E-45D6-B315-2D34DA7ABB95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5446852" y="3690429"/>
            <a:ext cx="0" cy="172381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OTLSHAPE_T_880562ba5ce4488c88df3f5cc4f07aaf_RightVerticalConnector3">
            <a:extLst>
              <a:ext uri="{FF2B5EF4-FFF2-40B4-BE49-F238E27FC236}">
                <a16:creationId xmlns:a16="http://schemas.microsoft.com/office/drawing/2014/main" id="{1DBB32A4-5A1F-4260-824A-609623BB34A0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446852" y="4033329"/>
            <a:ext cx="0" cy="1286341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OTLSHAPE_T_45c9469054ec4810a4e2458d6e754b9c_RightVerticalConnector1">
            <a:extLst>
              <a:ext uri="{FF2B5EF4-FFF2-40B4-BE49-F238E27FC236}">
                <a16:creationId xmlns:a16="http://schemas.microsoft.com/office/drawing/2014/main" id="{AAAD0CDC-B929-40FF-B385-A4E9D712CB67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6981009" y="3401969"/>
            <a:ext cx="0" cy="46084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OTLSHAPE_T_45c9469054ec4810a4e2458d6e754b9c_RightVerticalConnector2">
            <a:extLst>
              <a:ext uri="{FF2B5EF4-FFF2-40B4-BE49-F238E27FC236}">
                <a16:creationId xmlns:a16="http://schemas.microsoft.com/office/drawing/2014/main" id="{13C5A7B0-5B2A-43A0-BA95-78E0C6DADFE4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6981009" y="4033329"/>
            <a:ext cx="0" cy="1286341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OTLSHAPE_T_ddf75a2114b3425383fa90e2bb04105f_RightVerticalConnector1">
            <a:extLst>
              <a:ext uri="{FF2B5EF4-FFF2-40B4-BE49-F238E27FC236}">
                <a16:creationId xmlns:a16="http://schemas.microsoft.com/office/drawing/2014/main" id="{3AD6C41C-B400-4E39-A9D5-47FDE049D966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7925105" y="3744869"/>
            <a:ext cx="0" cy="46084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OTLSHAPE_T_ddf75a2114b3425383fa90e2bb04105f_RightVerticalConnector2">
            <a:extLst>
              <a:ext uri="{FF2B5EF4-FFF2-40B4-BE49-F238E27FC236}">
                <a16:creationId xmlns:a16="http://schemas.microsoft.com/office/drawing/2014/main" id="{AE32A522-0F91-4747-A5D7-E68D6ED61941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7925105" y="4376229"/>
            <a:ext cx="0" cy="943441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OTLSHAPE_T_dfaede02c25d4628bd010adc3e1fed25_RightVerticalConnector1">
            <a:extLst>
              <a:ext uri="{FF2B5EF4-FFF2-40B4-BE49-F238E27FC236}">
                <a16:creationId xmlns:a16="http://schemas.microsoft.com/office/drawing/2014/main" id="{805D9C5C-B6CD-43C3-B5B2-371C31996DC7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8397153" y="4087769"/>
            <a:ext cx="0" cy="123190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OTLSHAPE_T_6b236021d48542258f6038b5f633c049_RightVerticalConnector1">
            <a:extLst>
              <a:ext uri="{FF2B5EF4-FFF2-40B4-BE49-F238E27FC236}">
                <a16:creationId xmlns:a16="http://schemas.microsoft.com/office/drawing/2014/main" id="{A4C562A4-6E60-4237-97FF-021FA0C792C5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8869201" y="4430669"/>
            <a:ext cx="0" cy="6350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OTLSHAPE_T_6b236021d48542258f6038b5f633c049_RightVerticalConnector2">
            <a:extLst>
              <a:ext uri="{FF2B5EF4-FFF2-40B4-BE49-F238E27FC236}">
                <a16:creationId xmlns:a16="http://schemas.microsoft.com/office/drawing/2014/main" id="{5F7A1B02-09F3-4C23-9D54-73F512A961EF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8869201" y="4773569"/>
            <a:ext cx="0" cy="54610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OTLSHAPE_T_0b10d717b55a4f7b9933e6b721e728d7_LeftVerticalConnector1">
            <a:extLst>
              <a:ext uri="{FF2B5EF4-FFF2-40B4-BE49-F238E27FC236}">
                <a16:creationId xmlns:a16="http://schemas.microsoft.com/office/drawing/2014/main" id="{6BBD387B-3E9A-4D10-9E96-EF400768718F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8515248" y="4773569"/>
            <a:ext cx="0" cy="54610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OTLSHAPE_T_0b10d717b55a4f7b9933e6b721e728d7_RightVerticalConnector1">
            <a:extLst>
              <a:ext uri="{FF2B5EF4-FFF2-40B4-BE49-F238E27FC236}">
                <a16:creationId xmlns:a16="http://schemas.microsoft.com/office/drawing/2014/main" id="{7C5465A2-AF99-4B04-A736-FF15A20488D4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10049321" y="5062029"/>
            <a:ext cx="0" cy="257641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OTLSHAPE_T_8b4e88209fc04cd8ab1b757249a7d7c0_LeftVerticalConnector1">
            <a:extLst>
              <a:ext uri="{FF2B5EF4-FFF2-40B4-BE49-F238E27FC236}">
                <a16:creationId xmlns:a16="http://schemas.microsoft.com/office/drawing/2014/main" id="{38656EBB-FD28-489A-A64E-25D75D9A5749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9459344" y="5116469"/>
            <a:ext cx="0" cy="20320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OTLSHAPE_T_8b4e88209fc04cd8ab1b757249a7d7c0_RightVerticalConnector1">
            <a:extLst>
              <a:ext uri="{FF2B5EF4-FFF2-40B4-BE49-F238E27FC236}">
                <a16:creationId xmlns:a16="http://schemas.microsoft.com/office/drawing/2014/main" id="{3D98672A-A86A-4B25-87BA-51CB0F129A70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10403358" y="5116469"/>
            <a:ext cx="0" cy="20320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OTLSHAPE_T_880562ba5ce4488c88df3f5cc4f07aaf_HorizontalConnector1">
            <a:extLst>
              <a:ext uri="{FF2B5EF4-FFF2-40B4-BE49-F238E27FC236}">
                <a16:creationId xmlns:a16="http://schemas.microsoft.com/office/drawing/2014/main" id="{E832F150-565D-4C7B-9A78-757384BA64A6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1396280" y="2919369"/>
            <a:ext cx="2280474" cy="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OTLSHAPE_T_0b10d717b55a4f7b9933e6b721e728d7_HorizontalConnector1">
            <a:extLst>
              <a:ext uri="{FF2B5EF4-FFF2-40B4-BE49-F238E27FC236}">
                <a16:creationId xmlns:a16="http://schemas.microsoft.com/office/drawing/2014/main" id="{4007A2E0-7646-44CD-A720-65C287BCDCBC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866013" y="4633869"/>
            <a:ext cx="7649235" cy="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TLSHAPE_TB_00000000000000000000000000000000_ScaleContainer">
            <a:extLst>
              <a:ext uri="{FF2B5EF4-FFF2-40B4-BE49-F238E27FC236}">
                <a16:creationId xmlns:a16="http://schemas.microsoft.com/office/drawing/2014/main" id="{EAC11314-108E-41D5-A5BE-08289A6E1C9D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844465" y="5319669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5875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TLSHAPE_TB_00000000000000000000000000000000_ElapsedTime">
            <a:extLst>
              <a:ext uri="{FF2B5EF4-FFF2-40B4-BE49-F238E27FC236}">
                <a16:creationId xmlns:a16="http://schemas.microsoft.com/office/drawing/2014/main" id="{3BB387F5-F240-4CC6-B8EE-9E60310569F0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844464" y="5319669"/>
            <a:ext cx="9196363" cy="381000"/>
          </a:xfrm>
          <a:prstGeom prst="rect">
            <a:avLst/>
          </a:prstGeom>
          <a:solidFill>
            <a:srgbClr val="96D642">
              <a:alpha val="30196"/>
            </a:srgbClr>
          </a:solidFill>
          <a:ln w="15875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TLSHAPE_TB_00000000000000000000000000000000_ElapsedTimeExtension">
            <a:extLst>
              <a:ext uri="{FF2B5EF4-FFF2-40B4-BE49-F238E27FC236}">
                <a16:creationId xmlns:a16="http://schemas.microsoft.com/office/drawing/2014/main" id="{C3A394FD-E5BA-40B0-9660-A5DFE6D9B7DB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844464" y="2093869"/>
            <a:ext cx="9196369" cy="3225800"/>
          </a:xfrm>
          <a:prstGeom prst="rect">
            <a:avLst/>
          </a:prstGeom>
          <a:gradFill flip="none" rotWithShape="1">
            <a:gsLst>
              <a:gs pos="100000">
                <a:srgbClr val="96D642">
                  <a:alpha val="30196"/>
                </a:srgbClr>
              </a:gs>
              <a:gs pos="0">
                <a:srgbClr val="96D642">
                  <a:alpha val="0"/>
                </a:srgbClr>
              </a:gs>
            </a:gsLst>
            <a:lin ang="5400000" scaled="1"/>
            <a:tileRect/>
          </a:gra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TLSHAPE_TB_00000000000000000000000000000000_TodayMarkerShape">
            <a:extLst>
              <a:ext uri="{FF2B5EF4-FFF2-40B4-BE49-F238E27FC236}">
                <a16:creationId xmlns:a16="http://schemas.microsoft.com/office/drawing/2014/main" id="{A5938F08-0348-4454-AC37-5D33386BC347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9992171" y="5675268"/>
            <a:ext cx="114300" cy="127000"/>
          </a:xfrm>
          <a:prstGeom prst="triangle">
            <a:avLst/>
          </a:prstGeom>
          <a:solidFill>
            <a:srgbClr val="FF0000"/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TLSHAPE_TB_00000000000000000000000000000000_TodayMarkerText">
            <a:extLst>
              <a:ext uri="{FF2B5EF4-FFF2-40B4-BE49-F238E27FC236}">
                <a16:creationId xmlns:a16="http://schemas.microsoft.com/office/drawing/2014/main" id="{CAE2A925-DE5C-40B1-8A7B-67A6A6AB40AB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9344054" y="5827669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159" name="OTLSHAPE_TB_00000000000000000000000000000000_TimescaleInterval1">
            <a:extLst>
              <a:ext uri="{FF2B5EF4-FFF2-40B4-BE49-F238E27FC236}">
                <a16:creationId xmlns:a16="http://schemas.microsoft.com/office/drawing/2014/main" id="{1DA731AB-EBDC-4528-A476-1920D07E45BD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907965" y="5417141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60" name="OTLSHAPE_TB_00000000000000000000000000000000_TimescaleInterval2">
            <a:extLst>
              <a:ext uri="{FF2B5EF4-FFF2-40B4-BE49-F238E27FC236}">
                <a16:creationId xmlns:a16="http://schemas.microsoft.com/office/drawing/2014/main" id="{916A23D2-5461-4B16-80EC-27536CAA6C28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4212302" y="5417141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161" name="OTLSHAPE_TB_00000000000000000000000000000000_TimescaleInterval3">
            <a:extLst>
              <a:ext uri="{FF2B5EF4-FFF2-40B4-BE49-F238E27FC236}">
                <a16:creationId xmlns:a16="http://schemas.microsoft.com/office/drawing/2014/main" id="{C23476E1-771F-464D-9977-773CE3917A11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7870675" y="5417141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dk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162" name="OTLSHAPE_T_204637cb4e6547b69f7827c73ef17dd7_Shape">
            <a:extLst>
              <a:ext uri="{FF2B5EF4-FFF2-40B4-BE49-F238E27FC236}">
                <a16:creationId xmlns:a16="http://schemas.microsoft.com/office/drawing/2014/main" id="{DB7FF299-9E4D-42D0-B53A-44E294A8AF3C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2260610" y="2093869"/>
            <a:ext cx="596900" cy="279400"/>
          </a:xfrm>
          <a:prstGeom prst="rect">
            <a:avLst/>
          </a:prstGeom>
          <a:solidFill>
            <a:srgbClr val="02B2EE"/>
          </a:solidFill>
          <a:ln w="1587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TLSHAPE_T_8c7830d1900e4d28a836c4c936f82f39_Shape">
            <a:extLst>
              <a:ext uri="{FF2B5EF4-FFF2-40B4-BE49-F238E27FC236}">
                <a16:creationId xmlns:a16="http://schemas.microsoft.com/office/drawing/2014/main" id="{369CC8ED-C731-4B67-B6C2-6F5B91CC0DDC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2850670" y="2436769"/>
            <a:ext cx="838200" cy="279400"/>
          </a:xfrm>
          <a:prstGeom prst="rect">
            <a:avLst/>
          </a:prstGeom>
          <a:solidFill>
            <a:srgbClr val="02B2EE"/>
          </a:solidFill>
          <a:ln w="1587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TLSHAPE_T_880562ba5ce4488c88df3f5cc4f07aaf_Shape">
            <a:extLst>
              <a:ext uri="{FF2B5EF4-FFF2-40B4-BE49-F238E27FC236}">
                <a16:creationId xmlns:a16="http://schemas.microsoft.com/office/drawing/2014/main" id="{DA3CA800-76C4-4E64-9886-07A5465A8C17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3676754" y="2779669"/>
            <a:ext cx="1778000" cy="279400"/>
          </a:xfrm>
          <a:prstGeom prst="rect">
            <a:avLst/>
          </a:prstGeom>
          <a:solidFill>
            <a:srgbClr val="02B2EE"/>
          </a:solidFill>
          <a:ln w="1587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TLSHAPE_T_45c9469054ec4810a4e2458d6e754b9c_Shape">
            <a:extLst>
              <a:ext uri="{FF2B5EF4-FFF2-40B4-BE49-F238E27FC236}">
                <a16:creationId xmlns:a16="http://schemas.microsoft.com/office/drawing/2014/main" id="{E527F8D2-BC36-4BBA-9C3F-DB0B5F4CFCC8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5446935" y="3122569"/>
            <a:ext cx="1536700" cy="279400"/>
          </a:xfrm>
          <a:prstGeom prst="rect">
            <a:avLst/>
          </a:prstGeom>
          <a:solidFill>
            <a:srgbClr val="02B2EE"/>
          </a:solidFill>
          <a:ln w="1587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TLSHAPE_T_ddf75a2114b3425383fa90e2bb04105f_Shape">
            <a:extLst>
              <a:ext uri="{FF2B5EF4-FFF2-40B4-BE49-F238E27FC236}">
                <a16:creationId xmlns:a16="http://schemas.microsoft.com/office/drawing/2014/main" id="{9BCD12E9-9D10-4263-976A-CD79023C1D4F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6981091" y="3465469"/>
            <a:ext cx="952500" cy="279400"/>
          </a:xfrm>
          <a:prstGeom prst="rect">
            <a:avLst/>
          </a:prstGeom>
          <a:solidFill>
            <a:srgbClr val="02B2EE"/>
          </a:solidFill>
          <a:ln w="1587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TLSHAPE_T_dfaede02c25d4628bd010adc3e1fed25_Shape">
            <a:extLst>
              <a:ext uri="{FF2B5EF4-FFF2-40B4-BE49-F238E27FC236}">
                <a16:creationId xmlns:a16="http://schemas.microsoft.com/office/drawing/2014/main" id="{B35AE3D3-2765-4377-B2B4-38E4EF447E11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7925187" y="3808369"/>
            <a:ext cx="482600" cy="279400"/>
          </a:xfrm>
          <a:prstGeom prst="rect">
            <a:avLst/>
          </a:prstGeom>
          <a:solidFill>
            <a:srgbClr val="02B2EE"/>
          </a:solidFill>
          <a:ln w="1587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TLSHAPE_T_6b236021d48542258f6038b5f633c049_Shape">
            <a:extLst>
              <a:ext uri="{FF2B5EF4-FFF2-40B4-BE49-F238E27FC236}">
                <a16:creationId xmlns:a16="http://schemas.microsoft.com/office/drawing/2014/main" id="{10131CED-C714-4DEC-B6DB-0238D17A9629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8397236" y="4151269"/>
            <a:ext cx="482600" cy="279400"/>
          </a:xfrm>
          <a:prstGeom prst="rect">
            <a:avLst/>
          </a:prstGeom>
          <a:solidFill>
            <a:srgbClr val="02B2EE"/>
          </a:solidFill>
          <a:ln w="1587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TLSHAPE_T_0b10d717b55a4f7b9933e6b721e728d7_Shape">
            <a:extLst>
              <a:ext uri="{FF2B5EF4-FFF2-40B4-BE49-F238E27FC236}">
                <a16:creationId xmlns:a16="http://schemas.microsoft.com/office/drawing/2014/main" id="{ABF785DB-BFCE-4F56-A88E-A75F5DA52D73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8515248" y="4494169"/>
            <a:ext cx="1536700" cy="279400"/>
          </a:xfrm>
          <a:prstGeom prst="rect">
            <a:avLst/>
          </a:prstGeom>
          <a:solidFill>
            <a:srgbClr val="02B2EE"/>
          </a:solidFill>
          <a:ln w="1587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TLSHAPE_T_8b4e88209fc04cd8ab1b757249a7d7c0_Shape">
            <a:extLst>
              <a:ext uri="{FF2B5EF4-FFF2-40B4-BE49-F238E27FC236}">
                <a16:creationId xmlns:a16="http://schemas.microsoft.com/office/drawing/2014/main" id="{0430ABC9-FDC9-487F-ADC8-B51C96168C22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9459344" y="4837069"/>
            <a:ext cx="952500" cy="279400"/>
          </a:xfrm>
          <a:prstGeom prst="rect">
            <a:avLst/>
          </a:prstGeom>
          <a:solidFill>
            <a:srgbClr val="02B2EE"/>
          </a:solidFill>
          <a:ln w="15875" cap="flat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TLSHAPE_T_204637cb4e6547b69f7827c73ef17dd7_Title">
            <a:extLst>
              <a:ext uri="{FF2B5EF4-FFF2-40B4-BE49-F238E27FC236}">
                <a16:creationId xmlns:a16="http://schemas.microsoft.com/office/drawing/2014/main" id="{3E98C815-CD1B-447D-B192-788EB3E69051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755109" y="2148310"/>
            <a:ext cx="1460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Project Plan and Strategy</a:t>
            </a:r>
          </a:p>
        </p:txBody>
      </p:sp>
      <p:sp>
        <p:nvSpPr>
          <p:cNvPr id="172" name="OTLSHAPE_T_204637cb4e6547b69f7827c73ef17dd7_JoinedDate">
            <a:extLst>
              <a:ext uri="{FF2B5EF4-FFF2-40B4-BE49-F238E27FC236}">
                <a16:creationId xmlns:a16="http://schemas.microsoft.com/office/drawing/2014/main" id="{25904BB6-387A-4E4A-87F5-6BE578CBD562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2901388" y="215605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44546A"/>
                </a:solidFill>
                <a:latin typeface="Calibri" panose="020F0502020204030204" pitchFamily="34" charset="0"/>
              </a:rPr>
              <a:t>Feb 13 - Feb 17</a:t>
            </a:r>
          </a:p>
        </p:txBody>
      </p:sp>
      <p:sp>
        <p:nvSpPr>
          <p:cNvPr id="173" name="OTLSHAPE_T_8c7830d1900e4d28a836c4c936f82f39_Title">
            <a:extLst>
              <a:ext uri="{FF2B5EF4-FFF2-40B4-BE49-F238E27FC236}">
                <a16:creationId xmlns:a16="http://schemas.microsoft.com/office/drawing/2014/main" id="{4823CAB1-7DBA-4733-9291-1A538BE9A8C1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167073" y="2491210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Research on business model</a:t>
            </a:r>
          </a:p>
        </p:txBody>
      </p:sp>
      <p:sp>
        <p:nvSpPr>
          <p:cNvPr id="174" name="OTLSHAPE_T_8c7830d1900e4d28a836c4c936f82f39_JoinedDate">
            <a:extLst>
              <a:ext uri="{FF2B5EF4-FFF2-40B4-BE49-F238E27FC236}">
                <a16:creationId xmlns:a16="http://schemas.microsoft.com/office/drawing/2014/main" id="{BA5EB5F2-7950-4C8A-859A-D8BD6C8E819A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3727472" y="249895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44546A"/>
                </a:solidFill>
                <a:latin typeface="Calibri" panose="020F0502020204030204" pitchFamily="34" charset="0"/>
              </a:rPr>
              <a:t>Feb 18 - Feb 24</a:t>
            </a:r>
          </a:p>
        </p:txBody>
      </p:sp>
      <p:sp>
        <p:nvSpPr>
          <p:cNvPr id="175" name="OTLSHAPE_T_880562ba5ce4488c88df3f5cc4f07aaf_JoinedDate">
            <a:extLst>
              <a:ext uri="{FF2B5EF4-FFF2-40B4-BE49-F238E27FC236}">
                <a16:creationId xmlns:a16="http://schemas.microsoft.com/office/drawing/2014/main" id="{8E2C6F28-240E-4798-93F3-D6FA94FD18E1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5497652" y="2841857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rgbClr val="44546A"/>
                </a:solidFill>
                <a:latin typeface="Calibri" panose="020F0502020204030204" pitchFamily="34" charset="0"/>
              </a:rPr>
              <a:t>Feb 25 - Mar 11</a:t>
            </a:r>
          </a:p>
        </p:txBody>
      </p:sp>
      <p:sp>
        <p:nvSpPr>
          <p:cNvPr id="176" name="OTLSHAPE_T_880562ba5ce4488c88df3f5cc4f07aaf_Title">
            <a:extLst>
              <a:ext uri="{FF2B5EF4-FFF2-40B4-BE49-F238E27FC236}">
                <a16:creationId xmlns:a16="http://schemas.microsoft.com/office/drawing/2014/main" id="{72A33943-5726-464D-ACEB-C3EBC9C0C8A0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2343375" y="2887236"/>
            <a:ext cx="1270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Finalizing project plan</a:t>
            </a:r>
          </a:p>
        </p:txBody>
      </p:sp>
      <p:sp>
        <p:nvSpPr>
          <p:cNvPr id="177" name="OTLSHAPE_T_45c9469054ec4810a4e2458d6e754b9c_Title">
            <a:extLst>
              <a:ext uri="{FF2B5EF4-FFF2-40B4-BE49-F238E27FC236}">
                <a16:creationId xmlns:a16="http://schemas.microsoft.com/office/drawing/2014/main" id="{EDEE857F-11DE-4744-96C1-59210C532DB5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3739970" y="3177010"/>
            <a:ext cx="1663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Finalize the literature review</a:t>
            </a:r>
          </a:p>
        </p:txBody>
      </p:sp>
      <p:sp>
        <p:nvSpPr>
          <p:cNvPr id="178" name="OTLSHAPE_T_45c9469054ec4810a4e2458d6e754b9c_JoinedDate">
            <a:extLst>
              <a:ext uri="{FF2B5EF4-FFF2-40B4-BE49-F238E27FC236}">
                <a16:creationId xmlns:a16="http://schemas.microsoft.com/office/drawing/2014/main" id="{D77A221C-2F42-4A2C-B79F-4E9CFD6F0731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7031809" y="3184757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rgbClr val="44546A"/>
                </a:solidFill>
                <a:latin typeface="Calibri" panose="020F0502020204030204" pitchFamily="34" charset="0"/>
              </a:rPr>
              <a:t>Mar 12 - Mar 24</a:t>
            </a:r>
          </a:p>
        </p:txBody>
      </p:sp>
      <p:sp>
        <p:nvSpPr>
          <p:cNvPr id="179" name="OTLSHAPE_T_ddf75a2114b3425383fa90e2bb04105f_Title">
            <a:extLst>
              <a:ext uri="{FF2B5EF4-FFF2-40B4-BE49-F238E27FC236}">
                <a16:creationId xmlns:a16="http://schemas.microsoft.com/office/drawing/2014/main" id="{46BA82CA-CB84-456B-982A-C0644FA2EFDD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3901595" y="3519909"/>
            <a:ext cx="3035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>
                <a:solidFill>
                  <a:schemeClr val="dk1"/>
                </a:solidFill>
                <a:latin typeface="Calibri" panose="020F0502020204030204" pitchFamily="34" charset="0"/>
              </a:rPr>
              <a:t>Research on requirement and design idea of the app</a:t>
            </a:r>
          </a:p>
        </p:txBody>
      </p:sp>
      <p:sp>
        <p:nvSpPr>
          <p:cNvPr id="180" name="OTLSHAPE_T_ddf75a2114b3425383fa90e2bb04105f_JoinedDate">
            <a:extLst>
              <a:ext uri="{FF2B5EF4-FFF2-40B4-BE49-F238E27FC236}">
                <a16:creationId xmlns:a16="http://schemas.microsoft.com/office/drawing/2014/main" id="{0BEB4D56-A2AA-4A9C-8734-78B92AD7E09A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7975905" y="3527657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rgbClr val="44546A"/>
                </a:solidFill>
                <a:latin typeface="Calibri" panose="020F0502020204030204" pitchFamily="34" charset="0"/>
              </a:rPr>
              <a:t>Mar 25 - Apr 1</a:t>
            </a:r>
          </a:p>
        </p:txBody>
      </p:sp>
      <p:sp>
        <p:nvSpPr>
          <p:cNvPr id="181" name="OTLSHAPE_T_dfaede02c25d4628bd010adc3e1fed25_Title">
            <a:extLst>
              <a:ext uri="{FF2B5EF4-FFF2-40B4-BE49-F238E27FC236}">
                <a16:creationId xmlns:a16="http://schemas.microsoft.com/office/drawing/2014/main" id="{C30C9305-FE5F-4A75-A017-E63964ED0D48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5418334" y="3862809"/>
            <a:ext cx="2463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Prepare case diagram and activity diagram</a:t>
            </a:r>
          </a:p>
        </p:txBody>
      </p:sp>
      <p:sp>
        <p:nvSpPr>
          <p:cNvPr id="182" name="OTLSHAPE_T_dfaede02c25d4628bd010adc3e1fed25_JoinedDate">
            <a:extLst>
              <a:ext uri="{FF2B5EF4-FFF2-40B4-BE49-F238E27FC236}">
                <a16:creationId xmlns:a16="http://schemas.microsoft.com/office/drawing/2014/main" id="{11D24BC4-98AC-4D39-AAD9-3B927E14B947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8447953" y="3870557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rgbClr val="44546A"/>
                </a:solidFill>
                <a:latin typeface="Calibri" panose="020F0502020204030204" pitchFamily="34" charset="0"/>
              </a:rPr>
              <a:t>Apr 2 - Apr 5</a:t>
            </a:r>
          </a:p>
        </p:txBody>
      </p:sp>
      <p:sp>
        <p:nvSpPr>
          <p:cNvPr id="183" name="OTLSHAPE_T_6b236021d48542258f6038b5f633c049_Title">
            <a:extLst>
              <a:ext uri="{FF2B5EF4-FFF2-40B4-BE49-F238E27FC236}">
                <a16:creationId xmlns:a16="http://schemas.microsoft.com/office/drawing/2014/main" id="{A9B9D509-9D4A-4808-B4D8-918D0BD409EB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7337378" y="4205709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Build a prototype</a:t>
            </a:r>
          </a:p>
        </p:txBody>
      </p:sp>
      <p:sp>
        <p:nvSpPr>
          <p:cNvPr id="184" name="OTLSHAPE_T_6b236021d48542258f6038b5f633c049_JoinedDate">
            <a:extLst>
              <a:ext uri="{FF2B5EF4-FFF2-40B4-BE49-F238E27FC236}">
                <a16:creationId xmlns:a16="http://schemas.microsoft.com/office/drawing/2014/main" id="{E872E2BD-813F-42CF-9CC4-606F994470DE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8920001" y="4213457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rgbClr val="44546A"/>
                </a:solidFill>
                <a:latin typeface="Calibri" panose="020F0502020204030204" pitchFamily="34" charset="0"/>
              </a:rPr>
              <a:t>Apr 6 - Apr 9</a:t>
            </a:r>
          </a:p>
        </p:txBody>
      </p:sp>
      <p:sp>
        <p:nvSpPr>
          <p:cNvPr id="185" name="OTLSHAPE_T_0b10d717b55a4f7b9933e6b721e728d7_JoinedDate">
            <a:extLst>
              <a:ext uri="{FF2B5EF4-FFF2-40B4-BE49-F238E27FC236}">
                <a16:creationId xmlns:a16="http://schemas.microsoft.com/office/drawing/2014/main" id="{D07842AB-FB1A-4E5E-AEBD-1DD383CF4052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0100121" y="4556357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rgbClr val="44546A"/>
                </a:solidFill>
                <a:latin typeface="Calibri" panose="020F0502020204030204" pitchFamily="34" charset="0"/>
              </a:rPr>
              <a:t>Apr 7 - Apr 19</a:t>
            </a:r>
          </a:p>
        </p:txBody>
      </p:sp>
      <p:sp>
        <p:nvSpPr>
          <p:cNvPr id="186" name="OTLSHAPE_T_0b10d717b55a4f7b9933e6b721e728d7_Title">
            <a:extLst>
              <a:ext uri="{FF2B5EF4-FFF2-40B4-BE49-F238E27FC236}">
                <a16:creationId xmlns:a16="http://schemas.microsoft.com/office/drawing/2014/main" id="{205780C5-9431-4B26-8977-8DB4EC0B2A50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7623767" y="4565415"/>
            <a:ext cx="74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Presentation</a:t>
            </a:r>
          </a:p>
        </p:txBody>
      </p:sp>
      <p:sp>
        <p:nvSpPr>
          <p:cNvPr id="187" name="OTLSHAPE_T_8b4e88209fc04cd8ab1b757249a7d7c0_JoinedDate">
            <a:extLst>
              <a:ext uri="{FF2B5EF4-FFF2-40B4-BE49-F238E27FC236}">
                <a16:creationId xmlns:a16="http://schemas.microsoft.com/office/drawing/2014/main" id="{D931E9D8-B977-4454-AC18-5C434E87050E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0454158" y="489925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rgbClr val="44546A"/>
                </a:solidFill>
                <a:latin typeface="Calibri" panose="020F0502020204030204" pitchFamily="34" charset="0"/>
              </a:rPr>
              <a:t>Apr 15 - Apr 22</a:t>
            </a:r>
          </a:p>
        </p:txBody>
      </p:sp>
      <p:sp>
        <p:nvSpPr>
          <p:cNvPr id="188" name="OTLSHAPE_T_8b4e88209fc04cd8ab1b757249a7d7c0_Title">
            <a:extLst>
              <a:ext uri="{FF2B5EF4-FFF2-40B4-BE49-F238E27FC236}">
                <a16:creationId xmlns:a16="http://schemas.microsoft.com/office/drawing/2014/main" id="{39B83819-AE3C-4064-B7FD-3E0DB3F56833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9579687" y="4891509"/>
            <a:ext cx="71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Final Report</a:t>
            </a:r>
          </a:p>
        </p:txBody>
      </p:sp>
      <p:pic>
        <p:nvPicPr>
          <p:cNvPr id="189" name="Picture 18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E41DC15-75C0-423F-8092-ACC0B85F1366}"/>
              </a:ext>
            </a:extLst>
          </p:cNvPr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8373067" y="350163"/>
            <a:ext cx="1727054" cy="127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9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B17EDBE-4FB7-472F-B26B-EB9ECD77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46" y="777094"/>
            <a:ext cx="5596117" cy="966170"/>
          </a:xfrm>
        </p:spPr>
        <p:txBody>
          <a:bodyPr>
            <a:normAutofit/>
          </a:bodyPr>
          <a:lstStyle/>
          <a:p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Need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E75E95A-A6B3-43C7-A552-1EAFCCA0A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795" y="1959883"/>
            <a:ext cx="7853545" cy="3014789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 extra income to people who are passionate about cooking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a platform for self employment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do not have to worry about restaurant licensing and regulation if they can sell their food from home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will have access to home made healthy food in a reasonable price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5CEF4C1-04B1-4BCC-8146-CC98713888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Home Foods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427CAEE-862D-4FE1-99F2-70274992024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F712B39-5A8D-4191-A579-6BB3F77A2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574" y="159391"/>
            <a:ext cx="1665987" cy="146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77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B17EDBE-4FB7-472F-B26B-EB9ECD77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23" y="798866"/>
            <a:ext cx="5596117" cy="966170"/>
          </a:xfrm>
        </p:spPr>
        <p:txBody>
          <a:bodyPr>
            <a:normAutofit/>
          </a:bodyPr>
          <a:lstStyle/>
          <a:p>
            <a:pPr lvl="0"/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Startup process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E75E95A-A6B3-43C7-A552-1EAFCCA0A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501" y="1959883"/>
            <a:ext cx="8047840" cy="349532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“Most business fails without proper business planning” SBA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 series of legal activities and Does not require huge capital to start a company.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Business Administration in the US helps startup company in term of registration and liability protection as well as loan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Registered company requires license and permit along with the tax ID called EIN (Employer Identification Number)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5CEF4C1-04B1-4BCC-8146-CC98713888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Home Foods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427CAEE-862D-4FE1-99F2-70274992024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F712B39-5A8D-4191-A579-6BB3F77A2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419" y="192947"/>
            <a:ext cx="1624042" cy="135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8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B17EDBE-4FB7-472F-B26B-EB9ECD77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23" y="798866"/>
            <a:ext cx="5596117" cy="966170"/>
          </a:xfrm>
        </p:spPr>
        <p:txBody>
          <a:bodyPr>
            <a:normAutofit/>
          </a:bodyPr>
          <a:lstStyle/>
          <a:p>
            <a:pPr lvl="0"/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Target Audience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E75E95A-A6B3-43C7-A552-1EAFCCA0A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943" y="1793551"/>
            <a:ext cx="8047840" cy="349532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target to college students, young adults, parents and working professionals.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food delivery business, most popular demographic are college students and young adults (Baldwin, 2018).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Fitness concern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who are looking for self employment including parents, and laid off employee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“Self-employment is often perceived to be a desperate effort of workers who have been laid off and unable to find work again”</a:t>
            </a:r>
            <a:r>
              <a:rPr lang="da-D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(Goetz and et al. 2012).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5CEF4C1-04B1-4BCC-8146-CC98713888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Home Foods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427CAEE-862D-4FE1-99F2-70274992024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F712B39-5A8D-4191-A579-6BB3F77A2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808" y="119358"/>
            <a:ext cx="1590486" cy="144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54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B17EDBE-4FB7-472F-B26B-EB9ECD77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23" y="798866"/>
            <a:ext cx="5596117" cy="966170"/>
          </a:xfrm>
        </p:spPr>
        <p:txBody>
          <a:bodyPr>
            <a:normAutofit/>
          </a:bodyPr>
          <a:lstStyle/>
          <a:p>
            <a:pPr lvl="0"/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Competition Analysis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E75E95A-A6B3-43C7-A552-1EAFCCA0A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3277" y="2560076"/>
            <a:ext cx="1109821" cy="365126"/>
          </a:xfrm>
        </p:spPr>
        <p:txBody>
          <a:bodyPr>
            <a:noAutofit/>
          </a:bodyPr>
          <a:lstStyle/>
          <a:p>
            <a:pPr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5CEF4C1-04B1-4BCC-8146-CC98713888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Home Foods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427CAEE-862D-4FE1-99F2-70274992024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F712B39-5A8D-4191-A579-6BB3F77A2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808" y="33090"/>
            <a:ext cx="1674375" cy="1614034"/>
          </a:xfrm>
          <a:prstGeom prst="rect">
            <a:avLst/>
          </a:prstGeom>
        </p:spPr>
      </p:pic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76F8CD9E-6323-4BE5-AF1B-7E3FF203F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998269"/>
              </p:ext>
            </p:extLst>
          </p:nvPr>
        </p:nvGraphicFramePr>
        <p:xfrm>
          <a:off x="1025472" y="1945462"/>
          <a:ext cx="10367952" cy="3650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4436">
                  <a:extLst>
                    <a:ext uri="{9D8B030D-6E8A-4147-A177-3AD203B41FA5}">
                      <a16:colId xmlns:a16="http://schemas.microsoft.com/office/drawing/2014/main" val="4151353231"/>
                    </a:ext>
                  </a:extLst>
                </a:gridCol>
                <a:gridCol w="4433516">
                  <a:extLst>
                    <a:ext uri="{9D8B030D-6E8A-4147-A177-3AD203B41FA5}">
                      <a16:colId xmlns:a16="http://schemas.microsoft.com/office/drawing/2014/main" val="1764946062"/>
                    </a:ext>
                  </a:extLst>
                </a:gridCol>
              </a:tblGrid>
              <a:tr h="130128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64914"/>
                  </a:ext>
                </a:extLst>
              </a:tr>
              <a:tr h="56976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Delivery service from Restaurant to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Delivery service from home to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414482"/>
                  </a:ext>
                </a:extLst>
              </a:tr>
              <a:tr h="56976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 restaurant as well as customer will pay them for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a user who sell will pay the app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73718"/>
                  </a:ext>
                </a:extLst>
              </a:tr>
              <a:tr h="56976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Employed food delivery people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Encourage self employment and employ delivery people as well.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403448"/>
                  </a:ext>
                </a:extLst>
              </a:tr>
              <a:tr h="56976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 centric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 as well as social media centric 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29660"/>
                  </a:ext>
                </a:extLst>
              </a:tr>
            </a:tbl>
          </a:graphicData>
        </a:graphic>
      </p:graphicFrame>
      <p:pic>
        <p:nvPicPr>
          <p:cNvPr id="42" name="Picture 41" descr="A picture containing logo&#10;&#10;Description automatically generated">
            <a:extLst>
              <a:ext uri="{FF2B5EF4-FFF2-40B4-BE49-F238E27FC236}">
                <a16:creationId xmlns:a16="http://schemas.microsoft.com/office/drawing/2014/main" id="{8D25A428-E41B-4FA8-818B-B3783CB4E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62154" y="2207081"/>
            <a:ext cx="1004973" cy="837990"/>
          </a:xfrm>
          <a:prstGeom prst="rect">
            <a:avLst/>
          </a:prstGeom>
        </p:spPr>
      </p:pic>
      <p:pic>
        <p:nvPicPr>
          <p:cNvPr id="14" name="Picture 13" descr="Logo&#10;&#10;Description automatically generated with medium confidence">
            <a:extLst>
              <a:ext uri="{FF2B5EF4-FFF2-40B4-BE49-F238E27FC236}">
                <a16:creationId xmlns:a16="http://schemas.microsoft.com/office/drawing/2014/main" id="{99A82D92-56FC-4B90-AB82-CD70C9512A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335201" y="2207081"/>
            <a:ext cx="1202755" cy="837990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FB144C6-049D-443A-BC49-6DC01C815F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881283" y="2124904"/>
            <a:ext cx="1109821" cy="100234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06E9097-6867-4C2C-A90C-E11463F3B9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3277" y="2264453"/>
            <a:ext cx="1444877" cy="660749"/>
          </a:xfrm>
          <a:prstGeom prst="rect">
            <a:avLst/>
          </a:prstGeom>
        </p:spPr>
      </p:pic>
      <p:pic>
        <p:nvPicPr>
          <p:cNvPr id="44" name="Picture 4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745107D-9CA3-41BA-8D84-67E4EF1E2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670" y="1991322"/>
            <a:ext cx="1885950" cy="120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694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TYPE" val="Months"/>
  <p:tag name="OTLTIMEBANDSCALEFORMAT" val="MMM"/>
  <p:tag name="OTLTIMEBANDQUICKPOSITION" val="Bottom"/>
  <p:tag name="OTLTIMEBANDSHAPETYPE" val="RectangleTimebandPhases"/>
  <p:tag name="OTLTIMEBANDTHREEDEFFECTS" val="Gel"/>
  <p:tag name="OTLTIMEBANDAUTODATERANGE" val="True"/>
  <p:tag name="OTLTIMEBANDSTARTDATE" val="0001-01-01T00:00:00.0000000"/>
  <p:tag name="OTLTIMEBANDWORKINGDAYS" val="Standard"/>
  <p:tag name="OTLTIMEBANDELAPSEDTIMEEXTENSION" val="Tru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ENDDATE" val="2021-04-22T23:59:00.0000000"/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Below"/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13T00:00:00.0000000"/>
  <p:tag name="OTLENDDATE" val="2021-02-17T23:59:00.0000000"/>
  <p:tag name="OTLDURATIONFORMAT" val="day"/>
  <p:tag name="OTLSPACING" val="5"/>
  <p:tag name="OTLSHAPETHICKNESSTYPE" val="Thick"/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18T00:00:00.0000000"/>
  <p:tag name="OTLENDDATE" val="2021-02-24T23:59:00.0000000"/>
  <p:tag name="OTLDURATIONFORMAT" val="day"/>
  <p:tag name="OTLSPACING" val="5"/>
  <p:tag name="OTLSHAPETHICKNESSTYPE" val="Thick"/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25T00:00:00.0000000"/>
  <p:tag name="OTLENDDATE" val="2021-03-11T23:59:00.0000000"/>
  <p:tag name="OTLDURATIONFORMAT" val="day"/>
  <p:tag name="OTLSPACING" val="5"/>
  <p:tag name="OTLSHAPETHICKNESSTYPE" val="Thick"/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3-12T00:00:00.0000000"/>
  <p:tag name="OTLENDDATE" val="2021-03-24T23:59:00.0000000"/>
  <p:tag name="OTLDURATIONFORMAT" val="day"/>
  <p:tag name="OTLSPACING" val="5"/>
  <p:tag name="OTLSHAPETHICKNESSTYPE" val="Thick"/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3-25T00:00:00.0000000"/>
  <p:tag name="OTLENDDATE" val="2021-04-01T23:59:00.0000000"/>
  <p:tag name="OTLDURATIONFORMAT" val="day"/>
  <p:tag name="OTLSPACING" val="5"/>
  <p:tag name="OTLSHAPETHICKNESSTYPE" val="Thick"/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4-02T00:00:00.0000000"/>
  <p:tag name="OTLENDDATE" val="2021-04-05T23:59:00.0000000"/>
  <p:tag name="OTLDURATIONFORMAT" val="day"/>
  <p:tag name="OTLSPACING" val="5"/>
  <p:tag name="OTLSHAPETHICKNESSTYPE" val="Thick"/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4-06T00:00:00.0000000"/>
  <p:tag name="OTLENDDATE" val="2021-04-09T23:59:00.0000000"/>
  <p:tag name="OTLDURATIONFORMAT" val="day"/>
  <p:tag name="OTLSPACING" val="5"/>
  <p:tag name="OTLSHAPETHICKNESSTYPE" val="Thick"/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4-07T00:00:00.0000000"/>
  <p:tag name="OTLENDDATE" val="2021-04-19T23:59:00.0000000"/>
  <p:tag name="OTLDURATIONFORMAT" val="day"/>
  <p:tag name="OTLSPACING" val="5"/>
  <p:tag name="OTLSHAPETHICKNESSTYPE" val="Thick"/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4-15T00:00:00.0000000Z"/>
  <p:tag name="OTLENDDATE" val="2021-04-22T23:59:00.0000000Z"/>
  <p:tag name="OTLDURATIONFORMAT" val="day"/>
  <p:tag name="OTLSPACING" val="5"/>
  <p:tag name="OTLSHAPETHICKNESSTYPE" val="Thick"/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92DCC9-928C-4FAE-A49E-0F1AC6C10D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9C5E83-33D9-4150-939F-50A6208AC3A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BAAD304-2F93-484D-AB63-54EA4F7407A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908</TotalTime>
  <Words>1190</Words>
  <Application>Microsoft Office PowerPoint</Application>
  <PresentationFormat>Widescreen</PresentationFormat>
  <Paragraphs>198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Source Sans Pro</vt:lpstr>
      <vt:lpstr>Times New Roman</vt:lpstr>
      <vt:lpstr>Retrospect</vt:lpstr>
      <vt:lpstr>Home Foods</vt:lpstr>
      <vt:lpstr>Content</vt:lpstr>
      <vt:lpstr>1. Problem Statement</vt:lpstr>
      <vt:lpstr>2. Objective Statements</vt:lpstr>
      <vt:lpstr>3. Project Timeline</vt:lpstr>
      <vt:lpstr>4. Need</vt:lpstr>
      <vt:lpstr>5. Startup process</vt:lpstr>
      <vt:lpstr>6. Target Audience</vt:lpstr>
      <vt:lpstr>7. Competition Analysis</vt:lpstr>
      <vt:lpstr>8. Customer Acquisition Model</vt:lpstr>
      <vt:lpstr>9. Brand Voice</vt:lpstr>
      <vt:lpstr>10. Requirement Analysis</vt:lpstr>
      <vt:lpstr>11. Case Diagram</vt:lpstr>
      <vt:lpstr>12.  App user Flow Chart</vt:lpstr>
      <vt:lpstr>13. ER Diagram for Database</vt:lpstr>
      <vt:lpstr>14. App Sample Prototype</vt:lpstr>
      <vt:lpstr>15. Prototype demonstration </vt:lpstr>
      <vt:lpstr>16. Reference</vt:lpstr>
      <vt:lpstr>Special Thanks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Foods</dc:title>
  <dc:creator>Anjan</dc:creator>
  <cp:lastModifiedBy>Anjan</cp:lastModifiedBy>
  <cp:revision>31</cp:revision>
  <dcterms:created xsi:type="dcterms:W3CDTF">2021-04-14T17:43:17Z</dcterms:created>
  <dcterms:modified xsi:type="dcterms:W3CDTF">2021-04-15T22:37:50Z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