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12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https://edtechdigest.blog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https://www.hdatasystems.com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https://product.house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https://www.zanoma.com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LEARNING  (AI-AGENT)   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edtechdigest.blog/wp-content/uploads/2015/05/credit-pbs-learningmedia-future-digital-learnin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Online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future of online learning will likely see increased collaboration between AI agents and educators.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AI technology will further enhance personalized learning experiences.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online education continues to evolve, integrating AI will become essential for effective teaching.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aienhanced-virtual-reality-education-offers-unprecedented-learning-opportunities-school-student-effectively-uses-ai-3368551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learning, supported by AI agents, offers unprecedented opportunities for education.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combination of technology and personalization can significantly improve learning outcomes.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these innovations is crucial for preparing learners for the demands of the future.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virtual-classrooms-online-learning-educational-technology-transformed-with-ai-generative_1071650-21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Online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learning has transformed the educational landscape by providing access to education anytime and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the integration of technology, traditional classrooms have evolved into dynamic virtual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role of AI agents in enhancing online learning experiences.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Rise of Online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learning has gained popularity due to its flexibility and convenience for learners.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educational institutions have adopted online platforms to reach a wider audience.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COVID-19 pandemic accelerated the shift towards online education, highlighting its potential.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E66B46-25D4-3B45-4C44-A34C23DC3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662" y="800100"/>
            <a:ext cx="4495709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Defining AI Agents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agents are software systems that can perform tasks autonomously by simulating human intelligence.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analyze data, learn from experiences, and adapt to different learning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education, AI agents facilitate personalized learning and improve student engagement.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E396F-7DEB-6F21-40F6-DDE510625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00100"/>
            <a:ext cx="4407716" cy="3006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hdatasystems.com/assets/uploads/blog/15976343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Learning Experiences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agents leverage data analytics to tailor educational content to individual learner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identify strengths and weaknesses, enabling targeted interventions for each student.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customization enhances motivation and fosters a more effective learning journey.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oduct.house/wp-content/uploads/2023/03/Intelligent-Tutoring-System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Intelligent Tutoring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agents can act as virtual tutors, providing real-time feedback and support to learners.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utilize natural language processing to understand and respond to student queries.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Intelligent tutoring fosters a collaborative learning atmosphere, even in an online setting.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Content Delivery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agents can curate and recommend educational resources based on student interests and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adapt the presentation of material, ensuring that it is engaging and comprehensible.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dynamic content delivery keeps students motivated and encourages active participation.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leveraging-deep-learning-ai-technology-can-analyze-vast-amounts-soil-data-identify-trends-helping-farmers-make-more-3205360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agents collect and analyze vast amounts of data to inform instructional decisions.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Educators can gain insights into student progress and overall course effectiveness.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analytics enable continuous improvement of online learning programs and strategies.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zanoma.com/wp-content/uploads/2023/06/img_ai-integ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of AI in Online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Despite its advantages, the integration of AI agents presents challenges such as data privacy concerns.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is also the risk of over-reliance on technology, which may hinder critical thinking skills.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Educators must balance AI tools with traditional teaching methods to maintain educational integrity.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577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LEARNING(AI-AGENT)   Abstract :  In The Digital Age, Edu</dc:title>
  <dc:subject>ONLINE LEARNING(AI-AGENT)   Abstract :  In The Digital Age, Edu</dc:subject>
  <dc:creator>SlideMake.com</dc:creator>
  <cp:lastModifiedBy>Anjan kumar yadav manikala</cp:lastModifiedBy>
  <cp:revision>2</cp:revision>
  <dcterms:created xsi:type="dcterms:W3CDTF">2025-05-26T09:11:23Z</dcterms:created>
  <dcterms:modified xsi:type="dcterms:W3CDTF">2025-05-26T09:14:56Z</dcterms:modified>
</cp:coreProperties>
</file>