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6972300" cy="3930650"/>
  <p:notesSz cx="6972300" cy="3930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32"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nsaikamalvoleti@gmail.com" userId="e1a93b93dbf816df" providerId="LiveId" clId="{21A71069-162A-45DE-A6C6-7DB3C5A707B9}"/>
    <pc:docChg chg="undo redo custSel addSld delSld modSld">
      <pc:chgData name="anjansaikamalvoleti@gmail.com" userId="e1a93b93dbf816df" providerId="LiveId" clId="{21A71069-162A-45DE-A6C6-7DB3C5A707B9}" dt="2023-11-06T15:18:33.895" v="420" actId="113"/>
      <pc:docMkLst>
        <pc:docMk/>
      </pc:docMkLst>
      <pc:sldChg chg="modSp mod">
        <pc:chgData name="anjansaikamalvoleti@gmail.com" userId="e1a93b93dbf816df" providerId="LiveId" clId="{21A71069-162A-45DE-A6C6-7DB3C5A707B9}" dt="2023-11-06T15:09:48.310" v="33" actId="20577"/>
        <pc:sldMkLst>
          <pc:docMk/>
          <pc:sldMk cId="0" sldId="256"/>
        </pc:sldMkLst>
        <pc:spChg chg="mod">
          <ac:chgData name="anjansaikamalvoleti@gmail.com" userId="e1a93b93dbf816df" providerId="LiveId" clId="{21A71069-162A-45DE-A6C6-7DB3C5A707B9}" dt="2023-11-06T15:09:48.310" v="33" actId="20577"/>
          <ac:spMkLst>
            <pc:docMk/>
            <pc:sldMk cId="0" sldId="256"/>
            <ac:spMk id="5" creationId="{00000000-0000-0000-0000-000000000000}"/>
          </ac:spMkLst>
        </pc:spChg>
      </pc:sldChg>
      <pc:sldChg chg="addSp delSp modSp mod">
        <pc:chgData name="anjansaikamalvoleti@gmail.com" userId="e1a93b93dbf816df" providerId="LiveId" clId="{21A71069-162A-45DE-A6C6-7DB3C5A707B9}" dt="2023-11-06T15:14:09.969" v="246" actId="20577"/>
        <pc:sldMkLst>
          <pc:docMk/>
          <pc:sldMk cId="0" sldId="257"/>
        </pc:sldMkLst>
        <pc:spChg chg="add del mod">
          <ac:chgData name="anjansaikamalvoleti@gmail.com" userId="e1a93b93dbf816df" providerId="LiveId" clId="{21A71069-162A-45DE-A6C6-7DB3C5A707B9}" dt="2023-11-06T15:14:09.969" v="246" actId="20577"/>
          <ac:spMkLst>
            <pc:docMk/>
            <pc:sldMk cId="0" sldId="257"/>
            <ac:spMk id="2" creationId="{00000000-0000-0000-0000-000000000000}"/>
          </ac:spMkLst>
        </pc:spChg>
        <pc:inkChg chg="add del">
          <ac:chgData name="anjansaikamalvoleti@gmail.com" userId="e1a93b93dbf816df" providerId="LiveId" clId="{21A71069-162A-45DE-A6C6-7DB3C5A707B9}" dt="2023-11-06T15:11:59.694" v="41" actId="9405"/>
          <ac:inkMkLst>
            <pc:docMk/>
            <pc:sldMk cId="0" sldId="257"/>
            <ac:inkMk id="3" creationId="{80F80E42-677D-646D-CFAC-A601580301A3}"/>
          </ac:inkMkLst>
        </pc:inkChg>
        <pc:inkChg chg="add del">
          <ac:chgData name="anjansaikamalvoleti@gmail.com" userId="e1a93b93dbf816df" providerId="LiveId" clId="{21A71069-162A-45DE-A6C6-7DB3C5A707B9}" dt="2023-11-06T15:11:59.252" v="40" actId="9405"/>
          <ac:inkMkLst>
            <pc:docMk/>
            <pc:sldMk cId="0" sldId="257"/>
            <ac:inkMk id="4" creationId="{EA8F1819-75DB-0422-9B4A-77D25B2BD980}"/>
          </ac:inkMkLst>
        </pc:inkChg>
      </pc:sldChg>
      <pc:sldChg chg="modSp mod">
        <pc:chgData name="anjansaikamalvoleti@gmail.com" userId="e1a93b93dbf816df" providerId="LiveId" clId="{21A71069-162A-45DE-A6C6-7DB3C5A707B9}" dt="2023-11-06T15:14:47.736" v="290" actId="20577"/>
        <pc:sldMkLst>
          <pc:docMk/>
          <pc:sldMk cId="0" sldId="258"/>
        </pc:sldMkLst>
        <pc:spChg chg="mod">
          <ac:chgData name="anjansaikamalvoleti@gmail.com" userId="e1a93b93dbf816df" providerId="LiveId" clId="{21A71069-162A-45DE-A6C6-7DB3C5A707B9}" dt="2023-11-06T15:14:47.736" v="290" actId="20577"/>
          <ac:spMkLst>
            <pc:docMk/>
            <pc:sldMk cId="0" sldId="258"/>
            <ac:spMk id="9" creationId="{00000000-0000-0000-0000-000000000000}"/>
          </ac:spMkLst>
        </pc:spChg>
      </pc:sldChg>
      <pc:sldChg chg="modSp mod">
        <pc:chgData name="anjansaikamalvoleti@gmail.com" userId="e1a93b93dbf816df" providerId="LiveId" clId="{21A71069-162A-45DE-A6C6-7DB3C5A707B9}" dt="2023-11-06T15:15:38.822" v="331" actId="20577"/>
        <pc:sldMkLst>
          <pc:docMk/>
          <pc:sldMk cId="0" sldId="259"/>
        </pc:sldMkLst>
        <pc:spChg chg="mod">
          <ac:chgData name="anjansaikamalvoleti@gmail.com" userId="e1a93b93dbf816df" providerId="LiveId" clId="{21A71069-162A-45DE-A6C6-7DB3C5A707B9}" dt="2023-11-06T15:15:38.822" v="331" actId="20577"/>
          <ac:spMkLst>
            <pc:docMk/>
            <pc:sldMk cId="0" sldId="259"/>
            <ac:spMk id="9" creationId="{00000000-0000-0000-0000-000000000000}"/>
          </ac:spMkLst>
        </pc:spChg>
      </pc:sldChg>
      <pc:sldChg chg="modSp mod">
        <pc:chgData name="anjansaikamalvoleti@gmail.com" userId="e1a93b93dbf816df" providerId="LiveId" clId="{21A71069-162A-45DE-A6C6-7DB3C5A707B9}" dt="2023-11-06T15:16:51.051" v="393" actId="20577"/>
        <pc:sldMkLst>
          <pc:docMk/>
          <pc:sldMk cId="0" sldId="261"/>
        </pc:sldMkLst>
        <pc:spChg chg="mod">
          <ac:chgData name="anjansaikamalvoleti@gmail.com" userId="e1a93b93dbf816df" providerId="LiveId" clId="{21A71069-162A-45DE-A6C6-7DB3C5A707B9}" dt="2023-11-06T15:16:51.051" v="393" actId="20577"/>
          <ac:spMkLst>
            <pc:docMk/>
            <pc:sldMk cId="0" sldId="261"/>
            <ac:spMk id="9" creationId="{00000000-0000-0000-0000-000000000000}"/>
          </ac:spMkLst>
        </pc:spChg>
      </pc:sldChg>
      <pc:sldChg chg="modSp mod">
        <pc:chgData name="anjansaikamalvoleti@gmail.com" userId="e1a93b93dbf816df" providerId="LiveId" clId="{21A71069-162A-45DE-A6C6-7DB3C5A707B9}" dt="2023-11-06T15:17:05.172" v="395" actId="20577"/>
        <pc:sldMkLst>
          <pc:docMk/>
          <pc:sldMk cId="0" sldId="262"/>
        </pc:sldMkLst>
        <pc:spChg chg="mod">
          <ac:chgData name="anjansaikamalvoleti@gmail.com" userId="e1a93b93dbf816df" providerId="LiveId" clId="{21A71069-162A-45DE-A6C6-7DB3C5A707B9}" dt="2023-11-06T15:17:05.172" v="395" actId="20577"/>
          <ac:spMkLst>
            <pc:docMk/>
            <pc:sldMk cId="0" sldId="262"/>
            <ac:spMk id="8" creationId="{00000000-0000-0000-0000-000000000000}"/>
          </ac:spMkLst>
        </pc:spChg>
      </pc:sldChg>
      <pc:sldChg chg="del">
        <pc:chgData name="anjansaikamalvoleti@gmail.com" userId="e1a93b93dbf816df" providerId="LiveId" clId="{21A71069-162A-45DE-A6C6-7DB3C5A707B9}" dt="2023-11-06T15:17:35.444" v="397" actId="2696"/>
        <pc:sldMkLst>
          <pc:docMk/>
          <pc:sldMk cId="0" sldId="264"/>
        </pc:sldMkLst>
      </pc:sldChg>
      <pc:sldChg chg="modSp new mod">
        <pc:chgData name="anjansaikamalvoleti@gmail.com" userId="e1a93b93dbf816df" providerId="LiveId" clId="{21A71069-162A-45DE-A6C6-7DB3C5A707B9}" dt="2023-11-06T15:18:33.895" v="420" actId="113"/>
        <pc:sldMkLst>
          <pc:docMk/>
          <pc:sldMk cId="1214882256" sldId="265"/>
        </pc:sldMkLst>
        <pc:spChg chg="mod">
          <ac:chgData name="anjansaikamalvoleti@gmail.com" userId="e1a93b93dbf816df" providerId="LiveId" clId="{21A71069-162A-45DE-A6C6-7DB3C5A707B9}" dt="2023-11-06T15:18:33.895" v="420" actId="113"/>
          <ac:spMkLst>
            <pc:docMk/>
            <pc:sldMk cId="1214882256" sldId="265"/>
            <ac:spMk id="2" creationId="{16AB73F6-E41F-D697-729E-5EF2598A5DC9}"/>
          </ac:spMkLst>
        </pc:spChg>
        <pc:spChg chg="mod">
          <ac:chgData name="anjansaikamalvoleti@gmail.com" userId="e1a93b93dbf816df" providerId="LiveId" clId="{21A71069-162A-45DE-A6C6-7DB3C5A707B9}" dt="2023-11-06T15:18:07.055" v="418" actId="20577"/>
          <ac:spMkLst>
            <pc:docMk/>
            <pc:sldMk cId="1214882256" sldId="265"/>
            <ac:spMk id="3" creationId="{7AFD3BA0-202D-A2B3-A4F1-A55F8B8252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71"/>
            <a:ext cx="6967855" cy="3911600"/>
          </a:xfrm>
          <a:custGeom>
            <a:avLst/>
            <a:gdLst/>
            <a:ahLst/>
            <a:cxnLst/>
            <a:rect l="l" t="t" r="r" b="b"/>
            <a:pathLst>
              <a:path w="6967855" h="3911600">
                <a:moveTo>
                  <a:pt x="6967686" y="3911202"/>
                </a:moveTo>
                <a:lnTo>
                  <a:pt x="0" y="3911202"/>
                </a:lnTo>
                <a:lnTo>
                  <a:pt x="0" y="0"/>
                </a:lnTo>
                <a:lnTo>
                  <a:pt x="6967686" y="0"/>
                </a:lnTo>
                <a:lnTo>
                  <a:pt x="6967686" y="3911202"/>
                </a:lnTo>
                <a:close/>
              </a:path>
            </a:pathLst>
          </a:custGeom>
          <a:solidFill>
            <a:srgbClr val="F5F1ED"/>
          </a:solidFill>
        </p:spPr>
        <p:txBody>
          <a:bodyPr wrap="square" lIns="0" tIns="0" rIns="0" bIns="0" rtlCol="0"/>
          <a:lstStyle/>
          <a:p>
            <a:endParaRPr/>
          </a:p>
        </p:txBody>
      </p:sp>
      <p:sp>
        <p:nvSpPr>
          <p:cNvPr id="17" name="bg object 17"/>
          <p:cNvSpPr/>
          <p:nvPr/>
        </p:nvSpPr>
        <p:spPr>
          <a:xfrm>
            <a:off x="5843160" y="3018186"/>
            <a:ext cx="1124585" cy="896619"/>
          </a:xfrm>
          <a:custGeom>
            <a:avLst/>
            <a:gdLst/>
            <a:ahLst/>
            <a:cxnLst/>
            <a:rect l="l" t="t" r="r" b="b"/>
            <a:pathLst>
              <a:path w="1124584" h="896620">
                <a:moveTo>
                  <a:pt x="1124525" y="0"/>
                </a:moveTo>
                <a:lnTo>
                  <a:pt x="1063736" y="15082"/>
                </a:lnTo>
                <a:lnTo>
                  <a:pt x="1016419" y="30374"/>
                </a:lnTo>
                <a:lnTo>
                  <a:pt x="971103" y="47978"/>
                </a:lnTo>
                <a:lnTo>
                  <a:pt x="927665" y="67750"/>
                </a:lnTo>
                <a:lnTo>
                  <a:pt x="885978" y="89545"/>
                </a:lnTo>
                <a:lnTo>
                  <a:pt x="845918" y="113218"/>
                </a:lnTo>
                <a:lnTo>
                  <a:pt x="807359" y="138625"/>
                </a:lnTo>
                <a:lnTo>
                  <a:pt x="770177" y="165621"/>
                </a:lnTo>
                <a:lnTo>
                  <a:pt x="734245" y="194063"/>
                </a:lnTo>
                <a:lnTo>
                  <a:pt x="699440" y="223805"/>
                </a:lnTo>
                <a:lnTo>
                  <a:pt x="665636" y="254703"/>
                </a:lnTo>
                <a:lnTo>
                  <a:pt x="632708" y="286612"/>
                </a:lnTo>
                <a:lnTo>
                  <a:pt x="600531" y="319388"/>
                </a:lnTo>
                <a:lnTo>
                  <a:pt x="568979" y="352887"/>
                </a:lnTo>
                <a:lnTo>
                  <a:pt x="537927" y="386964"/>
                </a:lnTo>
                <a:lnTo>
                  <a:pt x="507251" y="421474"/>
                </a:lnTo>
                <a:lnTo>
                  <a:pt x="476826" y="456274"/>
                </a:lnTo>
                <a:lnTo>
                  <a:pt x="446525" y="491217"/>
                </a:lnTo>
                <a:lnTo>
                  <a:pt x="416224" y="526161"/>
                </a:lnTo>
                <a:lnTo>
                  <a:pt x="385799" y="560960"/>
                </a:lnTo>
                <a:lnTo>
                  <a:pt x="355123" y="595471"/>
                </a:lnTo>
                <a:lnTo>
                  <a:pt x="324071" y="629547"/>
                </a:lnTo>
                <a:lnTo>
                  <a:pt x="292520" y="663046"/>
                </a:lnTo>
                <a:lnTo>
                  <a:pt x="260342" y="695823"/>
                </a:lnTo>
                <a:lnTo>
                  <a:pt x="227414" y="727732"/>
                </a:lnTo>
                <a:lnTo>
                  <a:pt x="193610" y="758630"/>
                </a:lnTo>
                <a:lnTo>
                  <a:pt x="158805" y="788372"/>
                </a:lnTo>
                <a:lnTo>
                  <a:pt x="122874" y="816813"/>
                </a:lnTo>
                <a:lnTo>
                  <a:pt x="85691" y="843810"/>
                </a:lnTo>
                <a:lnTo>
                  <a:pt x="47133" y="869217"/>
                </a:lnTo>
                <a:lnTo>
                  <a:pt x="7073" y="892890"/>
                </a:lnTo>
                <a:lnTo>
                  <a:pt x="0" y="896588"/>
                </a:lnTo>
              </a:path>
            </a:pathLst>
          </a:custGeom>
          <a:ln w="9518">
            <a:solidFill>
              <a:srgbClr val="332B2B"/>
            </a:solidFill>
          </a:ln>
        </p:spPr>
        <p:txBody>
          <a:bodyPr wrap="square" lIns="0" tIns="0" rIns="0" bIns="0" rtlCol="0"/>
          <a:lstStyle/>
          <a:p>
            <a:endParaRPr/>
          </a:p>
        </p:txBody>
      </p:sp>
      <p:sp>
        <p:nvSpPr>
          <p:cNvPr id="18" name="bg object 18"/>
          <p:cNvSpPr/>
          <p:nvPr/>
        </p:nvSpPr>
        <p:spPr>
          <a:xfrm>
            <a:off x="0" y="3572"/>
            <a:ext cx="1036319" cy="876935"/>
          </a:xfrm>
          <a:custGeom>
            <a:avLst/>
            <a:gdLst/>
            <a:ahLst/>
            <a:cxnLst/>
            <a:rect l="l" t="t" r="r" b="b"/>
            <a:pathLst>
              <a:path w="1036319" h="876935">
                <a:moveTo>
                  <a:pt x="1036215" y="0"/>
                </a:moveTo>
                <a:lnTo>
                  <a:pt x="967427" y="38692"/>
                </a:lnTo>
                <a:lnTo>
                  <a:pt x="928869" y="64099"/>
                </a:lnTo>
                <a:lnTo>
                  <a:pt x="891686" y="91095"/>
                </a:lnTo>
                <a:lnTo>
                  <a:pt x="855755" y="119537"/>
                </a:lnTo>
                <a:lnTo>
                  <a:pt x="820950" y="149279"/>
                </a:lnTo>
                <a:lnTo>
                  <a:pt x="787146" y="180177"/>
                </a:lnTo>
                <a:lnTo>
                  <a:pt x="754218" y="212086"/>
                </a:lnTo>
                <a:lnTo>
                  <a:pt x="722040" y="244862"/>
                </a:lnTo>
                <a:lnTo>
                  <a:pt x="690489" y="278361"/>
                </a:lnTo>
                <a:lnTo>
                  <a:pt x="659437" y="312438"/>
                </a:lnTo>
                <a:lnTo>
                  <a:pt x="628761" y="346948"/>
                </a:lnTo>
                <a:lnTo>
                  <a:pt x="598335" y="381747"/>
                </a:lnTo>
                <a:lnTo>
                  <a:pt x="568035" y="416691"/>
                </a:lnTo>
                <a:lnTo>
                  <a:pt x="537734" y="451635"/>
                </a:lnTo>
                <a:lnTo>
                  <a:pt x="507308" y="486434"/>
                </a:lnTo>
                <a:lnTo>
                  <a:pt x="476633" y="520945"/>
                </a:lnTo>
                <a:lnTo>
                  <a:pt x="445581" y="555021"/>
                </a:lnTo>
                <a:lnTo>
                  <a:pt x="414029" y="588520"/>
                </a:lnTo>
                <a:lnTo>
                  <a:pt x="381852" y="621296"/>
                </a:lnTo>
                <a:lnTo>
                  <a:pt x="348924" y="653206"/>
                </a:lnTo>
                <a:lnTo>
                  <a:pt x="315120" y="684104"/>
                </a:lnTo>
                <a:lnTo>
                  <a:pt x="280315" y="713846"/>
                </a:lnTo>
                <a:lnTo>
                  <a:pt x="244383" y="742287"/>
                </a:lnTo>
                <a:lnTo>
                  <a:pt x="207201" y="769284"/>
                </a:lnTo>
                <a:lnTo>
                  <a:pt x="168642" y="794691"/>
                </a:lnTo>
                <a:lnTo>
                  <a:pt x="128582" y="818364"/>
                </a:lnTo>
                <a:lnTo>
                  <a:pt x="86895" y="840159"/>
                </a:lnTo>
                <a:lnTo>
                  <a:pt x="43457" y="859930"/>
                </a:lnTo>
                <a:lnTo>
                  <a:pt x="0" y="876813"/>
                </a:lnTo>
              </a:path>
            </a:pathLst>
          </a:custGeom>
          <a:ln w="9518">
            <a:solidFill>
              <a:srgbClr val="332B2B"/>
            </a:solidFill>
          </a:ln>
        </p:spPr>
        <p:txBody>
          <a:bodyPr wrap="square" lIns="0" tIns="0" rIns="0" bIns="0" rtlCol="0"/>
          <a:lstStyle/>
          <a:p>
            <a:endParaRPr/>
          </a:p>
        </p:txBody>
      </p:sp>
      <p:sp>
        <p:nvSpPr>
          <p:cNvPr id="19" name="bg object 19"/>
          <p:cNvSpPr/>
          <p:nvPr/>
        </p:nvSpPr>
        <p:spPr>
          <a:xfrm>
            <a:off x="0" y="204190"/>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sp>
        <p:nvSpPr>
          <p:cNvPr id="20" name="bg object 20"/>
          <p:cNvSpPr/>
          <p:nvPr/>
        </p:nvSpPr>
        <p:spPr>
          <a:xfrm>
            <a:off x="0" y="3714013"/>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sp>
        <p:nvSpPr>
          <p:cNvPr id="2" name="Holder 2"/>
          <p:cNvSpPr>
            <a:spLocks noGrp="1"/>
          </p:cNvSpPr>
          <p:nvPr>
            <p:ph type="ctrTitle"/>
          </p:nvPr>
        </p:nvSpPr>
        <p:spPr>
          <a:xfrm>
            <a:off x="2828140" y="978524"/>
            <a:ext cx="1322368" cy="47116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046797" y="2201164"/>
            <a:ext cx="4885055" cy="9826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382F2F"/>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050" b="0" i="0">
                <a:solidFill>
                  <a:srgbClr val="332B2B"/>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382F2F"/>
                </a:solidFill>
                <a:latin typeface="Cambria"/>
                <a:cs typeface="Cambria"/>
              </a:defRPr>
            </a:lvl1pPr>
          </a:lstStyle>
          <a:p>
            <a:endParaRPr/>
          </a:p>
        </p:txBody>
      </p:sp>
      <p:sp>
        <p:nvSpPr>
          <p:cNvPr id="3" name="Holder 3"/>
          <p:cNvSpPr>
            <a:spLocks noGrp="1"/>
          </p:cNvSpPr>
          <p:nvPr>
            <p:ph sz="half" idx="2"/>
          </p:nvPr>
        </p:nvSpPr>
        <p:spPr>
          <a:xfrm>
            <a:off x="348932" y="904049"/>
            <a:ext cx="3035712" cy="25942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94004" y="904049"/>
            <a:ext cx="3035712" cy="25942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382F2F"/>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71"/>
            <a:ext cx="6967855" cy="3911600"/>
          </a:xfrm>
          <a:custGeom>
            <a:avLst/>
            <a:gdLst/>
            <a:ahLst/>
            <a:cxnLst/>
            <a:rect l="l" t="t" r="r" b="b"/>
            <a:pathLst>
              <a:path w="6967855" h="3911600">
                <a:moveTo>
                  <a:pt x="6967686" y="3911202"/>
                </a:moveTo>
                <a:lnTo>
                  <a:pt x="0" y="3911202"/>
                </a:lnTo>
                <a:lnTo>
                  <a:pt x="0" y="0"/>
                </a:lnTo>
                <a:lnTo>
                  <a:pt x="6967686" y="0"/>
                </a:lnTo>
                <a:lnTo>
                  <a:pt x="6967686" y="3911202"/>
                </a:lnTo>
                <a:close/>
              </a:path>
            </a:pathLst>
          </a:custGeom>
          <a:solidFill>
            <a:srgbClr val="F5F1ED"/>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1512085"/>
            <a:ext cx="6965354" cy="2402689"/>
          </a:xfrm>
          <a:prstGeom prst="rect">
            <a:avLst/>
          </a:prstGeom>
        </p:spPr>
      </p:pic>
      <p:sp>
        <p:nvSpPr>
          <p:cNvPr id="18" name="bg object 18"/>
          <p:cNvSpPr/>
          <p:nvPr/>
        </p:nvSpPr>
        <p:spPr>
          <a:xfrm>
            <a:off x="5185769" y="2366805"/>
            <a:ext cx="1782445" cy="1548130"/>
          </a:xfrm>
          <a:custGeom>
            <a:avLst/>
            <a:gdLst/>
            <a:ahLst/>
            <a:cxnLst/>
            <a:rect l="l" t="t" r="r" b="b"/>
            <a:pathLst>
              <a:path w="1782445" h="1548129">
                <a:moveTo>
                  <a:pt x="0" y="1547968"/>
                </a:moveTo>
                <a:lnTo>
                  <a:pt x="51843" y="1518090"/>
                </a:lnTo>
                <a:lnTo>
                  <a:pt x="90003" y="1493397"/>
                </a:lnTo>
                <a:lnTo>
                  <a:pt x="127130" y="1467246"/>
                </a:lnTo>
                <a:lnTo>
                  <a:pt x="163279" y="1439714"/>
                </a:lnTo>
                <a:lnTo>
                  <a:pt x="198504" y="1410878"/>
                </a:lnTo>
                <a:lnTo>
                  <a:pt x="232860" y="1380814"/>
                </a:lnTo>
                <a:lnTo>
                  <a:pt x="266400" y="1349600"/>
                </a:lnTo>
                <a:lnTo>
                  <a:pt x="299180" y="1317311"/>
                </a:lnTo>
                <a:lnTo>
                  <a:pt x="331253" y="1284025"/>
                </a:lnTo>
                <a:lnTo>
                  <a:pt x="362674" y="1249818"/>
                </a:lnTo>
                <a:lnTo>
                  <a:pt x="393497" y="1214767"/>
                </a:lnTo>
                <a:lnTo>
                  <a:pt x="423776" y="1178949"/>
                </a:lnTo>
                <a:lnTo>
                  <a:pt x="453567" y="1142440"/>
                </a:lnTo>
                <a:lnTo>
                  <a:pt x="482923" y="1105317"/>
                </a:lnTo>
                <a:lnTo>
                  <a:pt x="511898" y="1067658"/>
                </a:lnTo>
                <a:lnTo>
                  <a:pt x="540547" y="1029538"/>
                </a:lnTo>
                <a:lnTo>
                  <a:pt x="568925" y="991034"/>
                </a:lnTo>
                <a:lnTo>
                  <a:pt x="597085" y="952224"/>
                </a:lnTo>
                <a:lnTo>
                  <a:pt x="625082" y="913183"/>
                </a:lnTo>
                <a:lnTo>
                  <a:pt x="652971" y="873989"/>
                </a:lnTo>
                <a:lnTo>
                  <a:pt x="680805" y="834718"/>
                </a:lnTo>
                <a:lnTo>
                  <a:pt x="708639" y="795447"/>
                </a:lnTo>
                <a:lnTo>
                  <a:pt x="736527" y="756253"/>
                </a:lnTo>
                <a:lnTo>
                  <a:pt x="764524" y="717212"/>
                </a:lnTo>
                <a:lnTo>
                  <a:pt x="792685" y="678402"/>
                </a:lnTo>
                <a:lnTo>
                  <a:pt x="821062" y="639898"/>
                </a:lnTo>
                <a:lnTo>
                  <a:pt x="849712" y="601778"/>
                </a:lnTo>
                <a:lnTo>
                  <a:pt x="878687" y="564119"/>
                </a:lnTo>
                <a:lnTo>
                  <a:pt x="908043" y="526996"/>
                </a:lnTo>
                <a:lnTo>
                  <a:pt x="937833" y="490487"/>
                </a:lnTo>
                <a:lnTo>
                  <a:pt x="968113" y="454669"/>
                </a:lnTo>
                <a:lnTo>
                  <a:pt x="998936" y="419618"/>
                </a:lnTo>
                <a:lnTo>
                  <a:pt x="1030357" y="385411"/>
                </a:lnTo>
                <a:lnTo>
                  <a:pt x="1062430" y="352125"/>
                </a:lnTo>
                <a:lnTo>
                  <a:pt x="1095210" y="319836"/>
                </a:lnTo>
                <a:lnTo>
                  <a:pt x="1128750" y="288622"/>
                </a:lnTo>
                <a:lnTo>
                  <a:pt x="1163106" y="258558"/>
                </a:lnTo>
                <a:lnTo>
                  <a:pt x="1198331" y="229722"/>
                </a:lnTo>
                <a:lnTo>
                  <a:pt x="1234480" y="202190"/>
                </a:lnTo>
                <a:lnTo>
                  <a:pt x="1271607" y="176039"/>
                </a:lnTo>
                <a:lnTo>
                  <a:pt x="1309767" y="151346"/>
                </a:lnTo>
                <a:lnTo>
                  <a:pt x="1349014" y="128188"/>
                </a:lnTo>
                <a:lnTo>
                  <a:pt x="1389402" y="106640"/>
                </a:lnTo>
                <a:lnTo>
                  <a:pt x="1430985" y="86781"/>
                </a:lnTo>
                <a:lnTo>
                  <a:pt x="1473819" y="68687"/>
                </a:lnTo>
                <a:lnTo>
                  <a:pt x="1517957" y="52434"/>
                </a:lnTo>
                <a:lnTo>
                  <a:pt x="1563453" y="38099"/>
                </a:lnTo>
                <a:lnTo>
                  <a:pt x="1610362" y="25759"/>
                </a:lnTo>
                <a:lnTo>
                  <a:pt x="1658739" y="15490"/>
                </a:lnTo>
                <a:lnTo>
                  <a:pt x="1708638" y="7370"/>
                </a:lnTo>
                <a:lnTo>
                  <a:pt x="1760112" y="1475"/>
                </a:lnTo>
                <a:lnTo>
                  <a:pt x="1781916" y="0"/>
                </a:lnTo>
              </a:path>
            </a:pathLst>
          </a:custGeom>
          <a:ln w="9518">
            <a:solidFill>
              <a:srgbClr val="332B2B"/>
            </a:solidFill>
          </a:ln>
        </p:spPr>
        <p:txBody>
          <a:bodyPr wrap="square" lIns="0" tIns="0" rIns="0" bIns="0" rtlCol="0"/>
          <a:lstStyle/>
          <a:p>
            <a:endParaRPr/>
          </a:p>
        </p:txBody>
      </p:sp>
      <p:sp>
        <p:nvSpPr>
          <p:cNvPr id="19" name="bg object 19"/>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sp>
        <p:nvSpPr>
          <p:cNvPr id="20" name="bg object 20"/>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2250748" y="486976"/>
            <a:ext cx="588940" cy="119991"/>
          </a:xfrm>
          <a:prstGeom prst="rect">
            <a:avLst/>
          </a:prstGeom>
        </p:spPr>
      </p:pic>
      <p:pic>
        <p:nvPicPr>
          <p:cNvPr id="22" name="bg object 22"/>
          <p:cNvPicPr/>
          <p:nvPr/>
        </p:nvPicPr>
        <p:blipFill>
          <a:blip r:embed="rId4" cstate="print"/>
          <a:stretch>
            <a:fillRect/>
          </a:stretch>
        </p:blipFill>
        <p:spPr>
          <a:xfrm>
            <a:off x="660958" y="658426"/>
            <a:ext cx="2066915" cy="149533"/>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71"/>
            <a:ext cx="6967855" cy="3911600"/>
          </a:xfrm>
          <a:custGeom>
            <a:avLst/>
            <a:gdLst/>
            <a:ahLst/>
            <a:cxnLst/>
            <a:rect l="l" t="t" r="r" b="b"/>
            <a:pathLst>
              <a:path w="6967855" h="3911600">
                <a:moveTo>
                  <a:pt x="6967686" y="3911202"/>
                </a:moveTo>
                <a:lnTo>
                  <a:pt x="0" y="3911202"/>
                </a:lnTo>
                <a:lnTo>
                  <a:pt x="0" y="0"/>
                </a:lnTo>
                <a:lnTo>
                  <a:pt x="6967686" y="0"/>
                </a:lnTo>
                <a:lnTo>
                  <a:pt x="6967686" y="3911202"/>
                </a:lnTo>
                <a:close/>
              </a:path>
            </a:pathLst>
          </a:custGeom>
          <a:solidFill>
            <a:srgbClr val="F5F1ED"/>
          </a:solidFill>
        </p:spPr>
        <p:txBody>
          <a:bodyPr wrap="square" lIns="0" tIns="0" rIns="0" bIns="0" rtlCol="0"/>
          <a:lstStyle/>
          <a:p>
            <a:endParaRPr/>
          </a:p>
        </p:txBody>
      </p:sp>
      <p:sp>
        <p:nvSpPr>
          <p:cNvPr id="2" name="Holder 2"/>
          <p:cNvSpPr>
            <a:spLocks noGrp="1"/>
          </p:cNvSpPr>
          <p:nvPr>
            <p:ph type="title"/>
          </p:nvPr>
        </p:nvSpPr>
        <p:spPr>
          <a:xfrm>
            <a:off x="927621" y="673813"/>
            <a:ext cx="5123406" cy="288290"/>
          </a:xfrm>
          <a:prstGeom prst="rect">
            <a:avLst/>
          </a:prstGeom>
        </p:spPr>
        <p:txBody>
          <a:bodyPr wrap="square" lIns="0" tIns="0" rIns="0" bIns="0">
            <a:spAutoFit/>
          </a:bodyPr>
          <a:lstStyle>
            <a:lvl1pPr>
              <a:defRPr sz="1700" b="0" i="0">
                <a:solidFill>
                  <a:srgbClr val="382F2F"/>
                </a:solidFill>
                <a:latin typeface="Cambria"/>
                <a:cs typeface="Cambria"/>
              </a:defRPr>
            </a:lvl1pPr>
          </a:lstStyle>
          <a:p>
            <a:endParaRPr/>
          </a:p>
        </p:txBody>
      </p:sp>
      <p:sp>
        <p:nvSpPr>
          <p:cNvPr id="3" name="Holder 3"/>
          <p:cNvSpPr>
            <a:spLocks noGrp="1"/>
          </p:cNvSpPr>
          <p:nvPr>
            <p:ph type="body" idx="1"/>
          </p:nvPr>
        </p:nvSpPr>
        <p:spPr>
          <a:xfrm>
            <a:off x="452642" y="1314314"/>
            <a:ext cx="6073364" cy="1480820"/>
          </a:xfrm>
          <a:prstGeom prst="rect">
            <a:avLst/>
          </a:prstGeom>
        </p:spPr>
        <p:txBody>
          <a:bodyPr wrap="square" lIns="0" tIns="0" rIns="0" bIns="0">
            <a:spAutoFit/>
          </a:bodyPr>
          <a:lstStyle>
            <a:lvl1pPr>
              <a:defRPr sz="1050" b="0" i="0">
                <a:solidFill>
                  <a:srgbClr val="332B2B"/>
                </a:solidFill>
                <a:latin typeface="Verdana"/>
                <a:cs typeface="Verdana"/>
              </a:defRPr>
            </a:lvl1pPr>
          </a:lstStyle>
          <a:p>
            <a:endParaRPr/>
          </a:p>
        </p:txBody>
      </p:sp>
      <p:sp>
        <p:nvSpPr>
          <p:cNvPr id="4" name="Holder 4"/>
          <p:cNvSpPr>
            <a:spLocks noGrp="1"/>
          </p:cNvSpPr>
          <p:nvPr>
            <p:ph type="ftr" sz="quarter" idx="5"/>
          </p:nvPr>
        </p:nvSpPr>
        <p:spPr>
          <a:xfrm>
            <a:off x="2372741" y="3655504"/>
            <a:ext cx="2233168" cy="19653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8932" y="3655504"/>
            <a:ext cx="1605089" cy="19653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a:xfrm>
            <a:off x="5024628" y="3655504"/>
            <a:ext cx="1605089" cy="19653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7786" y="1477811"/>
            <a:ext cx="4817110" cy="539750"/>
          </a:xfrm>
          <a:prstGeom prst="rect">
            <a:avLst/>
          </a:prstGeom>
        </p:spPr>
        <p:txBody>
          <a:bodyPr vert="horz" wrap="square" lIns="0" tIns="15240" rIns="0" bIns="0" rtlCol="0">
            <a:spAutoFit/>
          </a:bodyPr>
          <a:lstStyle/>
          <a:p>
            <a:pPr marL="12700">
              <a:lnSpc>
                <a:spcPct val="100000"/>
              </a:lnSpc>
              <a:spcBef>
                <a:spcPts val="120"/>
              </a:spcBef>
            </a:pPr>
            <a:r>
              <a:rPr sz="3350" spc="45" dirty="0"/>
              <a:t>Cu</a:t>
            </a:r>
            <a:r>
              <a:rPr sz="3350" spc="45" dirty="0">
                <a:solidFill>
                  <a:srgbClr val="332B2B"/>
                </a:solidFill>
              </a:rPr>
              <a:t>s</a:t>
            </a:r>
            <a:r>
              <a:rPr sz="3350" spc="45" dirty="0"/>
              <a:t>t</a:t>
            </a:r>
            <a:r>
              <a:rPr sz="3350" spc="45" dirty="0">
                <a:solidFill>
                  <a:srgbClr val="332B2B"/>
                </a:solidFill>
              </a:rPr>
              <a:t>ome</a:t>
            </a:r>
            <a:r>
              <a:rPr sz="3350" spc="45" dirty="0"/>
              <a:t>r</a:t>
            </a:r>
            <a:r>
              <a:rPr sz="3350" spc="10" dirty="0"/>
              <a:t> </a:t>
            </a:r>
            <a:r>
              <a:rPr sz="3350" spc="15" dirty="0"/>
              <a:t>analys</a:t>
            </a:r>
            <a:r>
              <a:rPr sz="3350" spc="15" dirty="0">
                <a:solidFill>
                  <a:srgbClr val="332B2B"/>
                </a:solidFill>
              </a:rPr>
              <a:t>i</a:t>
            </a:r>
            <a:r>
              <a:rPr sz="3350" spc="15" dirty="0"/>
              <a:t>s</a:t>
            </a:r>
            <a:r>
              <a:rPr sz="3350" spc="10" dirty="0"/>
              <a:t> </a:t>
            </a:r>
            <a:r>
              <a:rPr sz="3350" spc="10" dirty="0">
                <a:solidFill>
                  <a:srgbClr val="332B2B"/>
                </a:solidFill>
              </a:rPr>
              <a:t>s</a:t>
            </a:r>
            <a:r>
              <a:rPr sz="3350" spc="10" dirty="0"/>
              <a:t>ys</a:t>
            </a:r>
            <a:r>
              <a:rPr sz="3350" spc="10" dirty="0">
                <a:solidFill>
                  <a:srgbClr val="332B2B"/>
                </a:solidFill>
              </a:rPr>
              <a:t>te</a:t>
            </a:r>
            <a:r>
              <a:rPr sz="3350" spc="10" dirty="0"/>
              <a:t>m</a:t>
            </a:r>
            <a:endParaRPr sz="3350"/>
          </a:p>
        </p:txBody>
      </p:sp>
      <p:sp>
        <p:nvSpPr>
          <p:cNvPr id="3" name="object 3"/>
          <p:cNvSpPr/>
          <p:nvPr/>
        </p:nvSpPr>
        <p:spPr>
          <a:xfrm>
            <a:off x="0" y="3581"/>
            <a:ext cx="6967855" cy="966469"/>
          </a:xfrm>
          <a:custGeom>
            <a:avLst/>
            <a:gdLst/>
            <a:ahLst/>
            <a:cxnLst/>
            <a:rect l="l" t="t" r="r" b="b"/>
            <a:pathLst>
              <a:path w="6967855" h="966469">
                <a:moveTo>
                  <a:pt x="6967677" y="197015"/>
                </a:moveTo>
                <a:lnTo>
                  <a:pt x="1286751" y="197015"/>
                </a:lnTo>
                <a:lnTo>
                  <a:pt x="1321269" y="171704"/>
                </a:lnTo>
                <a:lnTo>
                  <a:pt x="1362913" y="143929"/>
                </a:lnTo>
                <a:lnTo>
                  <a:pt x="1405877" y="118414"/>
                </a:lnTo>
                <a:lnTo>
                  <a:pt x="1445348" y="97586"/>
                </a:lnTo>
                <a:lnTo>
                  <a:pt x="1486319" y="78320"/>
                </a:lnTo>
                <a:lnTo>
                  <a:pt x="1528902" y="60540"/>
                </a:lnTo>
                <a:lnTo>
                  <a:pt x="1573110" y="44272"/>
                </a:lnTo>
                <a:lnTo>
                  <a:pt x="1619046" y="29464"/>
                </a:lnTo>
                <a:lnTo>
                  <a:pt x="1666786" y="16103"/>
                </a:lnTo>
                <a:lnTo>
                  <a:pt x="1716392" y="4152"/>
                </a:lnTo>
                <a:lnTo>
                  <a:pt x="1736648" y="0"/>
                </a:lnTo>
                <a:lnTo>
                  <a:pt x="1644484" y="0"/>
                </a:lnTo>
                <a:lnTo>
                  <a:pt x="1565935" y="23990"/>
                </a:lnTo>
                <a:lnTo>
                  <a:pt x="1520939" y="40563"/>
                </a:lnTo>
                <a:lnTo>
                  <a:pt x="1477594" y="58661"/>
                </a:lnTo>
                <a:lnTo>
                  <a:pt x="1435862" y="78308"/>
                </a:lnTo>
                <a:lnTo>
                  <a:pt x="1395577" y="99555"/>
                </a:lnTo>
                <a:lnTo>
                  <a:pt x="1351851" y="125577"/>
                </a:lnTo>
                <a:lnTo>
                  <a:pt x="1309535" y="153809"/>
                </a:lnTo>
                <a:lnTo>
                  <a:pt x="1268488" y="183883"/>
                </a:lnTo>
                <a:lnTo>
                  <a:pt x="1251864" y="197015"/>
                </a:lnTo>
                <a:lnTo>
                  <a:pt x="0" y="197015"/>
                </a:lnTo>
                <a:lnTo>
                  <a:pt x="0" y="216052"/>
                </a:lnTo>
                <a:lnTo>
                  <a:pt x="1227823" y="216052"/>
                </a:lnTo>
                <a:lnTo>
                  <a:pt x="1189545" y="248170"/>
                </a:lnTo>
                <a:lnTo>
                  <a:pt x="1151331" y="281660"/>
                </a:lnTo>
                <a:lnTo>
                  <a:pt x="1113739" y="315569"/>
                </a:lnTo>
                <a:lnTo>
                  <a:pt x="1043038" y="380339"/>
                </a:lnTo>
                <a:lnTo>
                  <a:pt x="1008900" y="411264"/>
                </a:lnTo>
                <a:lnTo>
                  <a:pt x="973759" y="442620"/>
                </a:lnTo>
                <a:lnTo>
                  <a:pt x="937628" y="474256"/>
                </a:lnTo>
                <a:lnTo>
                  <a:pt x="900506" y="506044"/>
                </a:lnTo>
                <a:lnTo>
                  <a:pt x="862406" y="537819"/>
                </a:lnTo>
                <a:lnTo>
                  <a:pt x="823328" y="569442"/>
                </a:lnTo>
                <a:lnTo>
                  <a:pt x="783297" y="600773"/>
                </a:lnTo>
                <a:lnTo>
                  <a:pt x="742302" y="631659"/>
                </a:lnTo>
                <a:lnTo>
                  <a:pt x="700366" y="661974"/>
                </a:lnTo>
                <a:lnTo>
                  <a:pt x="657504" y="691553"/>
                </a:lnTo>
                <a:lnTo>
                  <a:pt x="613689" y="720255"/>
                </a:lnTo>
                <a:lnTo>
                  <a:pt x="568960" y="747953"/>
                </a:lnTo>
                <a:lnTo>
                  <a:pt x="523328" y="774471"/>
                </a:lnTo>
                <a:lnTo>
                  <a:pt x="476770" y="799706"/>
                </a:lnTo>
                <a:lnTo>
                  <a:pt x="430377" y="822947"/>
                </a:lnTo>
                <a:lnTo>
                  <a:pt x="383908" y="844334"/>
                </a:lnTo>
                <a:lnTo>
                  <a:pt x="337375" y="863841"/>
                </a:lnTo>
                <a:lnTo>
                  <a:pt x="290830" y="881468"/>
                </a:lnTo>
                <a:lnTo>
                  <a:pt x="244297" y="897204"/>
                </a:lnTo>
                <a:lnTo>
                  <a:pt x="197815" y="911047"/>
                </a:lnTo>
                <a:lnTo>
                  <a:pt x="151409" y="922997"/>
                </a:lnTo>
                <a:lnTo>
                  <a:pt x="105105" y="933056"/>
                </a:lnTo>
                <a:lnTo>
                  <a:pt x="58953" y="941197"/>
                </a:lnTo>
                <a:lnTo>
                  <a:pt x="10693" y="944829"/>
                </a:lnTo>
                <a:lnTo>
                  <a:pt x="0" y="943991"/>
                </a:lnTo>
                <a:lnTo>
                  <a:pt x="0" y="966152"/>
                </a:lnTo>
                <a:lnTo>
                  <a:pt x="49428" y="964184"/>
                </a:lnTo>
                <a:lnTo>
                  <a:pt x="108966" y="954278"/>
                </a:lnTo>
                <a:lnTo>
                  <a:pt x="152666" y="944829"/>
                </a:lnTo>
                <a:lnTo>
                  <a:pt x="156032" y="944105"/>
                </a:lnTo>
                <a:lnTo>
                  <a:pt x="203200" y="931976"/>
                </a:lnTo>
                <a:lnTo>
                  <a:pt x="250444" y="917905"/>
                </a:lnTo>
                <a:lnTo>
                  <a:pt x="297713" y="901903"/>
                </a:lnTo>
                <a:lnTo>
                  <a:pt x="344995" y="883983"/>
                </a:lnTo>
                <a:lnTo>
                  <a:pt x="392239" y="864158"/>
                </a:lnTo>
                <a:lnTo>
                  <a:pt x="439432" y="842441"/>
                </a:lnTo>
                <a:lnTo>
                  <a:pt x="486524" y="818832"/>
                </a:lnTo>
                <a:lnTo>
                  <a:pt x="533527" y="793407"/>
                </a:lnTo>
                <a:lnTo>
                  <a:pt x="579602" y="766660"/>
                </a:lnTo>
                <a:lnTo>
                  <a:pt x="624738" y="738746"/>
                </a:lnTo>
                <a:lnTo>
                  <a:pt x="668921" y="709815"/>
                </a:lnTo>
                <a:lnTo>
                  <a:pt x="712165" y="679996"/>
                </a:lnTo>
                <a:lnTo>
                  <a:pt x="754443" y="649439"/>
                </a:lnTo>
                <a:lnTo>
                  <a:pt x="795756" y="618312"/>
                </a:lnTo>
                <a:lnTo>
                  <a:pt x="836104" y="586740"/>
                </a:lnTo>
                <a:lnTo>
                  <a:pt x="875461" y="554863"/>
                </a:lnTo>
                <a:lnTo>
                  <a:pt x="913841" y="522846"/>
                </a:lnTo>
                <a:lnTo>
                  <a:pt x="951217" y="490829"/>
                </a:lnTo>
                <a:lnTo>
                  <a:pt x="987602" y="458952"/>
                </a:lnTo>
                <a:lnTo>
                  <a:pt x="1022972" y="427380"/>
                </a:lnTo>
                <a:lnTo>
                  <a:pt x="1127734" y="331736"/>
                </a:lnTo>
                <a:lnTo>
                  <a:pt x="1164958" y="298132"/>
                </a:lnTo>
                <a:lnTo>
                  <a:pt x="1202778" y="264960"/>
                </a:lnTo>
                <a:lnTo>
                  <a:pt x="1241348" y="232587"/>
                </a:lnTo>
                <a:lnTo>
                  <a:pt x="1262240" y="216052"/>
                </a:lnTo>
                <a:lnTo>
                  <a:pt x="6967677" y="216052"/>
                </a:lnTo>
                <a:lnTo>
                  <a:pt x="6967677" y="197015"/>
                </a:lnTo>
                <a:close/>
              </a:path>
            </a:pathLst>
          </a:custGeom>
          <a:solidFill>
            <a:srgbClr val="332B2B"/>
          </a:solidFill>
        </p:spPr>
        <p:txBody>
          <a:bodyPr wrap="square" lIns="0" tIns="0" rIns="0" bIns="0" rtlCol="0"/>
          <a:lstStyle/>
          <a:p>
            <a:endParaRPr/>
          </a:p>
        </p:txBody>
      </p:sp>
      <p:sp>
        <p:nvSpPr>
          <p:cNvPr id="4" name="object 4"/>
          <p:cNvSpPr/>
          <p:nvPr/>
        </p:nvSpPr>
        <p:spPr>
          <a:xfrm>
            <a:off x="0" y="3004870"/>
            <a:ext cx="6967855" cy="909955"/>
          </a:xfrm>
          <a:custGeom>
            <a:avLst/>
            <a:gdLst/>
            <a:ahLst/>
            <a:cxnLst/>
            <a:rect l="l" t="t" r="r" b="b"/>
            <a:pathLst>
              <a:path w="6967855" h="909954">
                <a:moveTo>
                  <a:pt x="6967677" y="0"/>
                </a:moveTo>
                <a:lnTo>
                  <a:pt x="6882066" y="13652"/>
                </a:lnTo>
                <a:lnTo>
                  <a:pt x="6833260" y="25527"/>
                </a:lnTo>
                <a:lnTo>
                  <a:pt x="6784378" y="39674"/>
                </a:lnTo>
                <a:lnTo>
                  <a:pt x="6735470" y="56108"/>
                </a:lnTo>
                <a:lnTo>
                  <a:pt x="6686588" y="74777"/>
                </a:lnTo>
                <a:lnTo>
                  <a:pt x="6637769" y="95694"/>
                </a:lnTo>
                <a:lnTo>
                  <a:pt x="6589039" y="118833"/>
                </a:lnTo>
                <a:lnTo>
                  <a:pt x="6540462" y="144183"/>
                </a:lnTo>
                <a:lnTo>
                  <a:pt x="6494132" y="170434"/>
                </a:lnTo>
                <a:lnTo>
                  <a:pt x="6448831" y="198056"/>
                </a:lnTo>
                <a:lnTo>
                  <a:pt x="6404559" y="226898"/>
                </a:lnTo>
                <a:lnTo>
                  <a:pt x="6361316" y="256781"/>
                </a:lnTo>
                <a:lnTo>
                  <a:pt x="6319113" y="287540"/>
                </a:lnTo>
                <a:lnTo>
                  <a:pt x="6277953" y="319011"/>
                </a:lnTo>
                <a:lnTo>
                  <a:pt x="6237846" y="351015"/>
                </a:lnTo>
                <a:lnTo>
                  <a:pt x="6198794" y="383387"/>
                </a:lnTo>
                <a:lnTo>
                  <a:pt x="6160795" y="415950"/>
                </a:lnTo>
                <a:lnTo>
                  <a:pt x="6123876" y="448551"/>
                </a:lnTo>
                <a:lnTo>
                  <a:pt x="6088011" y="481025"/>
                </a:lnTo>
                <a:lnTo>
                  <a:pt x="6053226" y="513168"/>
                </a:lnTo>
                <a:lnTo>
                  <a:pt x="5950674" y="610260"/>
                </a:lnTo>
                <a:lnTo>
                  <a:pt x="5911850" y="646442"/>
                </a:lnTo>
                <a:lnTo>
                  <a:pt x="5872226" y="681990"/>
                </a:lnTo>
                <a:lnTo>
                  <a:pt x="5840019" y="709282"/>
                </a:lnTo>
                <a:lnTo>
                  <a:pt x="0" y="709282"/>
                </a:lnTo>
                <a:lnTo>
                  <a:pt x="0" y="728319"/>
                </a:lnTo>
                <a:lnTo>
                  <a:pt x="5816409" y="728319"/>
                </a:lnTo>
                <a:lnTo>
                  <a:pt x="5789803" y="749173"/>
                </a:lnTo>
                <a:lnTo>
                  <a:pt x="5746597" y="779805"/>
                </a:lnTo>
                <a:lnTo>
                  <a:pt x="5701766" y="807796"/>
                </a:lnTo>
                <a:lnTo>
                  <a:pt x="5660314" y="830465"/>
                </a:lnTo>
                <a:lnTo>
                  <a:pt x="5616994" y="851306"/>
                </a:lnTo>
                <a:lnTo>
                  <a:pt x="5571718" y="870356"/>
                </a:lnTo>
                <a:lnTo>
                  <a:pt x="5524360" y="887653"/>
                </a:lnTo>
                <a:lnTo>
                  <a:pt x="5474843" y="903236"/>
                </a:lnTo>
                <a:lnTo>
                  <a:pt x="5450027" y="909904"/>
                </a:lnTo>
                <a:lnTo>
                  <a:pt x="5519966" y="909904"/>
                </a:lnTo>
                <a:lnTo>
                  <a:pt x="5579110" y="888834"/>
                </a:lnTo>
                <a:lnTo>
                  <a:pt x="5625211" y="869429"/>
                </a:lnTo>
                <a:lnTo>
                  <a:pt x="5669343" y="848182"/>
                </a:lnTo>
                <a:lnTo>
                  <a:pt x="5711609" y="825068"/>
                </a:lnTo>
                <a:lnTo>
                  <a:pt x="5757240" y="796531"/>
                </a:lnTo>
                <a:lnTo>
                  <a:pt x="5801118" y="765429"/>
                </a:lnTo>
                <a:lnTo>
                  <a:pt x="5843498" y="732231"/>
                </a:lnTo>
                <a:lnTo>
                  <a:pt x="5848108" y="728319"/>
                </a:lnTo>
                <a:lnTo>
                  <a:pt x="6967677" y="728319"/>
                </a:lnTo>
                <a:lnTo>
                  <a:pt x="6967677" y="709282"/>
                </a:lnTo>
                <a:lnTo>
                  <a:pt x="5870600" y="709282"/>
                </a:lnTo>
                <a:lnTo>
                  <a:pt x="5884596" y="697433"/>
                </a:lnTo>
                <a:lnTo>
                  <a:pt x="5924639" y="661543"/>
                </a:lnTo>
                <a:lnTo>
                  <a:pt x="5963856" y="625017"/>
                </a:lnTo>
                <a:lnTo>
                  <a:pt x="6033020" y="559320"/>
                </a:lnTo>
                <a:lnTo>
                  <a:pt x="6066510" y="527862"/>
                </a:lnTo>
                <a:lnTo>
                  <a:pt x="6101067" y="495935"/>
                </a:lnTo>
                <a:lnTo>
                  <a:pt x="6136678" y="463702"/>
                </a:lnTo>
                <a:lnTo>
                  <a:pt x="6173355" y="431342"/>
                </a:lnTo>
                <a:lnTo>
                  <a:pt x="6211062" y="399021"/>
                </a:lnTo>
                <a:lnTo>
                  <a:pt x="6249822" y="366903"/>
                </a:lnTo>
                <a:lnTo>
                  <a:pt x="6289624" y="335153"/>
                </a:lnTo>
                <a:lnTo>
                  <a:pt x="6330455" y="303923"/>
                </a:lnTo>
                <a:lnTo>
                  <a:pt x="6372301" y="273418"/>
                </a:lnTo>
                <a:lnTo>
                  <a:pt x="6415164" y="243763"/>
                </a:lnTo>
                <a:lnTo>
                  <a:pt x="6459042" y="215163"/>
                </a:lnTo>
                <a:lnTo>
                  <a:pt x="6503937" y="187756"/>
                </a:lnTo>
                <a:lnTo>
                  <a:pt x="6549822" y="161721"/>
                </a:lnTo>
                <a:lnTo>
                  <a:pt x="6597663" y="136753"/>
                </a:lnTo>
                <a:lnTo>
                  <a:pt x="6645656" y="113982"/>
                </a:lnTo>
                <a:lnTo>
                  <a:pt x="6693725" y="93408"/>
                </a:lnTo>
                <a:lnTo>
                  <a:pt x="6741858" y="75031"/>
                </a:lnTo>
                <a:lnTo>
                  <a:pt x="6789979" y="58864"/>
                </a:lnTo>
                <a:lnTo>
                  <a:pt x="6838074" y="44919"/>
                </a:lnTo>
                <a:lnTo>
                  <a:pt x="6886080" y="33210"/>
                </a:lnTo>
                <a:lnTo>
                  <a:pt x="6933971" y="23723"/>
                </a:lnTo>
                <a:lnTo>
                  <a:pt x="6967677" y="20891"/>
                </a:lnTo>
                <a:lnTo>
                  <a:pt x="6967677" y="0"/>
                </a:lnTo>
                <a:close/>
              </a:path>
            </a:pathLst>
          </a:custGeom>
          <a:solidFill>
            <a:srgbClr val="332B2B"/>
          </a:solidFill>
        </p:spPr>
        <p:txBody>
          <a:bodyPr wrap="square" lIns="0" tIns="0" rIns="0" bIns="0" rtlCol="0"/>
          <a:lstStyle/>
          <a:p>
            <a:endParaRPr/>
          </a:p>
        </p:txBody>
      </p:sp>
      <p:sp>
        <p:nvSpPr>
          <p:cNvPr id="5" name="object 5"/>
          <p:cNvSpPr txBox="1"/>
          <p:nvPr/>
        </p:nvSpPr>
        <p:spPr>
          <a:xfrm>
            <a:off x="3645989" y="2629979"/>
            <a:ext cx="2369185" cy="721608"/>
          </a:xfrm>
          <a:prstGeom prst="rect">
            <a:avLst/>
          </a:prstGeom>
        </p:spPr>
        <p:txBody>
          <a:bodyPr vert="horz" wrap="square" lIns="0" tIns="6985" rIns="0" bIns="0" rtlCol="0">
            <a:spAutoFit/>
          </a:bodyPr>
          <a:lstStyle/>
          <a:p>
            <a:pPr marL="822325" marR="5080" indent="-56515" algn="r">
              <a:lnSpc>
                <a:spcPct val="104200"/>
              </a:lnSpc>
              <a:spcBef>
                <a:spcPts val="55"/>
              </a:spcBef>
            </a:pPr>
            <a:endParaRPr sz="1500" dirty="0">
              <a:latin typeface="Cambria"/>
              <a:cs typeface="Cambria"/>
            </a:endParaRPr>
          </a:p>
          <a:p>
            <a:pPr marR="48895" algn="r">
              <a:lnSpc>
                <a:spcPct val="100000"/>
              </a:lnSpc>
              <a:spcBef>
                <a:spcPts val="75"/>
              </a:spcBef>
            </a:pPr>
            <a:r>
              <a:rPr sz="1500" spc="5" dirty="0">
                <a:latin typeface="Cambria"/>
                <a:cs typeface="Cambria"/>
              </a:rPr>
              <a:t>V. V.</a:t>
            </a:r>
            <a:r>
              <a:rPr sz="1500" spc="10" dirty="0">
                <a:latin typeface="Cambria"/>
                <a:cs typeface="Cambria"/>
              </a:rPr>
              <a:t> </a:t>
            </a:r>
            <a:r>
              <a:rPr sz="1500" spc="15" dirty="0">
                <a:latin typeface="Cambria"/>
                <a:cs typeface="Cambria"/>
              </a:rPr>
              <a:t>Anjan</a:t>
            </a:r>
            <a:r>
              <a:rPr sz="1500" spc="10" dirty="0">
                <a:latin typeface="Cambria"/>
                <a:cs typeface="Cambria"/>
              </a:rPr>
              <a:t> </a:t>
            </a:r>
            <a:r>
              <a:rPr sz="1500" spc="20" dirty="0">
                <a:latin typeface="Cambria"/>
                <a:cs typeface="Cambria"/>
              </a:rPr>
              <a:t>sai</a:t>
            </a:r>
            <a:r>
              <a:rPr sz="1500" spc="5" dirty="0">
                <a:latin typeface="Cambria"/>
                <a:cs typeface="Cambria"/>
              </a:rPr>
              <a:t> </a:t>
            </a:r>
            <a:r>
              <a:rPr sz="1500" spc="15" dirty="0">
                <a:latin typeface="Cambria"/>
                <a:cs typeface="Cambria"/>
              </a:rPr>
              <a:t>kamal</a:t>
            </a:r>
            <a:r>
              <a:rPr sz="1500" spc="10" dirty="0">
                <a:latin typeface="Cambria"/>
                <a:cs typeface="Cambria"/>
              </a:rPr>
              <a:t> </a:t>
            </a:r>
            <a:r>
              <a:rPr sz="1500" spc="-50" dirty="0">
                <a:latin typeface="Cambria"/>
                <a:cs typeface="Cambria"/>
              </a:rPr>
              <a:t>(NWC)</a:t>
            </a:r>
            <a:endParaRPr sz="1500" dirty="0">
              <a:latin typeface="Cambria"/>
              <a:cs typeface="Cambria"/>
            </a:endParaRPr>
          </a:p>
          <a:p>
            <a:pPr marR="5080" algn="r">
              <a:lnSpc>
                <a:spcPct val="100000"/>
              </a:lnSpc>
            </a:pPr>
            <a:r>
              <a:rPr sz="1500" spc="-50" dirty="0">
                <a:latin typeface="Cambria"/>
                <a:cs typeface="Cambria"/>
              </a:rPr>
              <a:t>RA2111028010203</a:t>
            </a:r>
            <a:endParaRPr sz="1500" dirty="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929" y="441315"/>
            <a:ext cx="6316980" cy="566181"/>
          </a:xfrm>
          <a:prstGeom prst="rect">
            <a:avLst/>
          </a:prstGeom>
        </p:spPr>
        <p:txBody>
          <a:bodyPr vert="horz" wrap="square" lIns="0" tIns="27305" rIns="0" bIns="0" rtlCol="0">
            <a:spAutoFit/>
          </a:bodyPr>
          <a:lstStyle/>
          <a:p>
            <a:pPr marL="12700" marR="5080" algn="just">
              <a:lnSpc>
                <a:spcPts val="1350"/>
              </a:lnSpc>
              <a:spcBef>
                <a:spcPts val="215"/>
              </a:spcBef>
            </a:pPr>
            <a:r>
              <a:rPr lang="en-US" sz="1200" dirty="0">
                <a:latin typeface="Verdana"/>
                <a:cs typeface="Verdana"/>
              </a:rPr>
              <a:t>Welcome to the world of            In this presentation, we will explore how Tableau  can                                       Discover the power of visual analytics and uncover  valuable insights to drive business growth. Let's dive 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24895" y="1192159"/>
            <a:ext cx="2747645" cy="2727960"/>
            <a:chOff x="4224895" y="1192159"/>
            <a:chExt cx="2747645" cy="2727960"/>
          </a:xfrm>
        </p:grpSpPr>
        <p:sp>
          <p:nvSpPr>
            <p:cNvPr id="3" name="object 3"/>
            <p:cNvSpPr/>
            <p:nvPr/>
          </p:nvSpPr>
          <p:spPr>
            <a:xfrm>
              <a:off x="4969718" y="2135830"/>
              <a:ext cx="1998345" cy="1779270"/>
            </a:xfrm>
            <a:custGeom>
              <a:avLst/>
              <a:gdLst/>
              <a:ahLst/>
              <a:cxnLst/>
              <a:rect l="l" t="t" r="r" b="b"/>
              <a:pathLst>
                <a:path w="1998345" h="1779270">
                  <a:moveTo>
                    <a:pt x="1997967" y="0"/>
                  </a:moveTo>
                  <a:lnTo>
                    <a:pt x="1956211" y="4509"/>
                  </a:lnTo>
                  <a:lnTo>
                    <a:pt x="1906327" y="12154"/>
                  </a:lnTo>
                  <a:lnTo>
                    <a:pt x="1857838" y="21837"/>
                  </a:lnTo>
                  <a:lnTo>
                    <a:pt x="1810698" y="33491"/>
                  </a:lnTo>
                  <a:lnTo>
                    <a:pt x="1764864" y="47052"/>
                  </a:lnTo>
                  <a:lnTo>
                    <a:pt x="1720289" y="62452"/>
                  </a:lnTo>
                  <a:lnTo>
                    <a:pt x="1676929" y="79627"/>
                  </a:lnTo>
                  <a:lnTo>
                    <a:pt x="1634739" y="98511"/>
                  </a:lnTo>
                  <a:lnTo>
                    <a:pt x="1593674" y="119037"/>
                  </a:lnTo>
                  <a:lnTo>
                    <a:pt x="1553689" y="141141"/>
                  </a:lnTo>
                  <a:lnTo>
                    <a:pt x="1514738" y="164757"/>
                  </a:lnTo>
                  <a:lnTo>
                    <a:pt x="1476778" y="189818"/>
                  </a:lnTo>
                  <a:lnTo>
                    <a:pt x="1439762" y="216260"/>
                  </a:lnTo>
                  <a:lnTo>
                    <a:pt x="1403646" y="244016"/>
                  </a:lnTo>
                  <a:lnTo>
                    <a:pt x="1368386" y="273020"/>
                  </a:lnTo>
                  <a:lnTo>
                    <a:pt x="1333935" y="303208"/>
                  </a:lnTo>
                  <a:lnTo>
                    <a:pt x="1300249" y="334513"/>
                  </a:lnTo>
                  <a:lnTo>
                    <a:pt x="1267282" y="366869"/>
                  </a:lnTo>
                  <a:lnTo>
                    <a:pt x="1234991" y="400211"/>
                  </a:lnTo>
                  <a:lnTo>
                    <a:pt x="1203330" y="434474"/>
                  </a:lnTo>
                  <a:lnTo>
                    <a:pt x="1172254" y="469590"/>
                  </a:lnTo>
                  <a:lnTo>
                    <a:pt x="1141717" y="505495"/>
                  </a:lnTo>
                  <a:lnTo>
                    <a:pt x="1111676" y="542124"/>
                  </a:lnTo>
                  <a:lnTo>
                    <a:pt x="1082084" y="579409"/>
                  </a:lnTo>
                  <a:lnTo>
                    <a:pt x="1052898" y="617286"/>
                  </a:lnTo>
                  <a:lnTo>
                    <a:pt x="1024071" y="655688"/>
                  </a:lnTo>
                  <a:lnTo>
                    <a:pt x="995560" y="694551"/>
                  </a:lnTo>
                  <a:lnTo>
                    <a:pt x="967318" y="733808"/>
                  </a:lnTo>
                  <a:lnTo>
                    <a:pt x="939301" y="773394"/>
                  </a:lnTo>
                  <a:lnTo>
                    <a:pt x="911465" y="813242"/>
                  </a:lnTo>
                  <a:lnTo>
                    <a:pt x="883763" y="853288"/>
                  </a:lnTo>
                  <a:lnTo>
                    <a:pt x="856151" y="893465"/>
                  </a:lnTo>
                  <a:lnTo>
                    <a:pt x="828584" y="933708"/>
                  </a:lnTo>
                  <a:lnTo>
                    <a:pt x="801018" y="973951"/>
                  </a:lnTo>
                  <a:lnTo>
                    <a:pt x="773406" y="1014128"/>
                  </a:lnTo>
                  <a:lnTo>
                    <a:pt x="745704" y="1054173"/>
                  </a:lnTo>
                  <a:lnTo>
                    <a:pt x="717867" y="1094022"/>
                  </a:lnTo>
                  <a:lnTo>
                    <a:pt x="689851" y="1133607"/>
                  </a:lnTo>
                  <a:lnTo>
                    <a:pt x="661609" y="1172864"/>
                  </a:lnTo>
                  <a:lnTo>
                    <a:pt x="633097" y="1211727"/>
                  </a:lnTo>
                  <a:lnTo>
                    <a:pt x="604271" y="1250130"/>
                  </a:lnTo>
                  <a:lnTo>
                    <a:pt x="575084" y="1288006"/>
                  </a:lnTo>
                  <a:lnTo>
                    <a:pt x="545493" y="1325292"/>
                  </a:lnTo>
                  <a:lnTo>
                    <a:pt x="515451" y="1361920"/>
                  </a:lnTo>
                  <a:lnTo>
                    <a:pt x="484915" y="1397825"/>
                  </a:lnTo>
                  <a:lnTo>
                    <a:pt x="453838" y="1432942"/>
                  </a:lnTo>
                  <a:lnTo>
                    <a:pt x="422177" y="1467204"/>
                  </a:lnTo>
                  <a:lnTo>
                    <a:pt x="389886" y="1500546"/>
                  </a:lnTo>
                  <a:lnTo>
                    <a:pt x="356920" y="1532903"/>
                  </a:lnTo>
                  <a:lnTo>
                    <a:pt x="323234" y="1564207"/>
                  </a:lnTo>
                  <a:lnTo>
                    <a:pt x="288783" y="1594395"/>
                  </a:lnTo>
                  <a:lnTo>
                    <a:pt x="253522" y="1623400"/>
                  </a:lnTo>
                  <a:lnTo>
                    <a:pt x="217406" y="1651156"/>
                  </a:lnTo>
                  <a:lnTo>
                    <a:pt x="180391" y="1677597"/>
                  </a:lnTo>
                  <a:lnTo>
                    <a:pt x="142430" y="1702658"/>
                  </a:lnTo>
                  <a:lnTo>
                    <a:pt x="103480" y="1726274"/>
                  </a:lnTo>
                  <a:lnTo>
                    <a:pt x="63495" y="1748378"/>
                  </a:lnTo>
                  <a:lnTo>
                    <a:pt x="22429" y="1768905"/>
                  </a:lnTo>
                  <a:lnTo>
                    <a:pt x="0" y="1778944"/>
                  </a:lnTo>
                </a:path>
              </a:pathLst>
            </a:custGeom>
            <a:ln w="9518">
              <a:solidFill>
                <a:srgbClr val="332B2B"/>
              </a:solidFill>
            </a:ln>
          </p:spPr>
          <p:txBody>
            <a:bodyPr wrap="square" lIns="0" tIns="0" rIns="0" bIns="0" rtlCol="0"/>
            <a:lstStyle/>
            <a:p>
              <a:endParaRPr/>
            </a:p>
          </p:txBody>
        </p:sp>
        <p:pic>
          <p:nvPicPr>
            <p:cNvPr id="4" name="object 4"/>
            <p:cNvPicPr/>
            <p:nvPr/>
          </p:nvPicPr>
          <p:blipFill>
            <a:blip r:embed="rId2" cstate="print"/>
            <a:stretch>
              <a:fillRect/>
            </a:stretch>
          </p:blipFill>
          <p:spPr>
            <a:xfrm>
              <a:off x="4224895" y="1192159"/>
              <a:ext cx="1990724" cy="1990724"/>
            </a:xfrm>
            <a:prstGeom prst="rect">
              <a:avLst/>
            </a:prstGeom>
          </p:spPr>
        </p:pic>
      </p:grpSp>
      <p:sp>
        <p:nvSpPr>
          <p:cNvPr id="5" name="object 5"/>
          <p:cNvSpPr/>
          <p:nvPr/>
        </p:nvSpPr>
        <p:spPr>
          <a:xfrm>
            <a:off x="0" y="208736"/>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sp>
        <p:nvSpPr>
          <p:cNvPr id="6" name="object 6"/>
          <p:cNvSpPr/>
          <p:nvPr/>
        </p:nvSpPr>
        <p:spPr>
          <a:xfrm>
            <a:off x="0" y="3714165"/>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pic>
        <p:nvPicPr>
          <p:cNvPr id="7" name="object 7"/>
          <p:cNvPicPr/>
          <p:nvPr/>
        </p:nvPicPr>
        <p:blipFill>
          <a:blip r:embed="rId3" cstate="print"/>
          <a:stretch>
            <a:fillRect/>
          </a:stretch>
        </p:blipFill>
        <p:spPr>
          <a:xfrm>
            <a:off x="2684336" y="1535810"/>
            <a:ext cx="634807" cy="91612"/>
          </a:xfrm>
          <a:prstGeom prst="rect">
            <a:avLst/>
          </a:prstGeom>
        </p:spPr>
      </p:pic>
      <p:pic>
        <p:nvPicPr>
          <p:cNvPr id="8" name="object 8"/>
          <p:cNvPicPr/>
          <p:nvPr/>
        </p:nvPicPr>
        <p:blipFill>
          <a:blip r:embed="rId4" cstate="print"/>
          <a:stretch>
            <a:fillRect/>
          </a:stretch>
        </p:blipFill>
        <p:spPr>
          <a:xfrm>
            <a:off x="626205" y="1684299"/>
            <a:ext cx="514662" cy="130912"/>
          </a:xfrm>
          <a:prstGeom prst="rect">
            <a:avLst/>
          </a:prstGeom>
        </p:spPr>
      </p:pic>
      <p:sp>
        <p:nvSpPr>
          <p:cNvPr id="9" name="object 9"/>
          <p:cNvSpPr txBox="1"/>
          <p:nvPr/>
        </p:nvSpPr>
        <p:spPr>
          <a:xfrm>
            <a:off x="606185" y="1318892"/>
            <a:ext cx="2887980" cy="1303498"/>
          </a:xfrm>
          <a:prstGeom prst="rect">
            <a:avLst/>
          </a:prstGeom>
        </p:spPr>
        <p:txBody>
          <a:bodyPr vert="horz" wrap="square" lIns="0" tIns="10795" rIns="0" bIns="0" rtlCol="0">
            <a:spAutoFit/>
          </a:bodyPr>
          <a:lstStyle/>
          <a:p>
            <a:pPr marL="12700" marR="5080">
              <a:lnSpc>
                <a:spcPct val="101200"/>
              </a:lnSpc>
              <a:spcBef>
                <a:spcPts val="85"/>
              </a:spcBef>
            </a:pPr>
            <a:r>
              <a:rPr sz="1050" spc="65" dirty="0">
                <a:solidFill>
                  <a:srgbClr val="332B2B"/>
                </a:solidFill>
                <a:latin typeface="Verdana"/>
                <a:cs typeface="Verdana"/>
              </a:rPr>
              <a:t>B</a:t>
            </a:r>
            <a:r>
              <a:rPr sz="1050" dirty="0">
                <a:solidFill>
                  <a:srgbClr val="332B2B"/>
                </a:solidFill>
                <a:latin typeface="Verdana"/>
                <a:cs typeface="Verdana"/>
              </a:rPr>
              <a:t>e</a:t>
            </a:r>
            <a:r>
              <a:rPr sz="1050" spc="-25" dirty="0">
                <a:solidFill>
                  <a:srgbClr val="332B2B"/>
                </a:solidFill>
                <a:latin typeface="Verdana"/>
                <a:cs typeface="Verdana"/>
              </a:rPr>
              <a:t>f</a:t>
            </a:r>
            <a:r>
              <a:rPr sz="1050" spc="15" dirty="0">
                <a:solidFill>
                  <a:srgbClr val="332B2B"/>
                </a:solidFill>
                <a:latin typeface="Verdana"/>
                <a:cs typeface="Verdana"/>
              </a:rPr>
              <a:t>o</a:t>
            </a:r>
            <a:r>
              <a:rPr sz="1050" spc="-45" dirty="0">
                <a:solidFill>
                  <a:srgbClr val="332B2B"/>
                </a:solidFill>
                <a:latin typeface="Verdana"/>
                <a:cs typeface="Verdana"/>
              </a:rPr>
              <a:t>r</a:t>
            </a:r>
            <a:r>
              <a:rPr sz="1050" spc="5" dirty="0">
                <a:solidFill>
                  <a:srgbClr val="332B2B"/>
                </a:solidFill>
                <a:latin typeface="Verdana"/>
                <a:cs typeface="Verdana"/>
              </a:rPr>
              <a:t>e</a:t>
            </a:r>
            <a:r>
              <a:rPr sz="1050" spc="-95" dirty="0">
                <a:solidFill>
                  <a:srgbClr val="332B2B"/>
                </a:solidFill>
                <a:latin typeface="Verdana"/>
                <a:cs typeface="Verdana"/>
              </a:rPr>
              <a:t> </a:t>
            </a:r>
            <a:r>
              <a:rPr sz="1050" spc="40" dirty="0">
                <a:solidFill>
                  <a:srgbClr val="332B2B"/>
                </a:solidFill>
                <a:latin typeface="Verdana"/>
                <a:cs typeface="Verdana"/>
              </a:rPr>
              <a:t>w</a:t>
            </a:r>
            <a:r>
              <a:rPr sz="1050" spc="5" dirty="0">
                <a:solidFill>
                  <a:srgbClr val="332B2B"/>
                </a:solidFill>
                <a:latin typeface="Verdana"/>
                <a:cs typeface="Verdana"/>
              </a:rPr>
              <a:t>e</a:t>
            </a:r>
            <a:r>
              <a:rPr sz="1050" spc="-95" dirty="0">
                <a:solidFill>
                  <a:srgbClr val="332B2B"/>
                </a:solidFill>
                <a:latin typeface="Verdana"/>
                <a:cs typeface="Verdana"/>
              </a:rPr>
              <a:t> </a:t>
            </a:r>
            <a:r>
              <a:rPr sz="1050" spc="50" dirty="0">
                <a:solidFill>
                  <a:srgbClr val="332B2B"/>
                </a:solidFill>
                <a:latin typeface="Verdana"/>
                <a:cs typeface="Verdana"/>
              </a:rPr>
              <a:t>d</a:t>
            </a:r>
            <a:r>
              <a:rPr sz="1050" dirty="0">
                <a:solidFill>
                  <a:srgbClr val="332B2B"/>
                </a:solidFill>
                <a:latin typeface="Verdana"/>
                <a:cs typeface="Verdana"/>
              </a:rPr>
              <a:t>e</a:t>
            </a:r>
            <a:r>
              <a:rPr sz="1050" spc="-15" dirty="0">
                <a:solidFill>
                  <a:srgbClr val="332B2B"/>
                </a:solidFill>
                <a:latin typeface="Verdana"/>
                <a:cs typeface="Verdana"/>
              </a:rPr>
              <a:t>l</a:t>
            </a:r>
            <a:r>
              <a:rPr sz="1050" spc="-75" dirty="0">
                <a:solidFill>
                  <a:srgbClr val="332B2B"/>
                </a:solidFill>
                <a:latin typeface="Verdana"/>
                <a:cs typeface="Verdana"/>
              </a:rPr>
              <a:t>v</a:t>
            </a:r>
            <a:r>
              <a:rPr sz="1050" spc="5" dirty="0">
                <a:solidFill>
                  <a:srgbClr val="332B2B"/>
                </a:solidFill>
                <a:latin typeface="Verdana"/>
                <a:cs typeface="Verdana"/>
              </a:rPr>
              <a:t>e</a:t>
            </a:r>
            <a:r>
              <a:rPr sz="1050" spc="-95" dirty="0">
                <a:solidFill>
                  <a:srgbClr val="332B2B"/>
                </a:solidFill>
                <a:latin typeface="Verdana"/>
                <a:cs typeface="Verdana"/>
              </a:rPr>
              <a:t> </a:t>
            </a:r>
            <a:r>
              <a:rPr sz="1050" spc="-15" dirty="0">
                <a:solidFill>
                  <a:srgbClr val="332B2B"/>
                </a:solidFill>
                <a:latin typeface="Verdana"/>
                <a:cs typeface="Verdana"/>
              </a:rPr>
              <a:t>i</a:t>
            </a:r>
            <a:r>
              <a:rPr sz="1050" spc="40" dirty="0">
                <a:solidFill>
                  <a:srgbClr val="332B2B"/>
                </a:solidFill>
                <a:latin typeface="Verdana"/>
                <a:cs typeface="Verdana"/>
              </a:rPr>
              <a:t>n</a:t>
            </a:r>
            <a:r>
              <a:rPr sz="1050" spc="-15" dirty="0">
                <a:solidFill>
                  <a:srgbClr val="332B2B"/>
                </a:solidFill>
                <a:latin typeface="Verdana"/>
                <a:cs typeface="Verdana"/>
              </a:rPr>
              <a:t>t</a:t>
            </a:r>
            <a:r>
              <a:rPr sz="1050" spc="20" dirty="0">
                <a:solidFill>
                  <a:srgbClr val="332B2B"/>
                </a:solidFill>
                <a:latin typeface="Verdana"/>
                <a:cs typeface="Verdana"/>
              </a:rPr>
              <a:t>o</a:t>
            </a:r>
            <a:r>
              <a:rPr sz="1050" spc="-95" dirty="0">
                <a:solidFill>
                  <a:srgbClr val="332B2B"/>
                </a:solidFill>
                <a:latin typeface="Verdana"/>
                <a:cs typeface="Verdana"/>
              </a:rPr>
              <a:t> </a:t>
            </a:r>
            <a:r>
              <a:rPr sz="1050" spc="-80" dirty="0">
                <a:solidFill>
                  <a:srgbClr val="332B2B"/>
                </a:solidFill>
                <a:latin typeface="Verdana"/>
                <a:cs typeface="Verdana"/>
              </a:rPr>
              <a:t>T</a:t>
            </a:r>
            <a:r>
              <a:rPr sz="1050" spc="-20" dirty="0">
                <a:solidFill>
                  <a:srgbClr val="332B2B"/>
                </a:solidFill>
                <a:latin typeface="Verdana"/>
                <a:cs typeface="Verdana"/>
              </a:rPr>
              <a:t>a</a:t>
            </a:r>
            <a:r>
              <a:rPr sz="1050" spc="50" dirty="0">
                <a:solidFill>
                  <a:srgbClr val="332B2B"/>
                </a:solidFill>
                <a:latin typeface="Verdana"/>
                <a:cs typeface="Verdana"/>
              </a:rPr>
              <a:t>b</a:t>
            </a:r>
            <a:r>
              <a:rPr sz="1050" spc="-15" dirty="0">
                <a:solidFill>
                  <a:srgbClr val="332B2B"/>
                </a:solidFill>
                <a:latin typeface="Verdana"/>
                <a:cs typeface="Verdana"/>
              </a:rPr>
              <a:t>le</a:t>
            </a:r>
            <a:r>
              <a:rPr sz="1050" spc="-20" dirty="0">
                <a:solidFill>
                  <a:srgbClr val="332B2B"/>
                </a:solidFill>
                <a:latin typeface="Verdana"/>
                <a:cs typeface="Verdana"/>
              </a:rPr>
              <a:t>a</a:t>
            </a:r>
            <a:r>
              <a:rPr sz="1050" spc="35" dirty="0">
                <a:solidFill>
                  <a:srgbClr val="332B2B"/>
                </a:solidFill>
                <a:latin typeface="Verdana"/>
                <a:cs typeface="Verdana"/>
              </a:rPr>
              <a:t>u</a:t>
            </a:r>
            <a:r>
              <a:rPr sz="1050" spc="-160" dirty="0">
                <a:solidFill>
                  <a:srgbClr val="332B2B"/>
                </a:solidFill>
                <a:latin typeface="Verdana"/>
                <a:cs typeface="Verdana"/>
              </a:rPr>
              <a:t>,</a:t>
            </a:r>
            <a:r>
              <a:rPr sz="1050" spc="-95" dirty="0">
                <a:solidFill>
                  <a:srgbClr val="332B2B"/>
                </a:solidFill>
                <a:latin typeface="Verdana"/>
                <a:cs typeface="Verdana"/>
              </a:rPr>
              <a:t> </a:t>
            </a:r>
            <a:r>
              <a:rPr sz="1050" spc="-15" dirty="0">
                <a:solidFill>
                  <a:srgbClr val="332B2B"/>
                </a:solidFill>
                <a:latin typeface="Verdana"/>
                <a:cs typeface="Verdana"/>
              </a:rPr>
              <a:t>l</a:t>
            </a:r>
            <a:r>
              <a:rPr sz="1050" dirty="0">
                <a:solidFill>
                  <a:srgbClr val="332B2B"/>
                </a:solidFill>
                <a:latin typeface="Verdana"/>
                <a:cs typeface="Verdana"/>
              </a:rPr>
              <a:t>e</a:t>
            </a:r>
            <a:r>
              <a:rPr sz="1050" spc="5" dirty="0">
                <a:solidFill>
                  <a:srgbClr val="332B2B"/>
                </a:solidFill>
                <a:latin typeface="Verdana"/>
                <a:cs typeface="Verdana"/>
              </a:rPr>
              <a:t>t</a:t>
            </a:r>
            <a:r>
              <a:rPr sz="1050" spc="-75" dirty="0">
                <a:solidFill>
                  <a:srgbClr val="332B2B"/>
                </a:solidFill>
                <a:latin typeface="Verdana"/>
                <a:cs typeface="Verdana"/>
              </a:rPr>
              <a:t>'</a:t>
            </a:r>
            <a:r>
              <a:rPr sz="1050" spc="-30" dirty="0">
                <a:solidFill>
                  <a:srgbClr val="332B2B"/>
                </a:solidFill>
                <a:latin typeface="Verdana"/>
                <a:cs typeface="Verdana"/>
              </a:rPr>
              <a:t>s  </a:t>
            </a:r>
            <a:r>
              <a:rPr sz="1050" spc="35" dirty="0">
                <a:solidFill>
                  <a:srgbClr val="332B2B"/>
                </a:solidFill>
                <a:latin typeface="Verdana"/>
                <a:cs typeface="Verdana"/>
              </a:rPr>
              <a:t>u</a:t>
            </a:r>
            <a:r>
              <a:rPr sz="1050" spc="45" dirty="0">
                <a:solidFill>
                  <a:srgbClr val="332B2B"/>
                </a:solidFill>
                <a:latin typeface="Verdana"/>
                <a:cs typeface="Verdana"/>
              </a:rPr>
              <a:t>n</a:t>
            </a:r>
            <a:r>
              <a:rPr sz="1050" spc="50" dirty="0">
                <a:solidFill>
                  <a:srgbClr val="332B2B"/>
                </a:solidFill>
                <a:latin typeface="Verdana"/>
                <a:cs typeface="Verdana"/>
              </a:rPr>
              <a:t>d</a:t>
            </a:r>
            <a:r>
              <a:rPr sz="1050" dirty="0">
                <a:solidFill>
                  <a:srgbClr val="332B2B"/>
                </a:solidFill>
                <a:latin typeface="Verdana"/>
                <a:cs typeface="Verdana"/>
              </a:rPr>
              <a:t>e</a:t>
            </a:r>
            <a:r>
              <a:rPr sz="1050" spc="-35" dirty="0">
                <a:solidFill>
                  <a:srgbClr val="332B2B"/>
                </a:solidFill>
                <a:latin typeface="Verdana"/>
                <a:cs typeface="Verdana"/>
              </a:rPr>
              <a:t>r</a:t>
            </a:r>
            <a:r>
              <a:rPr sz="1050" spc="-40" dirty="0">
                <a:solidFill>
                  <a:srgbClr val="332B2B"/>
                </a:solidFill>
                <a:latin typeface="Verdana"/>
                <a:cs typeface="Verdana"/>
              </a:rPr>
              <a:t>s</a:t>
            </a:r>
            <a:r>
              <a:rPr sz="1050" spc="5" dirty="0">
                <a:solidFill>
                  <a:srgbClr val="332B2B"/>
                </a:solidFill>
                <a:latin typeface="Verdana"/>
                <a:cs typeface="Verdana"/>
              </a:rPr>
              <a:t>t</a:t>
            </a:r>
            <a:r>
              <a:rPr sz="1050" spc="-20" dirty="0">
                <a:solidFill>
                  <a:srgbClr val="332B2B"/>
                </a:solidFill>
                <a:latin typeface="Verdana"/>
                <a:cs typeface="Verdana"/>
              </a:rPr>
              <a:t>a</a:t>
            </a:r>
            <a:r>
              <a:rPr sz="1050" spc="45" dirty="0">
                <a:solidFill>
                  <a:srgbClr val="332B2B"/>
                </a:solidFill>
                <a:latin typeface="Verdana"/>
                <a:cs typeface="Verdana"/>
              </a:rPr>
              <a:t>n</a:t>
            </a:r>
            <a:r>
              <a:rPr sz="1050" spc="55" dirty="0">
                <a:solidFill>
                  <a:srgbClr val="332B2B"/>
                </a:solidFill>
                <a:latin typeface="Verdana"/>
                <a:cs typeface="Verdana"/>
              </a:rPr>
              <a:t>d</a:t>
            </a:r>
            <a:r>
              <a:rPr sz="1050" spc="-95" dirty="0">
                <a:solidFill>
                  <a:srgbClr val="332B2B"/>
                </a:solidFill>
                <a:latin typeface="Verdana"/>
                <a:cs typeface="Verdana"/>
              </a:rPr>
              <a:t> </a:t>
            </a:r>
            <a:r>
              <a:rPr sz="1050" spc="5" dirty="0">
                <a:solidFill>
                  <a:srgbClr val="332B2B"/>
                </a:solidFill>
                <a:latin typeface="Verdana"/>
                <a:cs typeface="Verdana"/>
              </a:rPr>
              <a:t>t</a:t>
            </a:r>
            <a:r>
              <a:rPr sz="1050" spc="45" dirty="0">
                <a:solidFill>
                  <a:srgbClr val="332B2B"/>
                </a:solidFill>
                <a:latin typeface="Verdana"/>
                <a:cs typeface="Verdana"/>
              </a:rPr>
              <a:t>h</a:t>
            </a:r>
            <a:r>
              <a:rPr sz="1050" spc="5" dirty="0">
                <a:solidFill>
                  <a:srgbClr val="332B2B"/>
                </a:solidFill>
                <a:latin typeface="Verdana"/>
                <a:cs typeface="Verdana"/>
              </a:rPr>
              <a:t>e</a:t>
            </a:r>
            <a:r>
              <a:rPr sz="1050" spc="-95" dirty="0">
                <a:solidFill>
                  <a:srgbClr val="332B2B"/>
                </a:solidFill>
                <a:latin typeface="Verdana"/>
                <a:cs typeface="Verdana"/>
              </a:rPr>
              <a:t> </a:t>
            </a:r>
            <a:r>
              <a:rPr sz="1050" spc="-15" dirty="0">
                <a:solidFill>
                  <a:srgbClr val="332B2B"/>
                </a:solidFill>
                <a:latin typeface="Verdana"/>
                <a:cs typeface="Verdana"/>
              </a:rPr>
              <a:t>i</a:t>
            </a:r>
            <a:r>
              <a:rPr sz="1050" spc="85" dirty="0">
                <a:solidFill>
                  <a:srgbClr val="332B2B"/>
                </a:solidFill>
                <a:latin typeface="Verdana"/>
                <a:cs typeface="Verdana"/>
              </a:rPr>
              <a:t>m</a:t>
            </a:r>
            <a:r>
              <a:rPr sz="1050" spc="50" dirty="0">
                <a:solidFill>
                  <a:srgbClr val="332B2B"/>
                </a:solidFill>
                <a:latin typeface="Verdana"/>
                <a:cs typeface="Verdana"/>
              </a:rPr>
              <a:t>p</a:t>
            </a:r>
            <a:r>
              <a:rPr sz="1050" spc="15" dirty="0">
                <a:solidFill>
                  <a:srgbClr val="332B2B"/>
                </a:solidFill>
                <a:latin typeface="Verdana"/>
                <a:cs typeface="Verdana"/>
              </a:rPr>
              <a:t>o</a:t>
            </a:r>
            <a:r>
              <a:rPr sz="1050" spc="-15" dirty="0">
                <a:solidFill>
                  <a:srgbClr val="332B2B"/>
                </a:solidFill>
                <a:latin typeface="Verdana"/>
                <a:cs typeface="Verdana"/>
              </a:rPr>
              <a:t>r</a:t>
            </a:r>
            <a:r>
              <a:rPr sz="1050" spc="5" dirty="0">
                <a:solidFill>
                  <a:srgbClr val="332B2B"/>
                </a:solidFill>
                <a:latin typeface="Verdana"/>
                <a:cs typeface="Verdana"/>
              </a:rPr>
              <a:t>t</a:t>
            </a:r>
            <a:r>
              <a:rPr sz="1050" spc="-20" dirty="0">
                <a:solidFill>
                  <a:srgbClr val="332B2B"/>
                </a:solidFill>
                <a:latin typeface="Verdana"/>
                <a:cs typeface="Verdana"/>
              </a:rPr>
              <a:t>a</a:t>
            </a:r>
            <a:r>
              <a:rPr sz="1050" spc="45" dirty="0">
                <a:solidFill>
                  <a:srgbClr val="332B2B"/>
                </a:solidFill>
                <a:latin typeface="Verdana"/>
                <a:cs typeface="Verdana"/>
              </a:rPr>
              <a:t>n</a:t>
            </a:r>
            <a:r>
              <a:rPr sz="1050" spc="30" dirty="0">
                <a:solidFill>
                  <a:srgbClr val="332B2B"/>
                </a:solidFill>
                <a:latin typeface="Verdana"/>
                <a:cs typeface="Verdana"/>
              </a:rPr>
              <a:t>c</a:t>
            </a:r>
            <a:r>
              <a:rPr sz="1050" spc="5" dirty="0">
                <a:solidFill>
                  <a:srgbClr val="332B2B"/>
                </a:solidFill>
                <a:latin typeface="Verdana"/>
                <a:cs typeface="Verdana"/>
              </a:rPr>
              <a:t>e</a:t>
            </a:r>
            <a:r>
              <a:rPr sz="1050" spc="-95" dirty="0">
                <a:solidFill>
                  <a:srgbClr val="332B2B"/>
                </a:solidFill>
                <a:latin typeface="Verdana"/>
                <a:cs typeface="Verdana"/>
              </a:rPr>
              <a:t> </a:t>
            </a:r>
            <a:r>
              <a:rPr sz="1050" spc="15" dirty="0">
                <a:solidFill>
                  <a:srgbClr val="332B2B"/>
                </a:solidFill>
                <a:latin typeface="Verdana"/>
                <a:cs typeface="Verdana"/>
              </a:rPr>
              <a:t>o</a:t>
            </a:r>
            <a:r>
              <a:rPr sz="1050" spc="-15" dirty="0">
                <a:solidFill>
                  <a:srgbClr val="332B2B"/>
                </a:solidFill>
                <a:latin typeface="Verdana"/>
                <a:cs typeface="Verdana"/>
              </a:rPr>
              <a:t>f</a:t>
            </a:r>
            <a:r>
              <a:rPr lang="en-US" sz="1050" spc="-15" dirty="0">
                <a:solidFill>
                  <a:srgbClr val="332B2B"/>
                </a:solidFill>
                <a:latin typeface="Verdana"/>
                <a:cs typeface="Verdana"/>
              </a:rPr>
              <a:t>                       </a:t>
            </a:r>
            <a:r>
              <a:rPr lang="en-IN" sz="1050" spc="-160" dirty="0">
                <a:solidFill>
                  <a:srgbClr val="332B2B"/>
                </a:solidFill>
                <a:latin typeface="Verdana"/>
                <a:cs typeface="Verdana"/>
              </a:rPr>
              <a:t>.                  </a:t>
            </a:r>
            <a:r>
              <a:rPr lang="en-IN" sz="1050" spc="-95" dirty="0">
                <a:solidFill>
                  <a:srgbClr val="332B2B"/>
                </a:solidFill>
                <a:latin typeface="Verdana"/>
                <a:cs typeface="Verdana"/>
              </a:rPr>
              <a:t> </a:t>
            </a:r>
            <a:r>
              <a:rPr lang="en-IN" sz="1050" spc="-130" dirty="0">
                <a:solidFill>
                  <a:srgbClr val="332B2B"/>
                </a:solidFill>
                <a:latin typeface="Verdana"/>
                <a:cs typeface="Verdana"/>
              </a:rPr>
              <a:t>I</a:t>
            </a:r>
            <a:r>
              <a:rPr lang="en-IN" sz="1050" spc="10" dirty="0">
                <a:solidFill>
                  <a:srgbClr val="332B2B"/>
                </a:solidFill>
                <a:latin typeface="Verdana"/>
                <a:cs typeface="Verdana"/>
              </a:rPr>
              <a:t>t</a:t>
            </a:r>
            <a:r>
              <a:rPr lang="en-IN" sz="1050" spc="-95" dirty="0">
                <a:solidFill>
                  <a:srgbClr val="332B2B"/>
                </a:solidFill>
                <a:latin typeface="Verdana"/>
                <a:cs typeface="Verdana"/>
              </a:rPr>
              <a:t> </a:t>
            </a:r>
            <a:r>
              <a:rPr lang="en-IN" sz="1050" spc="-15" dirty="0">
                <a:solidFill>
                  <a:srgbClr val="332B2B"/>
                </a:solidFill>
                <a:latin typeface="Verdana"/>
                <a:cs typeface="Verdana"/>
              </a:rPr>
              <a:t>i</a:t>
            </a:r>
            <a:r>
              <a:rPr lang="en-IN" sz="1050" spc="30" dirty="0">
                <a:solidFill>
                  <a:srgbClr val="332B2B"/>
                </a:solidFill>
                <a:latin typeface="Verdana"/>
                <a:cs typeface="Verdana"/>
              </a:rPr>
              <a:t>n</a:t>
            </a:r>
            <a:r>
              <a:rPr lang="en-IN" sz="1050" spc="-75" dirty="0">
                <a:solidFill>
                  <a:srgbClr val="332B2B"/>
                </a:solidFill>
                <a:latin typeface="Verdana"/>
                <a:cs typeface="Verdana"/>
              </a:rPr>
              <a:t>v</a:t>
            </a:r>
            <a:r>
              <a:rPr lang="en-IN" sz="1050" spc="15" dirty="0">
                <a:solidFill>
                  <a:srgbClr val="332B2B"/>
                </a:solidFill>
                <a:latin typeface="Verdana"/>
                <a:cs typeface="Verdana"/>
              </a:rPr>
              <a:t>o</a:t>
            </a:r>
            <a:r>
              <a:rPr lang="en-IN" sz="1050" spc="-15" dirty="0">
                <a:solidFill>
                  <a:srgbClr val="332B2B"/>
                </a:solidFill>
                <a:latin typeface="Verdana"/>
                <a:cs typeface="Verdana"/>
              </a:rPr>
              <a:t>l</a:t>
            </a:r>
            <a:r>
              <a:rPr lang="en-IN" sz="1050" spc="-75" dirty="0">
                <a:solidFill>
                  <a:srgbClr val="332B2B"/>
                </a:solidFill>
                <a:latin typeface="Verdana"/>
                <a:cs typeface="Verdana"/>
              </a:rPr>
              <a:t>v</a:t>
            </a:r>
            <a:r>
              <a:rPr lang="en-IN" sz="1050" dirty="0">
                <a:solidFill>
                  <a:srgbClr val="332B2B"/>
                </a:solidFill>
                <a:latin typeface="Verdana"/>
                <a:cs typeface="Verdana"/>
              </a:rPr>
              <a:t>e</a:t>
            </a:r>
            <a:r>
              <a:rPr lang="en-IN" sz="1050" spc="-35" dirty="0">
                <a:solidFill>
                  <a:srgbClr val="332B2B"/>
                </a:solidFill>
                <a:latin typeface="Verdana"/>
                <a:cs typeface="Verdana"/>
              </a:rPr>
              <a:t>s</a:t>
            </a:r>
            <a:r>
              <a:rPr sz="1050" spc="-95" dirty="0">
                <a:solidFill>
                  <a:srgbClr val="332B2B"/>
                </a:solidFill>
                <a:latin typeface="Verdana"/>
                <a:cs typeface="Verdana"/>
              </a:rPr>
              <a:t> </a:t>
            </a:r>
            <a:r>
              <a:rPr sz="1050" spc="-20" dirty="0">
                <a:solidFill>
                  <a:srgbClr val="332B2B"/>
                </a:solidFill>
                <a:latin typeface="Verdana"/>
                <a:cs typeface="Verdana"/>
              </a:rPr>
              <a:t>a</a:t>
            </a:r>
            <a:r>
              <a:rPr sz="1050" spc="40" dirty="0">
                <a:solidFill>
                  <a:srgbClr val="332B2B"/>
                </a:solidFill>
                <a:latin typeface="Verdana"/>
                <a:cs typeface="Verdana"/>
              </a:rPr>
              <a:t>n</a:t>
            </a:r>
            <a:r>
              <a:rPr sz="1050" spc="-20" dirty="0">
                <a:solidFill>
                  <a:srgbClr val="332B2B"/>
                </a:solidFill>
                <a:latin typeface="Verdana"/>
                <a:cs typeface="Verdana"/>
              </a:rPr>
              <a:t>a</a:t>
            </a:r>
            <a:r>
              <a:rPr sz="1050" spc="-15" dirty="0">
                <a:solidFill>
                  <a:srgbClr val="332B2B"/>
                </a:solidFill>
                <a:latin typeface="Verdana"/>
                <a:cs typeface="Verdana"/>
              </a:rPr>
              <a:t>l</a:t>
            </a:r>
            <a:r>
              <a:rPr sz="1050" spc="-70" dirty="0">
                <a:solidFill>
                  <a:srgbClr val="332B2B"/>
                </a:solidFill>
                <a:latin typeface="Verdana"/>
                <a:cs typeface="Verdana"/>
              </a:rPr>
              <a:t>y</a:t>
            </a:r>
            <a:r>
              <a:rPr sz="1050" spc="-25" dirty="0">
                <a:solidFill>
                  <a:srgbClr val="332B2B"/>
                </a:solidFill>
                <a:latin typeface="Verdana"/>
                <a:cs typeface="Verdana"/>
              </a:rPr>
              <a:t>z</a:t>
            </a:r>
            <a:r>
              <a:rPr sz="1050" spc="-15" dirty="0">
                <a:solidFill>
                  <a:srgbClr val="332B2B"/>
                </a:solidFill>
                <a:latin typeface="Verdana"/>
                <a:cs typeface="Verdana"/>
              </a:rPr>
              <a:t>i</a:t>
            </a:r>
            <a:r>
              <a:rPr sz="1050" spc="45" dirty="0">
                <a:solidFill>
                  <a:srgbClr val="332B2B"/>
                </a:solidFill>
                <a:latin typeface="Verdana"/>
                <a:cs typeface="Verdana"/>
              </a:rPr>
              <a:t>n</a:t>
            </a:r>
            <a:r>
              <a:rPr sz="1050" spc="65" dirty="0">
                <a:solidFill>
                  <a:srgbClr val="332B2B"/>
                </a:solidFill>
                <a:latin typeface="Verdana"/>
                <a:cs typeface="Verdana"/>
              </a:rPr>
              <a:t>g</a:t>
            </a:r>
            <a:r>
              <a:rPr sz="1050" spc="-95" dirty="0">
                <a:solidFill>
                  <a:srgbClr val="332B2B"/>
                </a:solidFill>
                <a:latin typeface="Verdana"/>
                <a:cs typeface="Verdana"/>
              </a:rPr>
              <a:t> </a:t>
            </a:r>
            <a:r>
              <a:rPr sz="1050" spc="35" dirty="0">
                <a:solidFill>
                  <a:srgbClr val="332B2B"/>
                </a:solidFill>
                <a:latin typeface="Verdana"/>
                <a:cs typeface="Verdana"/>
              </a:rPr>
              <a:t>cu</a:t>
            </a:r>
            <a:r>
              <a:rPr sz="1050" spc="-40" dirty="0">
                <a:solidFill>
                  <a:srgbClr val="332B2B"/>
                </a:solidFill>
                <a:latin typeface="Verdana"/>
                <a:cs typeface="Verdana"/>
              </a:rPr>
              <a:t>s</a:t>
            </a:r>
            <a:r>
              <a:rPr sz="1050" spc="-15" dirty="0">
                <a:solidFill>
                  <a:srgbClr val="332B2B"/>
                </a:solidFill>
                <a:latin typeface="Verdana"/>
                <a:cs typeface="Verdana"/>
              </a:rPr>
              <a:t>t</a:t>
            </a:r>
            <a:r>
              <a:rPr sz="1050" spc="15" dirty="0">
                <a:solidFill>
                  <a:srgbClr val="332B2B"/>
                </a:solidFill>
                <a:latin typeface="Verdana"/>
                <a:cs typeface="Verdana"/>
              </a:rPr>
              <a:t>o</a:t>
            </a:r>
            <a:r>
              <a:rPr sz="1050" spc="90" dirty="0">
                <a:solidFill>
                  <a:srgbClr val="332B2B"/>
                </a:solidFill>
                <a:latin typeface="Verdana"/>
                <a:cs typeface="Verdana"/>
              </a:rPr>
              <a:t>m</a:t>
            </a:r>
            <a:r>
              <a:rPr sz="1050" dirty="0">
                <a:solidFill>
                  <a:srgbClr val="332B2B"/>
                </a:solidFill>
                <a:latin typeface="Verdana"/>
                <a:cs typeface="Verdana"/>
              </a:rPr>
              <a:t>e</a:t>
            </a:r>
            <a:r>
              <a:rPr sz="1050" spc="-25" dirty="0">
                <a:solidFill>
                  <a:srgbClr val="332B2B"/>
                </a:solidFill>
                <a:latin typeface="Verdana"/>
                <a:cs typeface="Verdana"/>
              </a:rPr>
              <a:t>r  </a:t>
            </a:r>
            <a:r>
              <a:rPr sz="1050" spc="5" dirty="0">
                <a:solidFill>
                  <a:srgbClr val="332B2B"/>
                </a:solidFill>
                <a:latin typeface="Verdana"/>
                <a:cs typeface="Verdana"/>
              </a:rPr>
              <a:t>data</a:t>
            </a:r>
            <a:r>
              <a:rPr sz="1050" spc="-95" dirty="0">
                <a:solidFill>
                  <a:srgbClr val="332B2B"/>
                </a:solidFill>
                <a:latin typeface="Verdana"/>
                <a:cs typeface="Verdana"/>
              </a:rPr>
              <a:t> </a:t>
            </a:r>
            <a:r>
              <a:rPr sz="1050" dirty="0">
                <a:solidFill>
                  <a:srgbClr val="332B2B"/>
                </a:solidFill>
                <a:latin typeface="Verdana"/>
                <a:cs typeface="Verdana"/>
              </a:rPr>
              <a:t>to</a:t>
            </a:r>
            <a:r>
              <a:rPr sz="1050" spc="-95" dirty="0">
                <a:solidFill>
                  <a:srgbClr val="332B2B"/>
                </a:solidFill>
                <a:latin typeface="Verdana"/>
                <a:cs typeface="Verdana"/>
              </a:rPr>
              <a:t> </a:t>
            </a:r>
            <a:r>
              <a:rPr sz="1050" spc="20" dirty="0">
                <a:solidFill>
                  <a:srgbClr val="332B2B"/>
                </a:solidFill>
                <a:latin typeface="Verdana"/>
                <a:cs typeface="Verdana"/>
              </a:rPr>
              <a:t>gain</a:t>
            </a:r>
            <a:r>
              <a:rPr sz="1050" spc="-95" dirty="0">
                <a:solidFill>
                  <a:srgbClr val="332B2B"/>
                </a:solidFill>
                <a:latin typeface="Verdana"/>
                <a:cs typeface="Verdana"/>
              </a:rPr>
              <a:t> </a:t>
            </a:r>
            <a:r>
              <a:rPr sz="1050" spc="5" dirty="0">
                <a:solidFill>
                  <a:srgbClr val="332B2B"/>
                </a:solidFill>
                <a:latin typeface="Verdana"/>
                <a:cs typeface="Verdana"/>
              </a:rPr>
              <a:t>insights</a:t>
            </a:r>
            <a:r>
              <a:rPr sz="1050" spc="-95" dirty="0">
                <a:solidFill>
                  <a:srgbClr val="332B2B"/>
                </a:solidFill>
                <a:latin typeface="Verdana"/>
                <a:cs typeface="Verdana"/>
              </a:rPr>
              <a:t> </a:t>
            </a:r>
            <a:r>
              <a:rPr sz="1050" spc="5" dirty="0">
                <a:solidFill>
                  <a:srgbClr val="332B2B"/>
                </a:solidFill>
                <a:latin typeface="Verdana"/>
                <a:cs typeface="Verdana"/>
              </a:rPr>
              <a:t>into</a:t>
            </a:r>
            <a:r>
              <a:rPr sz="1050" spc="-95" dirty="0">
                <a:solidFill>
                  <a:srgbClr val="332B2B"/>
                </a:solidFill>
                <a:latin typeface="Verdana"/>
                <a:cs typeface="Verdana"/>
              </a:rPr>
              <a:t> </a:t>
            </a:r>
            <a:r>
              <a:rPr sz="1050" dirty="0">
                <a:solidFill>
                  <a:srgbClr val="332B2B"/>
                </a:solidFill>
                <a:latin typeface="Verdana"/>
                <a:cs typeface="Verdana"/>
              </a:rPr>
              <a:t>their</a:t>
            </a:r>
            <a:r>
              <a:rPr sz="1050" spc="-95" dirty="0">
                <a:solidFill>
                  <a:srgbClr val="332B2B"/>
                </a:solidFill>
                <a:latin typeface="Verdana"/>
                <a:cs typeface="Verdana"/>
              </a:rPr>
              <a:t> </a:t>
            </a:r>
            <a:r>
              <a:rPr sz="1050" spc="-15" dirty="0">
                <a:solidFill>
                  <a:srgbClr val="332B2B"/>
                </a:solidFill>
                <a:latin typeface="Verdana"/>
                <a:cs typeface="Verdana"/>
              </a:rPr>
              <a:t>preferences, </a:t>
            </a:r>
            <a:r>
              <a:rPr sz="1050" spc="-355" dirty="0">
                <a:solidFill>
                  <a:srgbClr val="332B2B"/>
                </a:solidFill>
                <a:latin typeface="Verdana"/>
                <a:cs typeface="Verdana"/>
              </a:rPr>
              <a:t> </a:t>
            </a:r>
            <a:r>
              <a:rPr sz="1050" spc="50" dirty="0">
                <a:solidFill>
                  <a:srgbClr val="332B2B"/>
                </a:solidFill>
                <a:latin typeface="Verdana"/>
                <a:cs typeface="Verdana"/>
              </a:rPr>
              <a:t>b</a:t>
            </a:r>
            <a:r>
              <a:rPr sz="1050" dirty="0">
                <a:solidFill>
                  <a:srgbClr val="332B2B"/>
                </a:solidFill>
                <a:latin typeface="Verdana"/>
                <a:cs typeface="Verdana"/>
              </a:rPr>
              <a:t>e</a:t>
            </a:r>
            <a:r>
              <a:rPr sz="1050" spc="40" dirty="0">
                <a:solidFill>
                  <a:srgbClr val="332B2B"/>
                </a:solidFill>
                <a:latin typeface="Verdana"/>
                <a:cs typeface="Verdana"/>
              </a:rPr>
              <a:t>h</a:t>
            </a:r>
            <a:r>
              <a:rPr sz="1050" spc="-30" dirty="0">
                <a:solidFill>
                  <a:srgbClr val="332B2B"/>
                </a:solidFill>
                <a:latin typeface="Verdana"/>
                <a:cs typeface="Verdana"/>
              </a:rPr>
              <a:t>a</a:t>
            </a:r>
            <a:r>
              <a:rPr sz="1050" spc="-60" dirty="0">
                <a:solidFill>
                  <a:srgbClr val="332B2B"/>
                </a:solidFill>
                <a:latin typeface="Verdana"/>
                <a:cs typeface="Verdana"/>
              </a:rPr>
              <a:t>v</a:t>
            </a:r>
            <a:r>
              <a:rPr sz="1050" spc="-15" dirty="0">
                <a:solidFill>
                  <a:srgbClr val="332B2B"/>
                </a:solidFill>
                <a:latin typeface="Verdana"/>
                <a:cs typeface="Verdana"/>
              </a:rPr>
              <a:t>i</a:t>
            </a:r>
            <a:r>
              <a:rPr sz="1050" spc="15" dirty="0">
                <a:solidFill>
                  <a:srgbClr val="332B2B"/>
                </a:solidFill>
                <a:latin typeface="Verdana"/>
                <a:cs typeface="Verdana"/>
              </a:rPr>
              <a:t>o</a:t>
            </a:r>
            <a:r>
              <a:rPr sz="1050" spc="-45" dirty="0">
                <a:solidFill>
                  <a:srgbClr val="332B2B"/>
                </a:solidFill>
                <a:latin typeface="Verdana"/>
                <a:cs typeface="Verdana"/>
              </a:rPr>
              <a:t>r</a:t>
            </a:r>
            <a:r>
              <a:rPr sz="1050" spc="-160" dirty="0">
                <a:solidFill>
                  <a:srgbClr val="332B2B"/>
                </a:solidFill>
                <a:latin typeface="Verdana"/>
                <a:cs typeface="Verdana"/>
              </a:rPr>
              <a:t>,</a:t>
            </a:r>
            <a:r>
              <a:rPr sz="1050" spc="-95" dirty="0">
                <a:solidFill>
                  <a:srgbClr val="332B2B"/>
                </a:solidFill>
                <a:latin typeface="Verdana"/>
                <a:cs typeface="Verdana"/>
              </a:rPr>
              <a:t> </a:t>
            </a:r>
            <a:r>
              <a:rPr sz="1050" spc="-20" dirty="0">
                <a:solidFill>
                  <a:srgbClr val="332B2B"/>
                </a:solidFill>
                <a:latin typeface="Verdana"/>
                <a:cs typeface="Verdana"/>
              </a:rPr>
              <a:t>a</a:t>
            </a:r>
            <a:r>
              <a:rPr sz="1050" spc="45" dirty="0">
                <a:solidFill>
                  <a:srgbClr val="332B2B"/>
                </a:solidFill>
                <a:latin typeface="Verdana"/>
                <a:cs typeface="Verdana"/>
              </a:rPr>
              <a:t>n</a:t>
            </a:r>
            <a:r>
              <a:rPr sz="1050" spc="55" dirty="0">
                <a:solidFill>
                  <a:srgbClr val="332B2B"/>
                </a:solidFill>
                <a:latin typeface="Verdana"/>
                <a:cs typeface="Verdana"/>
              </a:rPr>
              <a:t>d</a:t>
            </a:r>
            <a:r>
              <a:rPr sz="1050" spc="-95" dirty="0">
                <a:solidFill>
                  <a:srgbClr val="332B2B"/>
                </a:solidFill>
                <a:latin typeface="Verdana"/>
                <a:cs typeface="Verdana"/>
              </a:rPr>
              <a:t> </a:t>
            </a:r>
            <a:r>
              <a:rPr sz="1050" spc="45" dirty="0">
                <a:solidFill>
                  <a:srgbClr val="332B2B"/>
                </a:solidFill>
                <a:latin typeface="Verdana"/>
                <a:cs typeface="Verdana"/>
              </a:rPr>
              <a:t>n</a:t>
            </a:r>
            <a:r>
              <a:rPr sz="1050" dirty="0">
                <a:solidFill>
                  <a:srgbClr val="332B2B"/>
                </a:solidFill>
                <a:latin typeface="Verdana"/>
                <a:cs typeface="Verdana"/>
              </a:rPr>
              <a:t>ee</a:t>
            </a:r>
            <a:r>
              <a:rPr sz="1050" spc="50" dirty="0">
                <a:solidFill>
                  <a:srgbClr val="332B2B"/>
                </a:solidFill>
                <a:latin typeface="Verdana"/>
                <a:cs typeface="Verdana"/>
              </a:rPr>
              <a:t>d</a:t>
            </a:r>
            <a:r>
              <a:rPr sz="1050" spc="-40" dirty="0">
                <a:solidFill>
                  <a:srgbClr val="332B2B"/>
                </a:solidFill>
                <a:latin typeface="Verdana"/>
                <a:cs typeface="Verdana"/>
              </a:rPr>
              <a:t>s</a:t>
            </a:r>
            <a:r>
              <a:rPr sz="1050" spc="-160" dirty="0">
                <a:solidFill>
                  <a:srgbClr val="332B2B"/>
                </a:solidFill>
                <a:latin typeface="Verdana"/>
                <a:cs typeface="Verdana"/>
              </a:rPr>
              <a:t>.</a:t>
            </a:r>
            <a:r>
              <a:rPr sz="1050" spc="-95" dirty="0">
                <a:solidFill>
                  <a:srgbClr val="332B2B"/>
                </a:solidFill>
                <a:latin typeface="Verdana"/>
                <a:cs typeface="Verdana"/>
              </a:rPr>
              <a:t> </a:t>
            </a:r>
            <a:r>
              <a:rPr sz="1050" spc="65" dirty="0">
                <a:solidFill>
                  <a:srgbClr val="332B2B"/>
                </a:solidFill>
                <a:latin typeface="Verdana"/>
                <a:cs typeface="Verdana"/>
              </a:rPr>
              <a:t>B</a:t>
            </a:r>
            <a:r>
              <a:rPr sz="1050" spc="-55" dirty="0">
                <a:solidFill>
                  <a:srgbClr val="332B2B"/>
                </a:solidFill>
                <a:latin typeface="Verdana"/>
                <a:cs typeface="Verdana"/>
              </a:rPr>
              <a:t>y</a:t>
            </a:r>
            <a:r>
              <a:rPr sz="1050" spc="-95" dirty="0">
                <a:solidFill>
                  <a:srgbClr val="332B2B"/>
                </a:solidFill>
                <a:latin typeface="Verdana"/>
                <a:cs typeface="Verdana"/>
              </a:rPr>
              <a:t> </a:t>
            </a:r>
            <a:r>
              <a:rPr sz="1050" spc="35" dirty="0">
                <a:solidFill>
                  <a:srgbClr val="332B2B"/>
                </a:solidFill>
                <a:latin typeface="Verdana"/>
                <a:cs typeface="Verdana"/>
              </a:rPr>
              <a:t>u</a:t>
            </a:r>
            <a:r>
              <a:rPr sz="1050" spc="45" dirty="0">
                <a:solidFill>
                  <a:srgbClr val="332B2B"/>
                </a:solidFill>
                <a:latin typeface="Verdana"/>
                <a:cs typeface="Verdana"/>
              </a:rPr>
              <a:t>n</a:t>
            </a:r>
            <a:r>
              <a:rPr sz="1050" spc="50" dirty="0">
                <a:solidFill>
                  <a:srgbClr val="332B2B"/>
                </a:solidFill>
                <a:latin typeface="Verdana"/>
                <a:cs typeface="Verdana"/>
              </a:rPr>
              <a:t>d</a:t>
            </a:r>
            <a:r>
              <a:rPr sz="1050" dirty="0">
                <a:solidFill>
                  <a:srgbClr val="332B2B"/>
                </a:solidFill>
                <a:latin typeface="Verdana"/>
                <a:cs typeface="Verdana"/>
              </a:rPr>
              <a:t>e</a:t>
            </a:r>
            <a:r>
              <a:rPr sz="1050" spc="-35" dirty="0">
                <a:solidFill>
                  <a:srgbClr val="332B2B"/>
                </a:solidFill>
                <a:latin typeface="Verdana"/>
                <a:cs typeface="Verdana"/>
              </a:rPr>
              <a:t>r</a:t>
            </a:r>
            <a:r>
              <a:rPr sz="1050" spc="-40" dirty="0">
                <a:solidFill>
                  <a:srgbClr val="332B2B"/>
                </a:solidFill>
                <a:latin typeface="Verdana"/>
                <a:cs typeface="Verdana"/>
              </a:rPr>
              <a:t>s</a:t>
            </a:r>
            <a:r>
              <a:rPr sz="1050" spc="5" dirty="0">
                <a:solidFill>
                  <a:srgbClr val="332B2B"/>
                </a:solidFill>
                <a:latin typeface="Verdana"/>
                <a:cs typeface="Verdana"/>
              </a:rPr>
              <a:t>t</a:t>
            </a:r>
            <a:r>
              <a:rPr sz="1050" spc="-20" dirty="0">
                <a:solidFill>
                  <a:srgbClr val="332B2B"/>
                </a:solidFill>
                <a:latin typeface="Verdana"/>
                <a:cs typeface="Verdana"/>
              </a:rPr>
              <a:t>a</a:t>
            </a:r>
            <a:r>
              <a:rPr sz="1050" spc="45" dirty="0">
                <a:solidFill>
                  <a:srgbClr val="332B2B"/>
                </a:solidFill>
                <a:latin typeface="Verdana"/>
                <a:cs typeface="Verdana"/>
              </a:rPr>
              <a:t>n</a:t>
            </a:r>
            <a:r>
              <a:rPr sz="1050" spc="50" dirty="0">
                <a:solidFill>
                  <a:srgbClr val="332B2B"/>
                </a:solidFill>
                <a:latin typeface="Verdana"/>
                <a:cs typeface="Verdana"/>
              </a:rPr>
              <a:t>d</a:t>
            </a:r>
            <a:r>
              <a:rPr sz="1050" spc="-15" dirty="0">
                <a:solidFill>
                  <a:srgbClr val="332B2B"/>
                </a:solidFill>
                <a:latin typeface="Verdana"/>
                <a:cs typeface="Verdana"/>
              </a:rPr>
              <a:t>i</a:t>
            </a:r>
            <a:r>
              <a:rPr sz="1050" spc="45" dirty="0">
                <a:solidFill>
                  <a:srgbClr val="332B2B"/>
                </a:solidFill>
                <a:latin typeface="Verdana"/>
                <a:cs typeface="Verdana"/>
              </a:rPr>
              <a:t>ng  </a:t>
            </a:r>
            <a:r>
              <a:rPr sz="1050" spc="15" dirty="0">
                <a:solidFill>
                  <a:srgbClr val="332B2B"/>
                </a:solidFill>
                <a:latin typeface="Verdana"/>
                <a:cs typeface="Verdana"/>
              </a:rPr>
              <a:t>o</a:t>
            </a:r>
            <a:r>
              <a:rPr sz="1050" spc="35" dirty="0">
                <a:solidFill>
                  <a:srgbClr val="332B2B"/>
                </a:solidFill>
                <a:latin typeface="Verdana"/>
                <a:cs typeface="Verdana"/>
              </a:rPr>
              <a:t>u</a:t>
            </a:r>
            <a:r>
              <a:rPr sz="1050" spc="-30" dirty="0">
                <a:solidFill>
                  <a:srgbClr val="332B2B"/>
                </a:solidFill>
                <a:latin typeface="Verdana"/>
                <a:cs typeface="Verdana"/>
              </a:rPr>
              <a:t>r</a:t>
            </a:r>
            <a:r>
              <a:rPr sz="1050" spc="-95" dirty="0">
                <a:solidFill>
                  <a:srgbClr val="332B2B"/>
                </a:solidFill>
                <a:latin typeface="Verdana"/>
                <a:cs typeface="Verdana"/>
              </a:rPr>
              <a:t> </a:t>
            </a:r>
            <a:r>
              <a:rPr sz="1050" spc="35" dirty="0">
                <a:solidFill>
                  <a:srgbClr val="332B2B"/>
                </a:solidFill>
                <a:latin typeface="Verdana"/>
                <a:cs typeface="Verdana"/>
              </a:rPr>
              <a:t>cu</a:t>
            </a:r>
            <a:r>
              <a:rPr sz="1050" spc="-40" dirty="0">
                <a:solidFill>
                  <a:srgbClr val="332B2B"/>
                </a:solidFill>
                <a:latin typeface="Verdana"/>
                <a:cs typeface="Verdana"/>
              </a:rPr>
              <a:t>s</a:t>
            </a:r>
            <a:r>
              <a:rPr sz="1050" spc="-15" dirty="0">
                <a:solidFill>
                  <a:srgbClr val="332B2B"/>
                </a:solidFill>
                <a:latin typeface="Verdana"/>
                <a:cs typeface="Verdana"/>
              </a:rPr>
              <a:t>t</a:t>
            </a:r>
            <a:r>
              <a:rPr sz="1050" spc="15" dirty="0">
                <a:solidFill>
                  <a:srgbClr val="332B2B"/>
                </a:solidFill>
                <a:latin typeface="Verdana"/>
                <a:cs typeface="Verdana"/>
              </a:rPr>
              <a:t>o</a:t>
            </a:r>
            <a:r>
              <a:rPr sz="1050" spc="90" dirty="0">
                <a:solidFill>
                  <a:srgbClr val="332B2B"/>
                </a:solidFill>
                <a:latin typeface="Verdana"/>
                <a:cs typeface="Verdana"/>
              </a:rPr>
              <a:t>m</a:t>
            </a:r>
            <a:r>
              <a:rPr sz="1050" dirty="0">
                <a:solidFill>
                  <a:srgbClr val="332B2B"/>
                </a:solidFill>
                <a:latin typeface="Verdana"/>
                <a:cs typeface="Verdana"/>
              </a:rPr>
              <a:t>e</a:t>
            </a:r>
            <a:r>
              <a:rPr sz="1050" spc="-35" dirty="0">
                <a:solidFill>
                  <a:srgbClr val="332B2B"/>
                </a:solidFill>
                <a:latin typeface="Verdana"/>
                <a:cs typeface="Verdana"/>
              </a:rPr>
              <a:t>rs</a:t>
            </a:r>
            <a:r>
              <a:rPr sz="1050" spc="-95" dirty="0">
                <a:solidFill>
                  <a:srgbClr val="332B2B"/>
                </a:solidFill>
                <a:latin typeface="Verdana"/>
                <a:cs typeface="Verdana"/>
              </a:rPr>
              <a:t> </a:t>
            </a:r>
            <a:r>
              <a:rPr sz="1050" spc="50" dirty="0">
                <a:solidFill>
                  <a:srgbClr val="332B2B"/>
                </a:solidFill>
                <a:latin typeface="Verdana"/>
                <a:cs typeface="Verdana"/>
              </a:rPr>
              <a:t>b</a:t>
            </a:r>
            <a:r>
              <a:rPr sz="1050" dirty="0">
                <a:solidFill>
                  <a:srgbClr val="332B2B"/>
                </a:solidFill>
                <a:latin typeface="Verdana"/>
                <a:cs typeface="Verdana"/>
              </a:rPr>
              <a:t>e</a:t>
            </a:r>
            <a:r>
              <a:rPr sz="1050" spc="-5" dirty="0">
                <a:solidFill>
                  <a:srgbClr val="332B2B"/>
                </a:solidFill>
                <a:latin typeface="Verdana"/>
                <a:cs typeface="Verdana"/>
              </a:rPr>
              <a:t>t</a:t>
            </a:r>
            <a:r>
              <a:rPr sz="1050" spc="-15" dirty="0">
                <a:solidFill>
                  <a:srgbClr val="332B2B"/>
                </a:solidFill>
                <a:latin typeface="Verdana"/>
                <a:cs typeface="Verdana"/>
              </a:rPr>
              <a:t>t</a:t>
            </a:r>
            <a:r>
              <a:rPr sz="1050" dirty="0">
                <a:solidFill>
                  <a:srgbClr val="332B2B"/>
                </a:solidFill>
                <a:latin typeface="Verdana"/>
                <a:cs typeface="Verdana"/>
              </a:rPr>
              <a:t>e</a:t>
            </a:r>
            <a:r>
              <a:rPr sz="1050" spc="-45" dirty="0">
                <a:solidFill>
                  <a:srgbClr val="332B2B"/>
                </a:solidFill>
                <a:latin typeface="Verdana"/>
                <a:cs typeface="Verdana"/>
              </a:rPr>
              <a:t>r</a:t>
            </a:r>
            <a:r>
              <a:rPr sz="1050" spc="-160" dirty="0">
                <a:solidFill>
                  <a:srgbClr val="332B2B"/>
                </a:solidFill>
                <a:latin typeface="Verdana"/>
                <a:cs typeface="Verdana"/>
              </a:rPr>
              <a:t>,</a:t>
            </a:r>
            <a:r>
              <a:rPr sz="1050" spc="-95" dirty="0">
                <a:solidFill>
                  <a:srgbClr val="332B2B"/>
                </a:solidFill>
                <a:latin typeface="Verdana"/>
                <a:cs typeface="Verdana"/>
              </a:rPr>
              <a:t> </a:t>
            </a:r>
            <a:r>
              <a:rPr sz="1050" spc="40" dirty="0">
                <a:solidFill>
                  <a:srgbClr val="332B2B"/>
                </a:solidFill>
                <a:latin typeface="Verdana"/>
                <a:cs typeface="Verdana"/>
              </a:rPr>
              <a:t>w</a:t>
            </a:r>
            <a:r>
              <a:rPr sz="1050" spc="5" dirty="0">
                <a:solidFill>
                  <a:srgbClr val="332B2B"/>
                </a:solidFill>
                <a:latin typeface="Verdana"/>
                <a:cs typeface="Verdana"/>
              </a:rPr>
              <a:t>e</a:t>
            </a:r>
            <a:r>
              <a:rPr sz="1050" spc="-95" dirty="0">
                <a:solidFill>
                  <a:srgbClr val="332B2B"/>
                </a:solidFill>
                <a:latin typeface="Verdana"/>
                <a:cs typeface="Verdana"/>
              </a:rPr>
              <a:t> </a:t>
            </a:r>
            <a:r>
              <a:rPr sz="1050" spc="35" dirty="0">
                <a:solidFill>
                  <a:srgbClr val="332B2B"/>
                </a:solidFill>
                <a:latin typeface="Verdana"/>
                <a:cs typeface="Verdana"/>
              </a:rPr>
              <a:t>c</a:t>
            </a:r>
            <a:r>
              <a:rPr sz="1050" spc="-20" dirty="0">
                <a:solidFill>
                  <a:srgbClr val="332B2B"/>
                </a:solidFill>
                <a:latin typeface="Verdana"/>
                <a:cs typeface="Verdana"/>
              </a:rPr>
              <a:t>a</a:t>
            </a:r>
            <a:r>
              <a:rPr sz="1050" spc="45" dirty="0">
                <a:solidFill>
                  <a:srgbClr val="332B2B"/>
                </a:solidFill>
                <a:latin typeface="Verdana"/>
                <a:cs typeface="Verdana"/>
              </a:rPr>
              <a:t>n</a:t>
            </a:r>
            <a:r>
              <a:rPr sz="1050" spc="-95" dirty="0">
                <a:solidFill>
                  <a:srgbClr val="332B2B"/>
                </a:solidFill>
                <a:latin typeface="Verdana"/>
                <a:cs typeface="Verdana"/>
              </a:rPr>
              <a:t> </a:t>
            </a:r>
            <a:r>
              <a:rPr sz="1050" spc="85" dirty="0">
                <a:solidFill>
                  <a:srgbClr val="332B2B"/>
                </a:solidFill>
                <a:latin typeface="Verdana"/>
                <a:cs typeface="Verdana"/>
              </a:rPr>
              <a:t>m</a:t>
            </a:r>
            <a:r>
              <a:rPr sz="1050" spc="-20" dirty="0">
                <a:solidFill>
                  <a:srgbClr val="332B2B"/>
                </a:solidFill>
                <a:latin typeface="Verdana"/>
                <a:cs typeface="Verdana"/>
              </a:rPr>
              <a:t>ak</a:t>
            </a:r>
            <a:r>
              <a:rPr sz="1050" spc="5" dirty="0">
                <a:solidFill>
                  <a:srgbClr val="332B2B"/>
                </a:solidFill>
                <a:latin typeface="Verdana"/>
                <a:cs typeface="Verdana"/>
              </a:rPr>
              <a:t>e  </a:t>
            </a:r>
            <a:r>
              <a:rPr sz="1050" spc="-15" dirty="0">
                <a:solidFill>
                  <a:srgbClr val="332B2B"/>
                </a:solidFill>
                <a:latin typeface="Verdana"/>
                <a:cs typeface="Verdana"/>
              </a:rPr>
              <a:t>i</a:t>
            </a:r>
            <a:r>
              <a:rPr sz="1050" spc="40" dirty="0">
                <a:solidFill>
                  <a:srgbClr val="332B2B"/>
                </a:solidFill>
                <a:latin typeface="Verdana"/>
                <a:cs typeface="Verdana"/>
              </a:rPr>
              <a:t>n</a:t>
            </a:r>
            <a:r>
              <a:rPr sz="1050" spc="-25" dirty="0">
                <a:solidFill>
                  <a:srgbClr val="332B2B"/>
                </a:solidFill>
                <a:latin typeface="Verdana"/>
                <a:cs typeface="Verdana"/>
              </a:rPr>
              <a:t>f</a:t>
            </a:r>
            <a:r>
              <a:rPr sz="1050" spc="15" dirty="0">
                <a:solidFill>
                  <a:srgbClr val="332B2B"/>
                </a:solidFill>
                <a:latin typeface="Verdana"/>
                <a:cs typeface="Verdana"/>
              </a:rPr>
              <a:t>o</a:t>
            </a:r>
            <a:r>
              <a:rPr sz="1050" spc="-40" dirty="0">
                <a:solidFill>
                  <a:srgbClr val="332B2B"/>
                </a:solidFill>
                <a:latin typeface="Verdana"/>
                <a:cs typeface="Verdana"/>
              </a:rPr>
              <a:t>r</a:t>
            </a:r>
            <a:r>
              <a:rPr sz="1050" spc="90" dirty="0">
                <a:solidFill>
                  <a:srgbClr val="332B2B"/>
                </a:solidFill>
                <a:latin typeface="Verdana"/>
                <a:cs typeface="Verdana"/>
              </a:rPr>
              <a:t>m</a:t>
            </a:r>
            <a:r>
              <a:rPr sz="1050" dirty="0">
                <a:solidFill>
                  <a:srgbClr val="332B2B"/>
                </a:solidFill>
                <a:latin typeface="Verdana"/>
                <a:cs typeface="Verdana"/>
              </a:rPr>
              <a:t>e</a:t>
            </a:r>
            <a:r>
              <a:rPr sz="1050" spc="55" dirty="0">
                <a:solidFill>
                  <a:srgbClr val="332B2B"/>
                </a:solidFill>
                <a:latin typeface="Verdana"/>
                <a:cs typeface="Verdana"/>
              </a:rPr>
              <a:t>d</a:t>
            </a:r>
            <a:r>
              <a:rPr sz="1050" spc="-95" dirty="0">
                <a:solidFill>
                  <a:srgbClr val="332B2B"/>
                </a:solidFill>
                <a:latin typeface="Verdana"/>
                <a:cs typeface="Verdana"/>
              </a:rPr>
              <a:t> </a:t>
            </a:r>
            <a:r>
              <a:rPr sz="1050" spc="50" dirty="0">
                <a:solidFill>
                  <a:srgbClr val="332B2B"/>
                </a:solidFill>
                <a:latin typeface="Verdana"/>
                <a:cs typeface="Verdana"/>
              </a:rPr>
              <a:t>b</a:t>
            </a:r>
            <a:r>
              <a:rPr sz="1050" spc="35" dirty="0">
                <a:solidFill>
                  <a:srgbClr val="332B2B"/>
                </a:solidFill>
                <a:latin typeface="Verdana"/>
                <a:cs typeface="Verdana"/>
              </a:rPr>
              <a:t>u</a:t>
            </a:r>
            <a:r>
              <a:rPr sz="1050" spc="-40" dirty="0">
                <a:solidFill>
                  <a:srgbClr val="332B2B"/>
                </a:solidFill>
                <a:latin typeface="Verdana"/>
                <a:cs typeface="Verdana"/>
              </a:rPr>
              <a:t>s</a:t>
            </a:r>
            <a:r>
              <a:rPr sz="1050" spc="-15" dirty="0">
                <a:solidFill>
                  <a:srgbClr val="332B2B"/>
                </a:solidFill>
                <a:latin typeface="Verdana"/>
                <a:cs typeface="Verdana"/>
              </a:rPr>
              <a:t>i</a:t>
            </a:r>
            <a:r>
              <a:rPr sz="1050" spc="45" dirty="0">
                <a:solidFill>
                  <a:srgbClr val="332B2B"/>
                </a:solidFill>
                <a:latin typeface="Verdana"/>
                <a:cs typeface="Verdana"/>
              </a:rPr>
              <a:t>n</a:t>
            </a:r>
            <a:r>
              <a:rPr sz="1050" dirty="0">
                <a:solidFill>
                  <a:srgbClr val="332B2B"/>
                </a:solidFill>
                <a:latin typeface="Verdana"/>
                <a:cs typeface="Verdana"/>
              </a:rPr>
              <a:t>e</a:t>
            </a:r>
            <a:r>
              <a:rPr sz="1050" spc="-40" dirty="0">
                <a:solidFill>
                  <a:srgbClr val="332B2B"/>
                </a:solidFill>
                <a:latin typeface="Verdana"/>
                <a:cs typeface="Verdana"/>
              </a:rPr>
              <a:t>s</a:t>
            </a:r>
            <a:r>
              <a:rPr sz="1050" spc="-35" dirty="0">
                <a:solidFill>
                  <a:srgbClr val="332B2B"/>
                </a:solidFill>
                <a:latin typeface="Verdana"/>
                <a:cs typeface="Verdana"/>
              </a:rPr>
              <a:t>s</a:t>
            </a:r>
            <a:r>
              <a:rPr sz="1050" spc="-95" dirty="0">
                <a:solidFill>
                  <a:srgbClr val="332B2B"/>
                </a:solidFill>
                <a:latin typeface="Verdana"/>
                <a:cs typeface="Verdana"/>
              </a:rPr>
              <a:t> </a:t>
            </a:r>
            <a:r>
              <a:rPr sz="1050" spc="50" dirty="0">
                <a:solidFill>
                  <a:srgbClr val="332B2B"/>
                </a:solidFill>
                <a:latin typeface="Verdana"/>
                <a:cs typeface="Verdana"/>
              </a:rPr>
              <a:t>d</a:t>
            </a:r>
            <a:r>
              <a:rPr sz="1050" dirty="0">
                <a:solidFill>
                  <a:srgbClr val="332B2B"/>
                </a:solidFill>
                <a:latin typeface="Verdana"/>
                <a:cs typeface="Verdana"/>
              </a:rPr>
              <a:t>e</a:t>
            </a:r>
            <a:r>
              <a:rPr sz="1050" spc="35" dirty="0">
                <a:solidFill>
                  <a:srgbClr val="332B2B"/>
                </a:solidFill>
                <a:latin typeface="Verdana"/>
                <a:cs typeface="Verdana"/>
              </a:rPr>
              <a:t>c</a:t>
            </a:r>
            <a:r>
              <a:rPr sz="1050" spc="-15" dirty="0">
                <a:solidFill>
                  <a:srgbClr val="332B2B"/>
                </a:solidFill>
                <a:latin typeface="Verdana"/>
                <a:cs typeface="Verdana"/>
              </a:rPr>
              <a:t>i</a:t>
            </a:r>
            <a:r>
              <a:rPr sz="1050" spc="-40" dirty="0">
                <a:solidFill>
                  <a:srgbClr val="332B2B"/>
                </a:solidFill>
                <a:latin typeface="Verdana"/>
                <a:cs typeface="Verdana"/>
              </a:rPr>
              <a:t>s</a:t>
            </a:r>
            <a:r>
              <a:rPr sz="1050" spc="-15" dirty="0">
                <a:solidFill>
                  <a:srgbClr val="332B2B"/>
                </a:solidFill>
                <a:latin typeface="Verdana"/>
                <a:cs typeface="Verdana"/>
              </a:rPr>
              <a:t>i</a:t>
            </a:r>
            <a:r>
              <a:rPr sz="1050" spc="15" dirty="0">
                <a:solidFill>
                  <a:srgbClr val="332B2B"/>
                </a:solidFill>
                <a:latin typeface="Verdana"/>
                <a:cs typeface="Verdana"/>
              </a:rPr>
              <a:t>o</a:t>
            </a:r>
            <a:r>
              <a:rPr sz="1050" spc="40" dirty="0">
                <a:solidFill>
                  <a:srgbClr val="332B2B"/>
                </a:solidFill>
                <a:latin typeface="Verdana"/>
                <a:cs typeface="Verdana"/>
              </a:rPr>
              <a:t>n</a:t>
            </a:r>
            <a:r>
              <a:rPr sz="1050" spc="-35" dirty="0">
                <a:solidFill>
                  <a:srgbClr val="332B2B"/>
                </a:solidFill>
                <a:latin typeface="Verdana"/>
                <a:cs typeface="Verdana"/>
              </a:rPr>
              <a:t>s</a:t>
            </a:r>
            <a:r>
              <a:rPr sz="1050" spc="-95" dirty="0">
                <a:solidFill>
                  <a:srgbClr val="332B2B"/>
                </a:solidFill>
                <a:latin typeface="Verdana"/>
                <a:cs typeface="Verdana"/>
              </a:rPr>
              <a:t> </a:t>
            </a:r>
            <a:r>
              <a:rPr sz="1050" spc="-20" dirty="0">
                <a:solidFill>
                  <a:srgbClr val="332B2B"/>
                </a:solidFill>
                <a:latin typeface="Verdana"/>
                <a:cs typeface="Verdana"/>
              </a:rPr>
              <a:t>a</a:t>
            </a:r>
            <a:r>
              <a:rPr sz="1050" spc="45" dirty="0">
                <a:solidFill>
                  <a:srgbClr val="332B2B"/>
                </a:solidFill>
                <a:latin typeface="Verdana"/>
                <a:cs typeface="Verdana"/>
              </a:rPr>
              <a:t>n</a:t>
            </a:r>
            <a:r>
              <a:rPr sz="1050" spc="55" dirty="0">
                <a:solidFill>
                  <a:srgbClr val="332B2B"/>
                </a:solidFill>
                <a:latin typeface="Verdana"/>
                <a:cs typeface="Verdana"/>
              </a:rPr>
              <a:t>d</a:t>
            </a:r>
            <a:r>
              <a:rPr sz="1050" spc="-95" dirty="0">
                <a:solidFill>
                  <a:srgbClr val="332B2B"/>
                </a:solidFill>
                <a:latin typeface="Verdana"/>
                <a:cs typeface="Verdana"/>
              </a:rPr>
              <a:t> </a:t>
            </a:r>
            <a:r>
              <a:rPr sz="1050" spc="50" dirty="0">
                <a:solidFill>
                  <a:srgbClr val="332B2B"/>
                </a:solidFill>
                <a:latin typeface="Verdana"/>
                <a:cs typeface="Verdana"/>
              </a:rPr>
              <a:t>d</a:t>
            </a:r>
            <a:r>
              <a:rPr sz="1050" dirty="0">
                <a:solidFill>
                  <a:srgbClr val="332B2B"/>
                </a:solidFill>
                <a:latin typeface="Verdana"/>
                <a:cs typeface="Verdana"/>
              </a:rPr>
              <a:t>e</a:t>
            </a:r>
            <a:r>
              <a:rPr sz="1050" spc="-15" dirty="0">
                <a:solidFill>
                  <a:srgbClr val="332B2B"/>
                </a:solidFill>
                <a:latin typeface="Verdana"/>
                <a:cs typeface="Verdana"/>
              </a:rPr>
              <a:t>li</a:t>
            </a:r>
            <a:r>
              <a:rPr sz="1050" spc="-75" dirty="0">
                <a:solidFill>
                  <a:srgbClr val="332B2B"/>
                </a:solidFill>
                <a:latin typeface="Verdana"/>
                <a:cs typeface="Verdana"/>
              </a:rPr>
              <a:t>v</a:t>
            </a:r>
            <a:r>
              <a:rPr sz="1050" dirty="0">
                <a:solidFill>
                  <a:srgbClr val="332B2B"/>
                </a:solidFill>
                <a:latin typeface="Verdana"/>
                <a:cs typeface="Verdana"/>
              </a:rPr>
              <a:t>e</a:t>
            </a:r>
            <a:r>
              <a:rPr sz="1050" spc="-25" dirty="0">
                <a:solidFill>
                  <a:srgbClr val="332B2B"/>
                </a:solidFill>
                <a:latin typeface="Verdana"/>
                <a:cs typeface="Verdana"/>
              </a:rPr>
              <a:t>r  </a:t>
            </a:r>
            <a:r>
              <a:rPr sz="1050" spc="50" dirty="0">
                <a:solidFill>
                  <a:srgbClr val="332B2B"/>
                </a:solidFill>
                <a:latin typeface="Verdana"/>
                <a:cs typeface="Verdana"/>
              </a:rPr>
              <a:t>p</a:t>
            </a:r>
            <a:r>
              <a:rPr sz="1050" dirty="0">
                <a:solidFill>
                  <a:srgbClr val="332B2B"/>
                </a:solidFill>
                <a:latin typeface="Verdana"/>
                <a:cs typeface="Verdana"/>
              </a:rPr>
              <a:t>e</a:t>
            </a:r>
            <a:r>
              <a:rPr sz="1050" spc="-35" dirty="0">
                <a:solidFill>
                  <a:srgbClr val="332B2B"/>
                </a:solidFill>
                <a:latin typeface="Verdana"/>
                <a:cs typeface="Verdana"/>
              </a:rPr>
              <a:t>r</a:t>
            </a:r>
            <a:r>
              <a:rPr sz="1050" spc="-40" dirty="0">
                <a:solidFill>
                  <a:srgbClr val="332B2B"/>
                </a:solidFill>
                <a:latin typeface="Verdana"/>
                <a:cs typeface="Verdana"/>
              </a:rPr>
              <a:t>s</a:t>
            </a:r>
            <a:r>
              <a:rPr sz="1050" spc="15" dirty="0">
                <a:solidFill>
                  <a:srgbClr val="332B2B"/>
                </a:solidFill>
                <a:latin typeface="Verdana"/>
                <a:cs typeface="Verdana"/>
              </a:rPr>
              <a:t>o</a:t>
            </a:r>
            <a:r>
              <a:rPr sz="1050" spc="40" dirty="0">
                <a:solidFill>
                  <a:srgbClr val="332B2B"/>
                </a:solidFill>
                <a:latin typeface="Verdana"/>
                <a:cs typeface="Verdana"/>
              </a:rPr>
              <a:t>n</a:t>
            </a:r>
            <a:r>
              <a:rPr sz="1050" spc="-20" dirty="0">
                <a:solidFill>
                  <a:srgbClr val="332B2B"/>
                </a:solidFill>
                <a:latin typeface="Verdana"/>
                <a:cs typeface="Verdana"/>
              </a:rPr>
              <a:t>a</a:t>
            </a:r>
            <a:r>
              <a:rPr sz="1050" spc="-15" dirty="0">
                <a:solidFill>
                  <a:srgbClr val="332B2B"/>
                </a:solidFill>
                <a:latin typeface="Verdana"/>
                <a:cs typeface="Verdana"/>
              </a:rPr>
              <a:t>li</a:t>
            </a:r>
            <a:r>
              <a:rPr sz="1050" spc="-30" dirty="0">
                <a:solidFill>
                  <a:srgbClr val="332B2B"/>
                </a:solidFill>
                <a:latin typeface="Verdana"/>
                <a:cs typeface="Verdana"/>
              </a:rPr>
              <a:t>z</a:t>
            </a:r>
            <a:r>
              <a:rPr sz="1050" dirty="0">
                <a:solidFill>
                  <a:srgbClr val="332B2B"/>
                </a:solidFill>
                <a:latin typeface="Verdana"/>
                <a:cs typeface="Verdana"/>
              </a:rPr>
              <a:t>e</a:t>
            </a:r>
            <a:r>
              <a:rPr sz="1050" spc="55" dirty="0">
                <a:solidFill>
                  <a:srgbClr val="332B2B"/>
                </a:solidFill>
                <a:latin typeface="Verdana"/>
                <a:cs typeface="Verdana"/>
              </a:rPr>
              <a:t>d</a:t>
            </a:r>
            <a:r>
              <a:rPr sz="1050" spc="-95" dirty="0">
                <a:solidFill>
                  <a:srgbClr val="332B2B"/>
                </a:solidFill>
                <a:latin typeface="Verdana"/>
                <a:cs typeface="Verdana"/>
              </a:rPr>
              <a:t> </a:t>
            </a:r>
            <a:r>
              <a:rPr sz="1050" spc="-15" dirty="0">
                <a:solidFill>
                  <a:srgbClr val="332B2B"/>
                </a:solidFill>
                <a:latin typeface="Verdana"/>
                <a:cs typeface="Verdana"/>
              </a:rPr>
              <a:t>e</a:t>
            </a:r>
            <a:r>
              <a:rPr sz="1050" spc="-70" dirty="0">
                <a:solidFill>
                  <a:srgbClr val="332B2B"/>
                </a:solidFill>
                <a:latin typeface="Verdana"/>
                <a:cs typeface="Verdana"/>
              </a:rPr>
              <a:t>x</a:t>
            </a:r>
            <a:r>
              <a:rPr sz="1050" spc="50" dirty="0">
                <a:solidFill>
                  <a:srgbClr val="332B2B"/>
                </a:solidFill>
                <a:latin typeface="Verdana"/>
                <a:cs typeface="Verdana"/>
              </a:rPr>
              <a:t>p</a:t>
            </a:r>
            <a:r>
              <a:rPr sz="1050" dirty="0">
                <a:solidFill>
                  <a:srgbClr val="332B2B"/>
                </a:solidFill>
                <a:latin typeface="Verdana"/>
                <a:cs typeface="Verdana"/>
              </a:rPr>
              <a:t>e</a:t>
            </a:r>
            <a:r>
              <a:rPr sz="1050" spc="-40" dirty="0">
                <a:solidFill>
                  <a:srgbClr val="332B2B"/>
                </a:solidFill>
                <a:latin typeface="Verdana"/>
                <a:cs typeface="Verdana"/>
              </a:rPr>
              <a:t>r</a:t>
            </a:r>
            <a:r>
              <a:rPr sz="1050" spc="-15" dirty="0">
                <a:solidFill>
                  <a:srgbClr val="332B2B"/>
                </a:solidFill>
                <a:latin typeface="Verdana"/>
                <a:cs typeface="Verdana"/>
              </a:rPr>
              <a:t>i</a:t>
            </a:r>
            <a:r>
              <a:rPr sz="1050" dirty="0">
                <a:solidFill>
                  <a:srgbClr val="332B2B"/>
                </a:solidFill>
                <a:latin typeface="Verdana"/>
                <a:cs typeface="Verdana"/>
              </a:rPr>
              <a:t>e</a:t>
            </a:r>
            <a:r>
              <a:rPr sz="1050" spc="45" dirty="0">
                <a:solidFill>
                  <a:srgbClr val="332B2B"/>
                </a:solidFill>
                <a:latin typeface="Verdana"/>
                <a:cs typeface="Verdana"/>
              </a:rPr>
              <a:t>n</a:t>
            </a:r>
            <a:r>
              <a:rPr sz="1050" spc="30" dirty="0">
                <a:solidFill>
                  <a:srgbClr val="332B2B"/>
                </a:solidFill>
                <a:latin typeface="Verdana"/>
                <a:cs typeface="Verdana"/>
              </a:rPr>
              <a:t>c</a:t>
            </a:r>
            <a:r>
              <a:rPr sz="1050" dirty="0">
                <a:solidFill>
                  <a:srgbClr val="332B2B"/>
                </a:solidFill>
                <a:latin typeface="Verdana"/>
                <a:cs typeface="Verdana"/>
              </a:rPr>
              <a:t>e</a:t>
            </a:r>
            <a:r>
              <a:rPr sz="1050" spc="-40" dirty="0">
                <a:solidFill>
                  <a:srgbClr val="332B2B"/>
                </a:solidFill>
                <a:latin typeface="Verdana"/>
                <a:cs typeface="Verdana"/>
              </a:rPr>
              <a:t>s</a:t>
            </a:r>
            <a:r>
              <a:rPr sz="1050" spc="-160" dirty="0">
                <a:solidFill>
                  <a:srgbClr val="332B2B"/>
                </a:solidFill>
                <a:latin typeface="Verdana"/>
                <a:cs typeface="Verdana"/>
              </a:rPr>
              <a:t>.</a:t>
            </a:r>
            <a:endParaRPr sz="1050" dirty="0">
              <a:latin typeface="Verdana"/>
              <a:cs typeface="Verdana"/>
            </a:endParaRPr>
          </a:p>
        </p:txBody>
      </p:sp>
      <p:sp>
        <p:nvSpPr>
          <p:cNvPr id="10" name="object 10"/>
          <p:cNvSpPr txBox="1">
            <a:spLocks noGrp="1"/>
          </p:cNvSpPr>
          <p:nvPr>
            <p:ph type="title"/>
          </p:nvPr>
        </p:nvSpPr>
        <p:spPr>
          <a:xfrm>
            <a:off x="596496" y="652928"/>
            <a:ext cx="2838450" cy="254000"/>
          </a:xfrm>
          <a:prstGeom prst="rect">
            <a:avLst/>
          </a:prstGeom>
        </p:spPr>
        <p:txBody>
          <a:bodyPr vert="horz" wrap="square" lIns="0" tIns="12065" rIns="0" bIns="0" rtlCol="0">
            <a:spAutoFit/>
          </a:bodyPr>
          <a:lstStyle/>
          <a:p>
            <a:pPr marL="12700">
              <a:lnSpc>
                <a:spcPct val="100000"/>
              </a:lnSpc>
              <a:spcBef>
                <a:spcPts val="95"/>
              </a:spcBef>
            </a:pPr>
            <a:r>
              <a:rPr sz="1500" spc="10" dirty="0"/>
              <a:t>Und</a:t>
            </a:r>
            <a:r>
              <a:rPr sz="1500" spc="10" dirty="0">
                <a:solidFill>
                  <a:srgbClr val="332B2B"/>
                </a:solidFill>
              </a:rPr>
              <a:t>erst</a:t>
            </a:r>
            <a:r>
              <a:rPr sz="1500" spc="10" dirty="0"/>
              <a:t>and</a:t>
            </a:r>
            <a:r>
              <a:rPr sz="1500" spc="10" dirty="0">
                <a:solidFill>
                  <a:srgbClr val="332B2B"/>
                </a:solidFill>
              </a:rPr>
              <a:t>i</a:t>
            </a:r>
            <a:r>
              <a:rPr sz="1500" spc="10" dirty="0"/>
              <a:t>n</a:t>
            </a:r>
            <a:r>
              <a:rPr sz="1500" spc="10" dirty="0">
                <a:solidFill>
                  <a:srgbClr val="332B2B"/>
                </a:solidFill>
              </a:rPr>
              <a:t>g</a:t>
            </a:r>
            <a:r>
              <a:rPr sz="1500" spc="-15" dirty="0">
                <a:solidFill>
                  <a:srgbClr val="332B2B"/>
                </a:solidFill>
              </a:rPr>
              <a:t> </a:t>
            </a:r>
            <a:r>
              <a:rPr sz="1500" spc="10" dirty="0"/>
              <a:t>C</a:t>
            </a:r>
            <a:r>
              <a:rPr sz="1500" spc="10" dirty="0">
                <a:solidFill>
                  <a:srgbClr val="332B2B"/>
                </a:solidFill>
              </a:rPr>
              <a:t>us</a:t>
            </a:r>
            <a:r>
              <a:rPr sz="1500" spc="10" dirty="0"/>
              <a:t>t</a:t>
            </a:r>
            <a:r>
              <a:rPr sz="1500" spc="10" dirty="0">
                <a:solidFill>
                  <a:srgbClr val="332B2B"/>
                </a:solidFill>
              </a:rPr>
              <a:t>om</a:t>
            </a:r>
            <a:r>
              <a:rPr sz="1500" spc="10" dirty="0"/>
              <a:t>e</a:t>
            </a:r>
            <a:r>
              <a:rPr sz="1500" spc="10" dirty="0">
                <a:solidFill>
                  <a:srgbClr val="332B2B"/>
                </a:solidFill>
              </a:rPr>
              <a:t>r</a:t>
            </a:r>
            <a:r>
              <a:rPr sz="1500" spc="-15" dirty="0">
                <a:solidFill>
                  <a:srgbClr val="332B2B"/>
                </a:solidFill>
              </a:rPr>
              <a:t> </a:t>
            </a:r>
            <a:r>
              <a:rPr sz="1500" spc="-5" dirty="0"/>
              <a:t>A</a:t>
            </a:r>
            <a:r>
              <a:rPr sz="1500" spc="-5" dirty="0">
                <a:solidFill>
                  <a:srgbClr val="332B2B"/>
                </a:solidFill>
              </a:rPr>
              <a:t>nalysis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24895" y="1192159"/>
            <a:ext cx="2747645" cy="2727960"/>
            <a:chOff x="4224895" y="1192159"/>
            <a:chExt cx="2747645" cy="2727960"/>
          </a:xfrm>
        </p:grpSpPr>
        <p:sp>
          <p:nvSpPr>
            <p:cNvPr id="3" name="object 3"/>
            <p:cNvSpPr/>
            <p:nvPr/>
          </p:nvSpPr>
          <p:spPr>
            <a:xfrm>
              <a:off x="4969718" y="2135830"/>
              <a:ext cx="1998345" cy="1779270"/>
            </a:xfrm>
            <a:custGeom>
              <a:avLst/>
              <a:gdLst/>
              <a:ahLst/>
              <a:cxnLst/>
              <a:rect l="l" t="t" r="r" b="b"/>
              <a:pathLst>
                <a:path w="1998345" h="1779270">
                  <a:moveTo>
                    <a:pt x="1997967" y="0"/>
                  </a:moveTo>
                  <a:lnTo>
                    <a:pt x="1956211" y="4509"/>
                  </a:lnTo>
                  <a:lnTo>
                    <a:pt x="1906327" y="12154"/>
                  </a:lnTo>
                  <a:lnTo>
                    <a:pt x="1857838" y="21837"/>
                  </a:lnTo>
                  <a:lnTo>
                    <a:pt x="1810698" y="33491"/>
                  </a:lnTo>
                  <a:lnTo>
                    <a:pt x="1764864" y="47052"/>
                  </a:lnTo>
                  <a:lnTo>
                    <a:pt x="1720289" y="62452"/>
                  </a:lnTo>
                  <a:lnTo>
                    <a:pt x="1676929" y="79627"/>
                  </a:lnTo>
                  <a:lnTo>
                    <a:pt x="1634739" y="98511"/>
                  </a:lnTo>
                  <a:lnTo>
                    <a:pt x="1593674" y="119037"/>
                  </a:lnTo>
                  <a:lnTo>
                    <a:pt x="1553689" y="141141"/>
                  </a:lnTo>
                  <a:lnTo>
                    <a:pt x="1514738" y="164757"/>
                  </a:lnTo>
                  <a:lnTo>
                    <a:pt x="1476778" y="189818"/>
                  </a:lnTo>
                  <a:lnTo>
                    <a:pt x="1439762" y="216260"/>
                  </a:lnTo>
                  <a:lnTo>
                    <a:pt x="1403646" y="244016"/>
                  </a:lnTo>
                  <a:lnTo>
                    <a:pt x="1368386" y="273020"/>
                  </a:lnTo>
                  <a:lnTo>
                    <a:pt x="1333935" y="303208"/>
                  </a:lnTo>
                  <a:lnTo>
                    <a:pt x="1300249" y="334513"/>
                  </a:lnTo>
                  <a:lnTo>
                    <a:pt x="1267282" y="366869"/>
                  </a:lnTo>
                  <a:lnTo>
                    <a:pt x="1234991" y="400211"/>
                  </a:lnTo>
                  <a:lnTo>
                    <a:pt x="1203330" y="434474"/>
                  </a:lnTo>
                  <a:lnTo>
                    <a:pt x="1172254" y="469590"/>
                  </a:lnTo>
                  <a:lnTo>
                    <a:pt x="1141717" y="505495"/>
                  </a:lnTo>
                  <a:lnTo>
                    <a:pt x="1111676" y="542124"/>
                  </a:lnTo>
                  <a:lnTo>
                    <a:pt x="1082084" y="579409"/>
                  </a:lnTo>
                  <a:lnTo>
                    <a:pt x="1052898" y="617286"/>
                  </a:lnTo>
                  <a:lnTo>
                    <a:pt x="1024071" y="655688"/>
                  </a:lnTo>
                  <a:lnTo>
                    <a:pt x="995560" y="694551"/>
                  </a:lnTo>
                  <a:lnTo>
                    <a:pt x="967318" y="733808"/>
                  </a:lnTo>
                  <a:lnTo>
                    <a:pt x="939301" y="773394"/>
                  </a:lnTo>
                  <a:lnTo>
                    <a:pt x="911465" y="813242"/>
                  </a:lnTo>
                  <a:lnTo>
                    <a:pt x="883763" y="853288"/>
                  </a:lnTo>
                  <a:lnTo>
                    <a:pt x="856151" y="893465"/>
                  </a:lnTo>
                  <a:lnTo>
                    <a:pt x="828584" y="933708"/>
                  </a:lnTo>
                  <a:lnTo>
                    <a:pt x="801018" y="973951"/>
                  </a:lnTo>
                  <a:lnTo>
                    <a:pt x="773406" y="1014128"/>
                  </a:lnTo>
                  <a:lnTo>
                    <a:pt x="745704" y="1054173"/>
                  </a:lnTo>
                  <a:lnTo>
                    <a:pt x="717867" y="1094022"/>
                  </a:lnTo>
                  <a:lnTo>
                    <a:pt x="689851" y="1133607"/>
                  </a:lnTo>
                  <a:lnTo>
                    <a:pt x="661609" y="1172864"/>
                  </a:lnTo>
                  <a:lnTo>
                    <a:pt x="633097" y="1211727"/>
                  </a:lnTo>
                  <a:lnTo>
                    <a:pt x="604271" y="1250130"/>
                  </a:lnTo>
                  <a:lnTo>
                    <a:pt x="575084" y="1288006"/>
                  </a:lnTo>
                  <a:lnTo>
                    <a:pt x="545493" y="1325292"/>
                  </a:lnTo>
                  <a:lnTo>
                    <a:pt x="515451" y="1361920"/>
                  </a:lnTo>
                  <a:lnTo>
                    <a:pt x="484915" y="1397825"/>
                  </a:lnTo>
                  <a:lnTo>
                    <a:pt x="453838" y="1432942"/>
                  </a:lnTo>
                  <a:lnTo>
                    <a:pt x="422177" y="1467204"/>
                  </a:lnTo>
                  <a:lnTo>
                    <a:pt x="389886" y="1500546"/>
                  </a:lnTo>
                  <a:lnTo>
                    <a:pt x="356920" y="1532903"/>
                  </a:lnTo>
                  <a:lnTo>
                    <a:pt x="323234" y="1564207"/>
                  </a:lnTo>
                  <a:lnTo>
                    <a:pt x="288783" y="1594395"/>
                  </a:lnTo>
                  <a:lnTo>
                    <a:pt x="253522" y="1623400"/>
                  </a:lnTo>
                  <a:lnTo>
                    <a:pt x="217406" y="1651156"/>
                  </a:lnTo>
                  <a:lnTo>
                    <a:pt x="180391" y="1677597"/>
                  </a:lnTo>
                  <a:lnTo>
                    <a:pt x="142430" y="1702658"/>
                  </a:lnTo>
                  <a:lnTo>
                    <a:pt x="103480" y="1726274"/>
                  </a:lnTo>
                  <a:lnTo>
                    <a:pt x="63495" y="1748378"/>
                  </a:lnTo>
                  <a:lnTo>
                    <a:pt x="22429" y="1768905"/>
                  </a:lnTo>
                  <a:lnTo>
                    <a:pt x="0" y="1778944"/>
                  </a:lnTo>
                </a:path>
              </a:pathLst>
            </a:custGeom>
            <a:ln w="9518">
              <a:solidFill>
                <a:srgbClr val="332B2B"/>
              </a:solidFill>
            </a:ln>
          </p:spPr>
          <p:txBody>
            <a:bodyPr wrap="square" lIns="0" tIns="0" rIns="0" bIns="0" rtlCol="0"/>
            <a:lstStyle/>
            <a:p>
              <a:endParaRPr/>
            </a:p>
          </p:txBody>
        </p:sp>
        <p:pic>
          <p:nvPicPr>
            <p:cNvPr id="4" name="object 4"/>
            <p:cNvPicPr/>
            <p:nvPr/>
          </p:nvPicPr>
          <p:blipFill>
            <a:blip r:embed="rId2" cstate="print"/>
            <a:stretch>
              <a:fillRect/>
            </a:stretch>
          </p:blipFill>
          <p:spPr>
            <a:xfrm>
              <a:off x="4224895" y="1192159"/>
              <a:ext cx="1990724" cy="1990724"/>
            </a:xfrm>
            <a:prstGeom prst="rect">
              <a:avLst/>
            </a:prstGeom>
          </p:spPr>
        </p:pic>
      </p:grpSp>
      <p:sp>
        <p:nvSpPr>
          <p:cNvPr id="5" name="object 5"/>
          <p:cNvSpPr/>
          <p:nvPr/>
        </p:nvSpPr>
        <p:spPr>
          <a:xfrm>
            <a:off x="0" y="208736"/>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sp>
        <p:nvSpPr>
          <p:cNvPr id="6" name="object 6"/>
          <p:cNvSpPr/>
          <p:nvPr/>
        </p:nvSpPr>
        <p:spPr>
          <a:xfrm>
            <a:off x="0" y="3714165"/>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pic>
        <p:nvPicPr>
          <p:cNvPr id="7" name="object 7"/>
          <p:cNvPicPr/>
          <p:nvPr/>
        </p:nvPicPr>
        <p:blipFill>
          <a:blip r:embed="rId3" cstate="print"/>
          <a:stretch>
            <a:fillRect/>
          </a:stretch>
        </p:blipFill>
        <p:spPr>
          <a:xfrm>
            <a:off x="2059704" y="1360449"/>
            <a:ext cx="1146713" cy="105048"/>
          </a:xfrm>
          <a:prstGeom prst="rect">
            <a:avLst/>
          </a:prstGeom>
        </p:spPr>
      </p:pic>
      <p:pic>
        <p:nvPicPr>
          <p:cNvPr id="8" name="object 8"/>
          <p:cNvPicPr/>
          <p:nvPr/>
        </p:nvPicPr>
        <p:blipFill>
          <a:blip r:embed="rId4" cstate="print"/>
          <a:stretch>
            <a:fillRect/>
          </a:stretch>
        </p:blipFill>
        <p:spPr>
          <a:xfrm>
            <a:off x="621162" y="1522374"/>
            <a:ext cx="244479" cy="105048"/>
          </a:xfrm>
          <a:prstGeom prst="rect">
            <a:avLst/>
          </a:prstGeom>
        </p:spPr>
      </p:pic>
      <p:sp>
        <p:nvSpPr>
          <p:cNvPr id="9" name="object 9"/>
          <p:cNvSpPr txBox="1"/>
          <p:nvPr/>
        </p:nvSpPr>
        <p:spPr>
          <a:xfrm>
            <a:off x="606185" y="1318892"/>
            <a:ext cx="2813050" cy="1466684"/>
          </a:xfrm>
          <a:prstGeom prst="rect">
            <a:avLst/>
          </a:prstGeom>
        </p:spPr>
        <p:txBody>
          <a:bodyPr vert="horz" wrap="square" lIns="0" tIns="10795" rIns="0" bIns="0" rtlCol="0">
            <a:spAutoFit/>
          </a:bodyPr>
          <a:lstStyle/>
          <a:p>
            <a:pPr marL="12700" marR="5080">
              <a:lnSpc>
                <a:spcPct val="101200"/>
              </a:lnSpc>
              <a:spcBef>
                <a:spcPts val="85"/>
              </a:spcBef>
            </a:pPr>
            <a:r>
              <a:rPr sz="1050" spc="-10" dirty="0">
                <a:solidFill>
                  <a:srgbClr val="332B2B"/>
                </a:solidFill>
                <a:latin typeface="Verdana"/>
                <a:cs typeface="Verdana"/>
              </a:rPr>
              <a:t>Ta</a:t>
            </a:r>
            <a:r>
              <a:rPr sz="1050" spc="-10" dirty="0">
                <a:solidFill>
                  <a:srgbClr val="382F2F"/>
                </a:solidFill>
                <a:latin typeface="Verdana"/>
                <a:cs typeface="Verdana"/>
              </a:rPr>
              <a:t>b</a:t>
            </a:r>
            <a:r>
              <a:rPr sz="1050" spc="-10" dirty="0">
                <a:solidFill>
                  <a:srgbClr val="332B2B"/>
                </a:solidFill>
                <a:latin typeface="Verdana"/>
                <a:cs typeface="Verdana"/>
              </a:rPr>
              <a:t>l</a:t>
            </a:r>
            <a:r>
              <a:rPr sz="1050" spc="-10" dirty="0">
                <a:solidFill>
                  <a:srgbClr val="382F2F"/>
                </a:solidFill>
                <a:latin typeface="Verdana"/>
                <a:cs typeface="Verdana"/>
              </a:rPr>
              <a:t>e</a:t>
            </a:r>
            <a:r>
              <a:rPr sz="1050" spc="-10" dirty="0">
                <a:solidFill>
                  <a:srgbClr val="332B2B"/>
                </a:solidFill>
                <a:latin typeface="Verdana"/>
                <a:cs typeface="Verdana"/>
              </a:rPr>
              <a:t>a</a:t>
            </a:r>
            <a:r>
              <a:rPr sz="1050" spc="-10" dirty="0">
                <a:solidFill>
                  <a:srgbClr val="382F2F"/>
                </a:solidFill>
                <a:latin typeface="Verdana"/>
                <a:cs typeface="Verdana"/>
              </a:rPr>
              <a:t>u </a:t>
            </a:r>
            <a:r>
              <a:rPr sz="1050" spc="-25" dirty="0">
                <a:solidFill>
                  <a:srgbClr val="332B2B"/>
                </a:solidFill>
                <a:latin typeface="Verdana"/>
                <a:cs typeface="Verdana"/>
              </a:rPr>
              <a:t>i</a:t>
            </a:r>
            <a:r>
              <a:rPr sz="1050" spc="-25" dirty="0">
                <a:solidFill>
                  <a:srgbClr val="382F2F"/>
                </a:solidFill>
                <a:latin typeface="Verdana"/>
                <a:cs typeface="Verdana"/>
              </a:rPr>
              <a:t>s </a:t>
            </a:r>
            <a:r>
              <a:rPr sz="1050" spc="-15" dirty="0">
                <a:solidFill>
                  <a:srgbClr val="382F2F"/>
                </a:solidFill>
                <a:latin typeface="Verdana"/>
                <a:cs typeface="Verdana"/>
              </a:rPr>
              <a:t>a </a:t>
            </a:r>
            <a:r>
              <a:rPr sz="1050" spc="10" dirty="0">
                <a:solidFill>
                  <a:srgbClr val="382F2F"/>
                </a:solidFill>
                <a:latin typeface="Verdana"/>
                <a:cs typeface="Verdana"/>
              </a:rPr>
              <a:t>pow</a:t>
            </a:r>
            <a:r>
              <a:rPr sz="1050" spc="10" dirty="0">
                <a:solidFill>
                  <a:srgbClr val="332B2B"/>
                </a:solidFill>
                <a:latin typeface="Verdana"/>
                <a:cs typeface="Verdana"/>
              </a:rPr>
              <a:t>e</a:t>
            </a:r>
            <a:r>
              <a:rPr sz="1050" spc="10" dirty="0">
                <a:solidFill>
                  <a:srgbClr val="382F2F"/>
                </a:solidFill>
                <a:latin typeface="Verdana"/>
                <a:cs typeface="Verdana"/>
              </a:rPr>
              <a:t>r</a:t>
            </a:r>
            <a:r>
              <a:rPr sz="1050" spc="10" dirty="0">
                <a:solidFill>
                  <a:srgbClr val="332B2B"/>
                </a:solidFill>
                <a:latin typeface="Verdana"/>
                <a:cs typeface="Verdana"/>
              </a:rPr>
              <a:t>f</a:t>
            </a:r>
            <a:r>
              <a:rPr sz="1050" spc="10" dirty="0">
                <a:solidFill>
                  <a:srgbClr val="382F2F"/>
                </a:solidFill>
                <a:latin typeface="Verdana"/>
                <a:cs typeface="Verdana"/>
              </a:rPr>
              <a:t>ul </a:t>
            </a:r>
            <a:r>
              <a:rPr lang="en-US" sz="1050" spc="10" dirty="0">
                <a:solidFill>
                  <a:srgbClr val="382F2F"/>
                </a:solidFill>
                <a:latin typeface="Verdana"/>
                <a:cs typeface="Verdana"/>
              </a:rPr>
              <a:t>                        </a:t>
            </a:r>
            <a:r>
              <a:rPr lang="en-US" sz="1050" spc="5" dirty="0">
                <a:solidFill>
                  <a:srgbClr val="332B2B"/>
                </a:solidFill>
                <a:latin typeface="Verdana"/>
                <a:cs typeface="Verdana"/>
              </a:rPr>
              <a:t>   </a:t>
            </a:r>
            <a:r>
              <a:rPr sz="1050" spc="40" dirty="0">
                <a:solidFill>
                  <a:srgbClr val="382F2F"/>
                </a:solidFill>
                <a:latin typeface="Verdana"/>
                <a:cs typeface="Verdana"/>
              </a:rPr>
              <a:t>h</a:t>
            </a:r>
            <a:r>
              <a:rPr lang="en-US" sz="1050" spc="40" dirty="0">
                <a:solidFill>
                  <a:srgbClr val="382F2F"/>
                </a:solidFill>
                <a:latin typeface="Verdana"/>
                <a:cs typeface="Verdana"/>
              </a:rPr>
              <a:t>    it </a:t>
            </a:r>
            <a:r>
              <a:rPr sz="1050" dirty="0">
                <a:solidFill>
                  <a:srgbClr val="382F2F"/>
                </a:solidFill>
                <a:latin typeface="Verdana"/>
                <a:cs typeface="Verdana"/>
              </a:rPr>
              <a:t>e</a:t>
            </a:r>
            <a:r>
              <a:rPr sz="1050" spc="40" dirty="0">
                <a:solidFill>
                  <a:srgbClr val="382F2F"/>
                </a:solidFill>
                <a:latin typeface="Verdana"/>
                <a:cs typeface="Verdana"/>
              </a:rPr>
              <a:t>n</a:t>
            </a:r>
            <a:r>
              <a:rPr sz="1050" spc="-20" dirty="0">
                <a:solidFill>
                  <a:srgbClr val="332B2B"/>
                </a:solidFill>
                <a:latin typeface="Verdana"/>
                <a:cs typeface="Verdana"/>
              </a:rPr>
              <a:t>a</a:t>
            </a:r>
            <a:r>
              <a:rPr sz="1050" spc="50" dirty="0">
                <a:solidFill>
                  <a:srgbClr val="332B2B"/>
                </a:solidFill>
                <a:latin typeface="Verdana"/>
                <a:cs typeface="Verdana"/>
              </a:rPr>
              <a:t>b</a:t>
            </a:r>
            <a:r>
              <a:rPr sz="1050" spc="-15" dirty="0">
                <a:solidFill>
                  <a:srgbClr val="382F2F"/>
                </a:solidFill>
                <a:latin typeface="Verdana"/>
                <a:cs typeface="Verdana"/>
              </a:rPr>
              <a:t>l</a:t>
            </a:r>
            <a:r>
              <a:rPr sz="1050" dirty="0">
                <a:solidFill>
                  <a:srgbClr val="382F2F"/>
                </a:solidFill>
                <a:latin typeface="Verdana"/>
                <a:cs typeface="Verdana"/>
              </a:rPr>
              <a:t>e</a:t>
            </a:r>
            <a:r>
              <a:rPr sz="1050" spc="-35" dirty="0">
                <a:solidFill>
                  <a:srgbClr val="332B2B"/>
                </a:solidFill>
                <a:latin typeface="Verdana"/>
                <a:cs typeface="Verdana"/>
              </a:rPr>
              <a:t>s</a:t>
            </a:r>
            <a:r>
              <a:rPr sz="1050" spc="-95" dirty="0">
                <a:solidFill>
                  <a:srgbClr val="332B2B"/>
                </a:solidFill>
                <a:latin typeface="Verdana"/>
                <a:cs typeface="Verdana"/>
              </a:rPr>
              <a:t> </a:t>
            </a:r>
            <a:r>
              <a:rPr sz="1050" spc="35" dirty="0">
                <a:solidFill>
                  <a:srgbClr val="382F2F"/>
                </a:solidFill>
                <a:latin typeface="Verdana"/>
                <a:cs typeface="Verdana"/>
              </a:rPr>
              <a:t>u</a:t>
            </a:r>
            <a:r>
              <a:rPr sz="1050" spc="-35" dirty="0">
                <a:solidFill>
                  <a:srgbClr val="382F2F"/>
                </a:solidFill>
                <a:latin typeface="Verdana"/>
                <a:cs typeface="Verdana"/>
              </a:rPr>
              <a:t>s</a:t>
            </a:r>
            <a:r>
              <a:rPr sz="1050" spc="-95" dirty="0">
                <a:solidFill>
                  <a:srgbClr val="382F2F"/>
                </a:solidFill>
                <a:latin typeface="Verdana"/>
                <a:cs typeface="Verdana"/>
              </a:rPr>
              <a:t> </a:t>
            </a:r>
            <a:r>
              <a:rPr sz="1050" spc="-15" dirty="0">
                <a:solidFill>
                  <a:srgbClr val="382F2F"/>
                </a:solidFill>
                <a:latin typeface="Verdana"/>
                <a:cs typeface="Verdana"/>
              </a:rPr>
              <a:t>t</a:t>
            </a:r>
            <a:r>
              <a:rPr sz="1050" spc="20" dirty="0">
                <a:solidFill>
                  <a:srgbClr val="382F2F"/>
                </a:solidFill>
                <a:latin typeface="Verdana"/>
                <a:cs typeface="Verdana"/>
              </a:rPr>
              <a:t>o</a:t>
            </a:r>
            <a:r>
              <a:rPr sz="1050" spc="-95" dirty="0">
                <a:solidFill>
                  <a:srgbClr val="382F2F"/>
                </a:solidFill>
                <a:latin typeface="Verdana"/>
                <a:cs typeface="Verdana"/>
              </a:rPr>
              <a:t> </a:t>
            </a:r>
            <a:r>
              <a:rPr sz="1050" spc="5" dirty="0">
                <a:solidFill>
                  <a:srgbClr val="332B2B"/>
                </a:solidFill>
                <a:latin typeface="Verdana"/>
                <a:cs typeface="Verdana"/>
              </a:rPr>
              <a:t>t</a:t>
            </a:r>
            <a:r>
              <a:rPr sz="1050" spc="-40" dirty="0">
                <a:solidFill>
                  <a:srgbClr val="382F2F"/>
                </a:solidFill>
                <a:latin typeface="Verdana"/>
                <a:cs typeface="Verdana"/>
              </a:rPr>
              <a:t>r</a:t>
            </a:r>
            <a:r>
              <a:rPr sz="1050" spc="-20" dirty="0">
                <a:solidFill>
                  <a:srgbClr val="382F2F"/>
                </a:solidFill>
                <a:latin typeface="Verdana"/>
                <a:cs typeface="Verdana"/>
              </a:rPr>
              <a:t>a</a:t>
            </a:r>
            <a:r>
              <a:rPr sz="1050" spc="40" dirty="0">
                <a:solidFill>
                  <a:srgbClr val="332B2B"/>
                </a:solidFill>
                <a:latin typeface="Verdana"/>
                <a:cs typeface="Verdana"/>
              </a:rPr>
              <a:t>n</a:t>
            </a:r>
            <a:r>
              <a:rPr sz="1050" spc="-40" dirty="0">
                <a:solidFill>
                  <a:srgbClr val="332B2B"/>
                </a:solidFill>
                <a:latin typeface="Verdana"/>
                <a:cs typeface="Verdana"/>
              </a:rPr>
              <a:t>s</a:t>
            </a:r>
            <a:r>
              <a:rPr sz="1050" spc="-25" dirty="0">
                <a:solidFill>
                  <a:srgbClr val="332B2B"/>
                </a:solidFill>
                <a:latin typeface="Verdana"/>
                <a:cs typeface="Verdana"/>
              </a:rPr>
              <a:t>f</a:t>
            </a:r>
            <a:r>
              <a:rPr sz="1050" spc="15" dirty="0">
                <a:solidFill>
                  <a:srgbClr val="382F2F"/>
                </a:solidFill>
                <a:latin typeface="Verdana"/>
                <a:cs typeface="Verdana"/>
              </a:rPr>
              <a:t>o</a:t>
            </a:r>
            <a:r>
              <a:rPr sz="1050" spc="-40" dirty="0">
                <a:solidFill>
                  <a:srgbClr val="382F2F"/>
                </a:solidFill>
                <a:latin typeface="Verdana"/>
                <a:cs typeface="Verdana"/>
              </a:rPr>
              <a:t>r</a:t>
            </a:r>
            <a:r>
              <a:rPr sz="1050" spc="90" dirty="0">
                <a:solidFill>
                  <a:srgbClr val="332B2B"/>
                </a:solidFill>
                <a:latin typeface="Verdana"/>
                <a:cs typeface="Verdana"/>
              </a:rPr>
              <a:t>m</a:t>
            </a:r>
            <a:r>
              <a:rPr sz="1050" spc="-95" dirty="0">
                <a:solidFill>
                  <a:srgbClr val="332B2B"/>
                </a:solidFill>
                <a:latin typeface="Verdana"/>
                <a:cs typeface="Verdana"/>
              </a:rPr>
              <a:t> </a:t>
            </a:r>
            <a:r>
              <a:rPr sz="1050" spc="30" dirty="0">
                <a:solidFill>
                  <a:srgbClr val="332B2B"/>
                </a:solidFill>
                <a:latin typeface="Verdana"/>
                <a:cs typeface="Verdana"/>
              </a:rPr>
              <a:t>c</a:t>
            </a:r>
            <a:r>
              <a:rPr sz="1050" spc="15" dirty="0">
                <a:solidFill>
                  <a:srgbClr val="332B2B"/>
                </a:solidFill>
                <a:latin typeface="Verdana"/>
                <a:cs typeface="Verdana"/>
              </a:rPr>
              <a:t>o</a:t>
            </a:r>
            <a:r>
              <a:rPr sz="1050" spc="85" dirty="0">
                <a:solidFill>
                  <a:srgbClr val="332B2B"/>
                </a:solidFill>
                <a:latin typeface="Verdana"/>
                <a:cs typeface="Verdana"/>
              </a:rPr>
              <a:t>m</a:t>
            </a:r>
            <a:r>
              <a:rPr sz="1050" spc="50" dirty="0">
                <a:solidFill>
                  <a:srgbClr val="382F2F"/>
                </a:solidFill>
                <a:latin typeface="Verdana"/>
                <a:cs typeface="Verdana"/>
              </a:rPr>
              <a:t>p</a:t>
            </a:r>
            <a:r>
              <a:rPr sz="1050" spc="-15" dirty="0">
                <a:solidFill>
                  <a:srgbClr val="382F2F"/>
                </a:solidFill>
                <a:latin typeface="Verdana"/>
                <a:cs typeface="Verdana"/>
              </a:rPr>
              <a:t>le</a:t>
            </a:r>
            <a:r>
              <a:rPr sz="1050" spc="-45" dirty="0">
                <a:solidFill>
                  <a:srgbClr val="382F2F"/>
                </a:solidFill>
                <a:latin typeface="Verdana"/>
                <a:cs typeface="Verdana"/>
              </a:rPr>
              <a:t>x  </a:t>
            </a:r>
            <a:r>
              <a:rPr sz="1050" spc="5" dirty="0">
                <a:solidFill>
                  <a:srgbClr val="332B2B"/>
                </a:solidFill>
                <a:latin typeface="Verdana"/>
                <a:cs typeface="Verdana"/>
              </a:rPr>
              <a:t>d</a:t>
            </a:r>
            <a:r>
              <a:rPr sz="1050" spc="5" dirty="0">
                <a:solidFill>
                  <a:srgbClr val="382F2F"/>
                </a:solidFill>
                <a:latin typeface="Verdana"/>
                <a:cs typeface="Verdana"/>
              </a:rPr>
              <a:t>a</a:t>
            </a:r>
            <a:r>
              <a:rPr sz="1050" spc="5" dirty="0">
                <a:solidFill>
                  <a:srgbClr val="332B2B"/>
                </a:solidFill>
                <a:latin typeface="Verdana"/>
                <a:cs typeface="Verdana"/>
              </a:rPr>
              <a:t>ta </a:t>
            </a:r>
            <a:r>
              <a:rPr sz="1050" spc="5" dirty="0">
                <a:solidFill>
                  <a:srgbClr val="382F2F"/>
                </a:solidFill>
                <a:latin typeface="Verdana"/>
                <a:cs typeface="Verdana"/>
              </a:rPr>
              <a:t>into </a:t>
            </a:r>
            <a:r>
              <a:rPr sz="1050" spc="-5" dirty="0">
                <a:solidFill>
                  <a:srgbClr val="382F2F"/>
                </a:solidFill>
                <a:latin typeface="Verdana"/>
                <a:cs typeface="Verdana"/>
              </a:rPr>
              <a:t>int</a:t>
            </a:r>
            <a:r>
              <a:rPr sz="1050" spc="-5" dirty="0">
                <a:solidFill>
                  <a:srgbClr val="332B2B"/>
                </a:solidFill>
                <a:latin typeface="Verdana"/>
                <a:cs typeface="Verdana"/>
              </a:rPr>
              <a:t>u</a:t>
            </a:r>
            <a:r>
              <a:rPr sz="1050" spc="-5" dirty="0">
                <a:solidFill>
                  <a:srgbClr val="382F2F"/>
                </a:solidFill>
                <a:latin typeface="Verdana"/>
                <a:cs typeface="Verdana"/>
              </a:rPr>
              <a:t>it</a:t>
            </a:r>
            <a:r>
              <a:rPr sz="1050" spc="-5" dirty="0">
                <a:solidFill>
                  <a:srgbClr val="332B2B"/>
                </a:solidFill>
                <a:latin typeface="Verdana"/>
                <a:cs typeface="Verdana"/>
              </a:rPr>
              <a:t>i</a:t>
            </a:r>
            <a:r>
              <a:rPr sz="1050" spc="-5" dirty="0">
                <a:solidFill>
                  <a:srgbClr val="382F2F"/>
                </a:solidFill>
                <a:latin typeface="Verdana"/>
                <a:cs typeface="Verdana"/>
              </a:rPr>
              <a:t>v</a:t>
            </a:r>
            <a:r>
              <a:rPr sz="1050" spc="-5" dirty="0">
                <a:solidFill>
                  <a:srgbClr val="332B2B"/>
                </a:solidFill>
                <a:latin typeface="Verdana"/>
                <a:cs typeface="Verdana"/>
              </a:rPr>
              <a:t>e </a:t>
            </a:r>
            <a:r>
              <a:rPr sz="1050" spc="-20" dirty="0">
                <a:solidFill>
                  <a:srgbClr val="382F2F"/>
                </a:solidFill>
                <a:latin typeface="Verdana"/>
                <a:cs typeface="Verdana"/>
              </a:rPr>
              <a:t>v</a:t>
            </a:r>
            <a:r>
              <a:rPr sz="1050" spc="-20" dirty="0">
                <a:solidFill>
                  <a:srgbClr val="332B2B"/>
                </a:solidFill>
                <a:latin typeface="Verdana"/>
                <a:cs typeface="Verdana"/>
              </a:rPr>
              <a:t>i</a:t>
            </a:r>
            <a:r>
              <a:rPr sz="1050" spc="-20" dirty="0">
                <a:solidFill>
                  <a:srgbClr val="382F2F"/>
                </a:solidFill>
                <a:latin typeface="Verdana"/>
                <a:cs typeface="Verdana"/>
              </a:rPr>
              <a:t>s</a:t>
            </a:r>
            <a:r>
              <a:rPr sz="1050" spc="-20" dirty="0">
                <a:solidFill>
                  <a:srgbClr val="332B2B"/>
                </a:solidFill>
                <a:latin typeface="Verdana"/>
                <a:cs typeface="Verdana"/>
              </a:rPr>
              <a:t>u</a:t>
            </a:r>
            <a:r>
              <a:rPr sz="1050" spc="-20" dirty="0">
                <a:solidFill>
                  <a:srgbClr val="382F2F"/>
                </a:solidFill>
                <a:latin typeface="Verdana"/>
                <a:cs typeface="Verdana"/>
              </a:rPr>
              <a:t>alization</a:t>
            </a:r>
            <a:r>
              <a:rPr sz="1050" spc="-20" dirty="0">
                <a:solidFill>
                  <a:srgbClr val="332B2B"/>
                </a:solidFill>
                <a:latin typeface="Verdana"/>
                <a:cs typeface="Verdana"/>
              </a:rPr>
              <a:t>s. </a:t>
            </a:r>
            <a:r>
              <a:rPr sz="1050" spc="35" dirty="0">
                <a:solidFill>
                  <a:srgbClr val="332B2B"/>
                </a:solidFill>
                <a:latin typeface="Verdana"/>
                <a:cs typeface="Verdana"/>
              </a:rPr>
              <a:t>W</a:t>
            </a:r>
            <a:r>
              <a:rPr sz="1050" spc="35" dirty="0">
                <a:solidFill>
                  <a:srgbClr val="382F2F"/>
                </a:solidFill>
                <a:latin typeface="Verdana"/>
                <a:cs typeface="Verdana"/>
              </a:rPr>
              <a:t>i</a:t>
            </a:r>
            <a:r>
              <a:rPr sz="1050" spc="35" dirty="0">
                <a:solidFill>
                  <a:srgbClr val="332B2B"/>
                </a:solidFill>
                <a:latin typeface="Verdana"/>
                <a:cs typeface="Verdana"/>
              </a:rPr>
              <a:t>th </a:t>
            </a:r>
            <a:r>
              <a:rPr sz="1050" spc="-15" dirty="0">
                <a:solidFill>
                  <a:srgbClr val="382F2F"/>
                </a:solidFill>
                <a:latin typeface="Verdana"/>
                <a:cs typeface="Verdana"/>
              </a:rPr>
              <a:t>it</a:t>
            </a:r>
            <a:r>
              <a:rPr sz="1050" spc="-15" dirty="0">
                <a:solidFill>
                  <a:srgbClr val="332B2B"/>
                </a:solidFill>
                <a:latin typeface="Verdana"/>
                <a:cs typeface="Verdana"/>
              </a:rPr>
              <a:t>s </a:t>
            </a:r>
            <a:r>
              <a:rPr sz="1050" spc="-10" dirty="0">
                <a:solidFill>
                  <a:srgbClr val="332B2B"/>
                </a:solidFill>
                <a:latin typeface="Verdana"/>
                <a:cs typeface="Verdana"/>
              </a:rPr>
              <a:t> </a:t>
            </a:r>
            <a:r>
              <a:rPr sz="1050" spc="50" dirty="0">
                <a:solidFill>
                  <a:srgbClr val="332B2B"/>
                </a:solidFill>
                <a:latin typeface="Verdana"/>
                <a:cs typeface="Verdana"/>
              </a:rPr>
              <a:t>d</a:t>
            </a:r>
            <a:r>
              <a:rPr sz="1050" spc="-40" dirty="0">
                <a:solidFill>
                  <a:srgbClr val="382F2F"/>
                </a:solidFill>
                <a:latin typeface="Verdana"/>
                <a:cs typeface="Verdana"/>
              </a:rPr>
              <a:t>r</a:t>
            </a:r>
            <a:r>
              <a:rPr sz="1050" spc="-15" dirty="0">
                <a:solidFill>
                  <a:srgbClr val="382F2F"/>
                </a:solidFill>
                <a:latin typeface="Verdana"/>
                <a:cs typeface="Verdana"/>
              </a:rPr>
              <a:t>a</a:t>
            </a:r>
            <a:r>
              <a:rPr sz="1050" spc="60" dirty="0">
                <a:solidFill>
                  <a:srgbClr val="332B2B"/>
                </a:solidFill>
                <a:latin typeface="Verdana"/>
                <a:cs typeface="Verdana"/>
              </a:rPr>
              <a:t>g</a:t>
            </a:r>
            <a:r>
              <a:rPr sz="1050" spc="-85" dirty="0">
                <a:solidFill>
                  <a:srgbClr val="332B2B"/>
                </a:solidFill>
                <a:latin typeface="Verdana"/>
                <a:cs typeface="Verdana"/>
              </a:rPr>
              <a:t>-</a:t>
            </a:r>
            <a:r>
              <a:rPr sz="1050" spc="-20" dirty="0">
                <a:solidFill>
                  <a:srgbClr val="332B2B"/>
                </a:solidFill>
                <a:latin typeface="Verdana"/>
                <a:cs typeface="Verdana"/>
              </a:rPr>
              <a:t>a</a:t>
            </a:r>
            <a:r>
              <a:rPr sz="1050" spc="45" dirty="0">
                <a:solidFill>
                  <a:srgbClr val="382F2F"/>
                </a:solidFill>
                <a:latin typeface="Verdana"/>
                <a:cs typeface="Verdana"/>
              </a:rPr>
              <a:t>n</a:t>
            </a:r>
            <a:r>
              <a:rPr sz="1050" spc="50" dirty="0">
                <a:solidFill>
                  <a:srgbClr val="382F2F"/>
                </a:solidFill>
                <a:latin typeface="Verdana"/>
                <a:cs typeface="Verdana"/>
              </a:rPr>
              <a:t>d</a:t>
            </a:r>
            <a:r>
              <a:rPr sz="1050" spc="-70" dirty="0">
                <a:solidFill>
                  <a:srgbClr val="382F2F"/>
                </a:solidFill>
                <a:latin typeface="Verdana"/>
                <a:cs typeface="Verdana"/>
              </a:rPr>
              <a:t>-</a:t>
            </a:r>
            <a:r>
              <a:rPr sz="1050" spc="50" dirty="0">
                <a:solidFill>
                  <a:srgbClr val="332B2B"/>
                </a:solidFill>
                <a:latin typeface="Verdana"/>
                <a:cs typeface="Verdana"/>
              </a:rPr>
              <a:t>d</a:t>
            </a:r>
            <a:r>
              <a:rPr sz="1050" spc="-45" dirty="0">
                <a:solidFill>
                  <a:srgbClr val="332B2B"/>
                </a:solidFill>
                <a:latin typeface="Verdana"/>
                <a:cs typeface="Verdana"/>
              </a:rPr>
              <a:t>r</a:t>
            </a:r>
            <a:r>
              <a:rPr sz="1050" spc="15" dirty="0">
                <a:solidFill>
                  <a:srgbClr val="332B2B"/>
                </a:solidFill>
                <a:latin typeface="Verdana"/>
                <a:cs typeface="Verdana"/>
              </a:rPr>
              <a:t>o</a:t>
            </a:r>
            <a:r>
              <a:rPr sz="1050" spc="55" dirty="0">
                <a:solidFill>
                  <a:srgbClr val="382F2F"/>
                </a:solidFill>
                <a:latin typeface="Verdana"/>
                <a:cs typeface="Verdana"/>
              </a:rPr>
              <a:t>p</a:t>
            </a:r>
            <a:r>
              <a:rPr sz="1050" spc="-95" dirty="0">
                <a:solidFill>
                  <a:srgbClr val="382F2F"/>
                </a:solidFill>
                <a:latin typeface="Verdana"/>
                <a:cs typeface="Verdana"/>
              </a:rPr>
              <a:t> </a:t>
            </a:r>
            <a:r>
              <a:rPr sz="1050" spc="-15" dirty="0">
                <a:solidFill>
                  <a:srgbClr val="332B2B"/>
                </a:solidFill>
                <a:latin typeface="Verdana"/>
                <a:cs typeface="Verdana"/>
              </a:rPr>
              <a:t>i</a:t>
            </a:r>
            <a:r>
              <a:rPr sz="1050" spc="40" dirty="0">
                <a:solidFill>
                  <a:srgbClr val="382F2F"/>
                </a:solidFill>
                <a:latin typeface="Verdana"/>
                <a:cs typeface="Verdana"/>
              </a:rPr>
              <a:t>n</a:t>
            </a:r>
            <a:r>
              <a:rPr sz="1050" spc="-15" dirty="0">
                <a:solidFill>
                  <a:srgbClr val="382F2F"/>
                </a:solidFill>
                <a:latin typeface="Verdana"/>
                <a:cs typeface="Verdana"/>
              </a:rPr>
              <a:t>t</a:t>
            </a:r>
            <a:r>
              <a:rPr sz="1050" dirty="0">
                <a:solidFill>
                  <a:srgbClr val="382F2F"/>
                </a:solidFill>
                <a:latin typeface="Verdana"/>
                <a:cs typeface="Verdana"/>
              </a:rPr>
              <a:t>e</a:t>
            </a:r>
            <a:r>
              <a:rPr sz="1050" spc="-35" dirty="0">
                <a:solidFill>
                  <a:srgbClr val="382F2F"/>
                </a:solidFill>
                <a:latin typeface="Verdana"/>
                <a:cs typeface="Verdana"/>
              </a:rPr>
              <a:t>r</a:t>
            </a:r>
            <a:r>
              <a:rPr sz="1050" spc="-30" dirty="0">
                <a:solidFill>
                  <a:srgbClr val="382F2F"/>
                </a:solidFill>
                <a:latin typeface="Verdana"/>
                <a:cs typeface="Verdana"/>
              </a:rPr>
              <a:t>f</a:t>
            </a:r>
            <a:r>
              <a:rPr sz="1050" spc="-15" dirty="0">
                <a:solidFill>
                  <a:srgbClr val="382F2F"/>
                </a:solidFill>
                <a:latin typeface="Verdana"/>
                <a:cs typeface="Verdana"/>
              </a:rPr>
              <a:t>a</a:t>
            </a:r>
            <a:r>
              <a:rPr sz="1050" spc="30" dirty="0">
                <a:solidFill>
                  <a:srgbClr val="332B2B"/>
                </a:solidFill>
                <a:latin typeface="Verdana"/>
                <a:cs typeface="Verdana"/>
              </a:rPr>
              <a:t>c</a:t>
            </a:r>
            <a:r>
              <a:rPr sz="1050" spc="5" dirty="0">
                <a:solidFill>
                  <a:srgbClr val="332B2B"/>
                </a:solidFill>
                <a:latin typeface="Verdana"/>
                <a:cs typeface="Verdana"/>
              </a:rPr>
              <a:t>e</a:t>
            </a:r>
            <a:r>
              <a:rPr sz="1050" spc="-95" dirty="0">
                <a:solidFill>
                  <a:srgbClr val="332B2B"/>
                </a:solidFill>
                <a:latin typeface="Verdana"/>
                <a:cs typeface="Verdana"/>
              </a:rPr>
              <a:t> </a:t>
            </a:r>
            <a:r>
              <a:rPr sz="1050" spc="-20" dirty="0">
                <a:solidFill>
                  <a:srgbClr val="332B2B"/>
                </a:solidFill>
                <a:latin typeface="Verdana"/>
                <a:cs typeface="Verdana"/>
              </a:rPr>
              <a:t>a</a:t>
            </a:r>
            <a:r>
              <a:rPr sz="1050" spc="45" dirty="0">
                <a:solidFill>
                  <a:srgbClr val="382F2F"/>
                </a:solidFill>
                <a:latin typeface="Verdana"/>
                <a:cs typeface="Verdana"/>
              </a:rPr>
              <a:t>n</a:t>
            </a:r>
            <a:r>
              <a:rPr sz="1050" spc="55" dirty="0">
                <a:solidFill>
                  <a:srgbClr val="332B2B"/>
                </a:solidFill>
                <a:latin typeface="Verdana"/>
                <a:cs typeface="Verdana"/>
              </a:rPr>
              <a:t>d</a:t>
            </a:r>
            <a:r>
              <a:rPr sz="1050" spc="-95" dirty="0">
                <a:solidFill>
                  <a:srgbClr val="332B2B"/>
                </a:solidFill>
                <a:latin typeface="Verdana"/>
                <a:cs typeface="Verdana"/>
              </a:rPr>
              <a:t> </a:t>
            </a:r>
            <a:r>
              <a:rPr sz="1050" spc="-15" dirty="0">
                <a:solidFill>
                  <a:srgbClr val="332B2B"/>
                </a:solidFill>
                <a:latin typeface="Verdana"/>
                <a:cs typeface="Verdana"/>
              </a:rPr>
              <a:t>i</a:t>
            </a:r>
            <a:r>
              <a:rPr sz="1050" spc="40" dirty="0">
                <a:solidFill>
                  <a:srgbClr val="382F2F"/>
                </a:solidFill>
                <a:latin typeface="Verdana"/>
                <a:cs typeface="Verdana"/>
              </a:rPr>
              <a:t>n</a:t>
            </a:r>
            <a:r>
              <a:rPr sz="1050" spc="-15" dirty="0">
                <a:solidFill>
                  <a:srgbClr val="382F2F"/>
                </a:solidFill>
                <a:latin typeface="Verdana"/>
                <a:cs typeface="Verdana"/>
              </a:rPr>
              <a:t>t</a:t>
            </a:r>
            <a:r>
              <a:rPr sz="1050" dirty="0">
                <a:solidFill>
                  <a:srgbClr val="332B2B"/>
                </a:solidFill>
                <a:latin typeface="Verdana"/>
                <a:cs typeface="Verdana"/>
              </a:rPr>
              <a:t>e</a:t>
            </a:r>
            <a:r>
              <a:rPr sz="1050" spc="-40" dirty="0">
                <a:solidFill>
                  <a:srgbClr val="332B2B"/>
                </a:solidFill>
                <a:latin typeface="Verdana"/>
                <a:cs typeface="Verdana"/>
              </a:rPr>
              <a:t>r</a:t>
            </a:r>
            <a:r>
              <a:rPr sz="1050" spc="-15" dirty="0">
                <a:solidFill>
                  <a:srgbClr val="332B2B"/>
                </a:solidFill>
                <a:latin typeface="Verdana"/>
                <a:cs typeface="Verdana"/>
              </a:rPr>
              <a:t>a</a:t>
            </a:r>
            <a:r>
              <a:rPr sz="1050" spc="45" dirty="0">
                <a:solidFill>
                  <a:srgbClr val="332B2B"/>
                </a:solidFill>
                <a:latin typeface="Verdana"/>
                <a:cs typeface="Verdana"/>
              </a:rPr>
              <a:t>c</a:t>
            </a:r>
            <a:r>
              <a:rPr sz="1050" spc="5" dirty="0">
                <a:solidFill>
                  <a:srgbClr val="332B2B"/>
                </a:solidFill>
                <a:latin typeface="Verdana"/>
                <a:cs typeface="Verdana"/>
              </a:rPr>
              <a:t>t</a:t>
            </a:r>
            <a:r>
              <a:rPr sz="1050" spc="-15" dirty="0">
                <a:solidFill>
                  <a:srgbClr val="332B2B"/>
                </a:solidFill>
                <a:latin typeface="Verdana"/>
                <a:cs typeface="Verdana"/>
              </a:rPr>
              <a:t>i</a:t>
            </a:r>
            <a:r>
              <a:rPr sz="1050" spc="-75" dirty="0">
                <a:solidFill>
                  <a:srgbClr val="332B2B"/>
                </a:solidFill>
                <a:latin typeface="Verdana"/>
                <a:cs typeface="Verdana"/>
              </a:rPr>
              <a:t>v</a:t>
            </a:r>
            <a:r>
              <a:rPr sz="1050" spc="5" dirty="0">
                <a:solidFill>
                  <a:srgbClr val="332B2B"/>
                </a:solidFill>
                <a:latin typeface="Verdana"/>
                <a:cs typeface="Verdana"/>
              </a:rPr>
              <a:t>e  </a:t>
            </a:r>
            <a:r>
              <a:rPr sz="1050" spc="-25" dirty="0">
                <a:solidFill>
                  <a:srgbClr val="382F2F"/>
                </a:solidFill>
                <a:latin typeface="Verdana"/>
                <a:cs typeface="Verdana"/>
              </a:rPr>
              <a:t>f</a:t>
            </a:r>
            <a:r>
              <a:rPr sz="1050" spc="-15" dirty="0">
                <a:solidFill>
                  <a:srgbClr val="382F2F"/>
                </a:solidFill>
                <a:latin typeface="Verdana"/>
                <a:cs typeface="Verdana"/>
              </a:rPr>
              <a:t>e</a:t>
            </a:r>
            <a:r>
              <a:rPr sz="1050" spc="-20" dirty="0">
                <a:solidFill>
                  <a:srgbClr val="332B2B"/>
                </a:solidFill>
                <a:latin typeface="Verdana"/>
                <a:cs typeface="Verdana"/>
              </a:rPr>
              <a:t>a</a:t>
            </a:r>
            <a:r>
              <a:rPr sz="1050" spc="5" dirty="0">
                <a:solidFill>
                  <a:srgbClr val="382F2F"/>
                </a:solidFill>
                <a:latin typeface="Verdana"/>
                <a:cs typeface="Verdana"/>
              </a:rPr>
              <a:t>t</a:t>
            </a:r>
            <a:r>
              <a:rPr sz="1050" spc="35" dirty="0">
                <a:solidFill>
                  <a:srgbClr val="332B2B"/>
                </a:solidFill>
                <a:latin typeface="Verdana"/>
                <a:cs typeface="Verdana"/>
              </a:rPr>
              <a:t>u</a:t>
            </a:r>
            <a:r>
              <a:rPr sz="1050" spc="-45" dirty="0">
                <a:solidFill>
                  <a:srgbClr val="332B2B"/>
                </a:solidFill>
                <a:latin typeface="Verdana"/>
                <a:cs typeface="Verdana"/>
              </a:rPr>
              <a:t>r</a:t>
            </a:r>
            <a:r>
              <a:rPr sz="1050" dirty="0">
                <a:solidFill>
                  <a:srgbClr val="332B2B"/>
                </a:solidFill>
                <a:latin typeface="Verdana"/>
                <a:cs typeface="Verdana"/>
              </a:rPr>
              <a:t>e</a:t>
            </a:r>
            <a:r>
              <a:rPr sz="1050" spc="-40" dirty="0">
                <a:solidFill>
                  <a:srgbClr val="382F2F"/>
                </a:solidFill>
                <a:latin typeface="Verdana"/>
                <a:cs typeface="Verdana"/>
              </a:rPr>
              <a:t>s</a:t>
            </a:r>
            <a:r>
              <a:rPr sz="1050" spc="-160" dirty="0">
                <a:solidFill>
                  <a:srgbClr val="382F2F"/>
                </a:solidFill>
                <a:latin typeface="Verdana"/>
                <a:cs typeface="Verdana"/>
              </a:rPr>
              <a:t>,</a:t>
            </a:r>
            <a:r>
              <a:rPr sz="1050" spc="-95" dirty="0">
                <a:solidFill>
                  <a:srgbClr val="382F2F"/>
                </a:solidFill>
                <a:latin typeface="Verdana"/>
                <a:cs typeface="Verdana"/>
              </a:rPr>
              <a:t> </a:t>
            </a:r>
            <a:r>
              <a:rPr sz="1050" spc="40" dirty="0">
                <a:solidFill>
                  <a:srgbClr val="332B2B"/>
                </a:solidFill>
                <a:latin typeface="Verdana"/>
                <a:cs typeface="Verdana"/>
              </a:rPr>
              <a:t>w</a:t>
            </a:r>
            <a:r>
              <a:rPr sz="1050" spc="5" dirty="0">
                <a:solidFill>
                  <a:srgbClr val="382F2F"/>
                </a:solidFill>
                <a:latin typeface="Verdana"/>
                <a:cs typeface="Verdana"/>
              </a:rPr>
              <a:t>e</a:t>
            </a:r>
            <a:r>
              <a:rPr sz="1050" spc="-95" dirty="0">
                <a:solidFill>
                  <a:srgbClr val="382F2F"/>
                </a:solidFill>
                <a:latin typeface="Verdana"/>
                <a:cs typeface="Verdana"/>
              </a:rPr>
              <a:t> </a:t>
            </a:r>
            <a:r>
              <a:rPr sz="1050" spc="35" dirty="0">
                <a:solidFill>
                  <a:srgbClr val="382F2F"/>
                </a:solidFill>
                <a:latin typeface="Verdana"/>
                <a:cs typeface="Verdana"/>
              </a:rPr>
              <a:t>c</a:t>
            </a:r>
            <a:r>
              <a:rPr sz="1050" spc="-20" dirty="0">
                <a:solidFill>
                  <a:srgbClr val="332B2B"/>
                </a:solidFill>
                <a:latin typeface="Verdana"/>
                <a:cs typeface="Verdana"/>
              </a:rPr>
              <a:t>a</a:t>
            </a:r>
            <a:r>
              <a:rPr sz="1050" spc="45" dirty="0">
                <a:solidFill>
                  <a:srgbClr val="382F2F"/>
                </a:solidFill>
                <a:latin typeface="Verdana"/>
                <a:cs typeface="Verdana"/>
              </a:rPr>
              <a:t>n</a:t>
            </a:r>
            <a:r>
              <a:rPr sz="1050" spc="-95" dirty="0">
                <a:solidFill>
                  <a:srgbClr val="382F2F"/>
                </a:solidFill>
                <a:latin typeface="Verdana"/>
                <a:cs typeface="Verdana"/>
              </a:rPr>
              <a:t> </a:t>
            </a:r>
            <a:r>
              <a:rPr sz="1050" spc="35" dirty="0">
                <a:solidFill>
                  <a:srgbClr val="382F2F"/>
                </a:solidFill>
                <a:latin typeface="Verdana"/>
                <a:cs typeface="Verdana"/>
              </a:rPr>
              <a:t>c</a:t>
            </a:r>
            <a:r>
              <a:rPr sz="1050" spc="-45" dirty="0">
                <a:solidFill>
                  <a:srgbClr val="332B2B"/>
                </a:solidFill>
                <a:latin typeface="Verdana"/>
                <a:cs typeface="Verdana"/>
              </a:rPr>
              <a:t>r</a:t>
            </a:r>
            <a:r>
              <a:rPr sz="1050" spc="-15" dirty="0">
                <a:solidFill>
                  <a:srgbClr val="332B2B"/>
                </a:solidFill>
                <a:latin typeface="Verdana"/>
                <a:cs typeface="Verdana"/>
              </a:rPr>
              <a:t>e</a:t>
            </a:r>
            <a:r>
              <a:rPr sz="1050" spc="-20" dirty="0">
                <a:solidFill>
                  <a:srgbClr val="332B2B"/>
                </a:solidFill>
                <a:latin typeface="Verdana"/>
                <a:cs typeface="Verdana"/>
              </a:rPr>
              <a:t>a</a:t>
            </a:r>
            <a:r>
              <a:rPr sz="1050" spc="-15" dirty="0">
                <a:solidFill>
                  <a:srgbClr val="332B2B"/>
                </a:solidFill>
                <a:latin typeface="Verdana"/>
                <a:cs typeface="Verdana"/>
              </a:rPr>
              <a:t>t</a:t>
            </a:r>
            <a:r>
              <a:rPr sz="1050" spc="5" dirty="0">
                <a:solidFill>
                  <a:srgbClr val="332B2B"/>
                </a:solidFill>
                <a:latin typeface="Verdana"/>
                <a:cs typeface="Verdana"/>
              </a:rPr>
              <a:t>e</a:t>
            </a:r>
            <a:r>
              <a:rPr sz="1050" spc="-95" dirty="0">
                <a:solidFill>
                  <a:srgbClr val="332B2B"/>
                </a:solidFill>
                <a:latin typeface="Verdana"/>
                <a:cs typeface="Verdana"/>
              </a:rPr>
              <a:t> </a:t>
            </a:r>
            <a:r>
              <a:rPr sz="1050" spc="-40" dirty="0">
                <a:solidFill>
                  <a:srgbClr val="382F2F"/>
                </a:solidFill>
                <a:latin typeface="Verdana"/>
                <a:cs typeface="Verdana"/>
              </a:rPr>
              <a:t>s</a:t>
            </a:r>
            <a:r>
              <a:rPr sz="1050" spc="5" dirty="0">
                <a:solidFill>
                  <a:srgbClr val="332B2B"/>
                </a:solidFill>
                <a:latin typeface="Verdana"/>
                <a:cs typeface="Verdana"/>
              </a:rPr>
              <a:t>t</a:t>
            </a:r>
            <a:r>
              <a:rPr sz="1050" spc="35" dirty="0">
                <a:solidFill>
                  <a:srgbClr val="332B2B"/>
                </a:solidFill>
                <a:latin typeface="Verdana"/>
                <a:cs typeface="Verdana"/>
              </a:rPr>
              <a:t>u</a:t>
            </a:r>
            <a:r>
              <a:rPr sz="1050" spc="40" dirty="0">
                <a:solidFill>
                  <a:srgbClr val="382F2F"/>
                </a:solidFill>
                <a:latin typeface="Verdana"/>
                <a:cs typeface="Verdana"/>
              </a:rPr>
              <a:t>n</a:t>
            </a:r>
            <a:r>
              <a:rPr sz="1050" spc="40" dirty="0">
                <a:solidFill>
                  <a:srgbClr val="332B2B"/>
                </a:solidFill>
                <a:latin typeface="Verdana"/>
                <a:cs typeface="Verdana"/>
              </a:rPr>
              <a:t>n</a:t>
            </a:r>
            <a:r>
              <a:rPr sz="1050" spc="-15" dirty="0">
                <a:solidFill>
                  <a:srgbClr val="332B2B"/>
                </a:solidFill>
                <a:latin typeface="Verdana"/>
                <a:cs typeface="Verdana"/>
              </a:rPr>
              <a:t>i</a:t>
            </a:r>
            <a:r>
              <a:rPr sz="1050" spc="45" dirty="0">
                <a:solidFill>
                  <a:srgbClr val="332B2B"/>
                </a:solidFill>
                <a:latin typeface="Verdana"/>
                <a:cs typeface="Verdana"/>
              </a:rPr>
              <a:t>ng  </a:t>
            </a:r>
            <a:r>
              <a:rPr sz="1050" spc="50" dirty="0">
                <a:solidFill>
                  <a:srgbClr val="382F2F"/>
                </a:solidFill>
                <a:latin typeface="Verdana"/>
                <a:cs typeface="Verdana"/>
              </a:rPr>
              <a:t>d</a:t>
            </a:r>
            <a:r>
              <a:rPr sz="1050" spc="-20" dirty="0">
                <a:solidFill>
                  <a:srgbClr val="382F2F"/>
                </a:solidFill>
                <a:latin typeface="Verdana"/>
                <a:cs typeface="Verdana"/>
              </a:rPr>
              <a:t>a</a:t>
            </a:r>
            <a:r>
              <a:rPr sz="1050" spc="-40" dirty="0">
                <a:solidFill>
                  <a:srgbClr val="382F2F"/>
                </a:solidFill>
                <a:latin typeface="Verdana"/>
                <a:cs typeface="Verdana"/>
              </a:rPr>
              <a:t>s</a:t>
            </a:r>
            <a:r>
              <a:rPr sz="1050" spc="40" dirty="0">
                <a:solidFill>
                  <a:srgbClr val="332B2B"/>
                </a:solidFill>
                <a:latin typeface="Verdana"/>
                <a:cs typeface="Verdana"/>
              </a:rPr>
              <a:t>h</a:t>
            </a:r>
            <a:r>
              <a:rPr sz="1050" spc="50" dirty="0">
                <a:solidFill>
                  <a:srgbClr val="382F2F"/>
                </a:solidFill>
                <a:latin typeface="Verdana"/>
                <a:cs typeface="Verdana"/>
              </a:rPr>
              <a:t>b</a:t>
            </a:r>
            <a:r>
              <a:rPr sz="1050" spc="15" dirty="0">
                <a:solidFill>
                  <a:srgbClr val="382F2F"/>
                </a:solidFill>
                <a:latin typeface="Verdana"/>
                <a:cs typeface="Verdana"/>
              </a:rPr>
              <a:t>o</a:t>
            </a:r>
            <a:r>
              <a:rPr sz="1050" spc="-20" dirty="0">
                <a:solidFill>
                  <a:srgbClr val="382F2F"/>
                </a:solidFill>
                <a:latin typeface="Verdana"/>
                <a:cs typeface="Verdana"/>
              </a:rPr>
              <a:t>a</a:t>
            </a:r>
            <a:r>
              <a:rPr sz="1050" spc="-45" dirty="0">
                <a:solidFill>
                  <a:srgbClr val="332B2B"/>
                </a:solidFill>
                <a:latin typeface="Verdana"/>
                <a:cs typeface="Verdana"/>
              </a:rPr>
              <a:t>r</a:t>
            </a:r>
            <a:r>
              <a:rPr sz="1050" spc="50" dirty="0">
                <a:solidFill>
                  <a:srgbClr val="382F2F"/>
                </a:solidFill>
                <a:latin typeface="Verdana"/>
                <a:cs typeface="Verdana"/>
              </a:rPr>
              <a:t>d</a:t>
            </a:r>
            <a:r>
              <a:rPr sz="1050" spc="-35" dirty="0">
                <a:solidFill>
                  <a:srgbClr val="382F2F"/>
                </a:solidFill>
                <a:latin typeface="Verdana"/>
                <a:cs typeface="Verdana"/>
              </a:rPr>
              <a:t>s</a:t>
            </a:r>
            <a:r>
              <a:rPr sz="1050" spc="-95" dirty="0">
                <a:solidFill>
                  <a:srgbClr val="382F2F"/>
                </a:solidFill>
                <a:latin typeface="Verdana"/>
                <a:cs typeface="Verdana"/>
              </a:rPr>
              <a:t> </a:t>
            </a:r>
            <a:r>
              <a:rPr sz="1050" spc="-20" dirty="0">
                <a:solidFill>
                  <a:srgbClr val="332B2B"/>
                </a:solidFill>
                <a:latin typeface="Verdana"/>
                <a:cs typeface="Verdana"/>
              </a:rPr>
              <a:t>a</a:t>
            </a:r>
            <a:r>
              <a:rPr sz="1050" spc="45" dirty="0">
                <a:solidFill>
                  <a:srgbClr val="332B2B"/>
                </a:solidFill>
                <a:latin typeface="Verdana"/>
                <a:cs typeface="Verdana"/>
              </a:rPr>
              <a:t>n</a:t>
            </a:r>
            <a:r>
              <a:rPr sz="1050" spc="55" dirty="0">
                <a:solidFill>
                  <a:srgbClr val="382F2F"/>
                </a:solidFill>
                <a:latin typeface="Verdana"/>
                <a:cs typeface="Verdana"/>
              </a:rPr>
              <a:t>d</a:t>
            </a:r>
            <a:r>
              <a:rPr sz="1050" spc="-95" dirty="0">
                <a:solidFill>
                  <a:srgbClr val="382F2F"/>
                </a:solidFill>
                <a:latin typeface="Verdana"/>
                <a:cs typeface="Verdana"/>
              </a:rPr>
              <a:t> </a:t>
            </a:r>
            <a:r>
              <a:rPr sz="1050" spc="-45" dirty="0">
                <a:solidFill>
                  <a:srgbClr val="332B2B"/>
                </a:solidFill>
                <a:latin typeface="Verdana"/>
                <a:cs typeface="Verdana"/>
              </a:rPr>
              <a:t>r</a:t>
            </a:r>
            <a:r>
              <a:rPr sz="1050" dirty="0">
                <a:solidFill>
                  <a:srgbClr val="332B2B"/>
                </a:solidFill>
                <a:latin typeface="Verdana"/>
                <a:cs typeface="Verdana"/>
              </a:rPr>
              <a:t>e</a:t>
            </a:r>
            <a:r>
              <a:rPr sz="1050" spc="50" dirty="0">
                <a:solidFill>
                  <a:srgbClr val="332B2B"/>
                </a:solidFill>
                <a:latin typeface="Verdana"/>
                <a:cs typeface="Verdana"/>
              </a:rPr>
              <a:t>p</a:t>
            </a:r>
            <a:r>
              <a:rPr sz="1050" spc="15" dirty="0">
                <a:solidFill>
                  <a:srgbClr val="332B2B"/>
                </a:solidFill>
                <a:latin typeface="Verdana"/>
                <a:cs typeface="Verdana"/>
              </a:rPr>
              <a:t>o</a:t>
            </a:r>
            <a:r>
              <a:rPr sz="1050" spc="-15" dirty="0">
                <a:solidFill>
                  <a:srgbClr val="332B2B"/>
                </a:solidFill>
                <a:latin typeface="Verdana"/>
                <a:cs typeface="Verdana"/>
              </a:rPr>
              <a:t>r</a:t>
            </a:r>
            <a:r>
              <a:rPr sz="1050" spc="5" dirty="0">
                <a:solidFill>
                  <a:srgbClr val="382F2F"/>
                </a:solidFill>
                <a:latin typeface="Verdana"/>
                <a:cs typeface="Verdana"/>
              </a:rPr>
              <a:t>t</a:t>
            </a:r>
            <a:r>
              <a:rPr sz="1050" spc="-40" dirty="0">
                <a:solidFill>
                  <a:srgbClr val="382F2F"/>
                </a:solidFill>
                <a:latin typeface="Verdana"/>
                <a:cs typeface="Verdana"/>
              </a:rPr>
              <a:t>s</a:t>
            </a:r>
            <a:r>
              <a:rPr sz="1050" spc="-160" dirty="0">
                <a:solidFill>
                  <a:srgbClr val="332B2B"/>
                </a:solidFill>
                <a:latin typeface="Verdana"/>
                <a:cs typeface="Verdana"/>
              </a:rPr>
              <a:t>.</a:t>
            </a:r>
            <a:r>
              <a:rPr sz="1050" spc="-95" dirty="0">
                <a:solidFill>
                  <a:srgbClr val="332B2B"/>
                </a:solidFill>
                <a:latin typeface="Verdana"/>
                <a:cs typeface="Verdana"/>
              </a:rPr>
              <a:t> </a:t>
            </a:r>
            <a:r>
              <a:rPr sz="1050" spc="-80" dirty="0">
                <a:solidFill>
                  <a:srgbClr val="382F2F"/>
                </a:solidFill>
                <a:latin typeface="Verdana"/>
                <a:cs typeface="Verdana"/>
              </a:rPr>
              <a:t>T</a:t>
            </a:r>
            <a:r>
              <a:rPr sz="1050" spc="-20" dirty="0">
                <a:solidFill>
                  <a:srgbClr val="332B2B"/>
                </a:solidFill>
                <a:latin typeface="Verdana"/>
                <a:cs typeface="Verdana"/>
              </a:rPr>
              <a:t>a</a:t>
            </a:r>
            <a:r>
              <a:rPr sz="1050" spc="50" dirty="0">
                <a:solidFill>
                  <a:srgbClr val="382F2F"/>
                </a:solidFill>
                <a:latin typeface="Verdana"/>
                <a:cs typeface="Verdana"/>
              </a:rPr>
              <a:t>b</a:t>
            </a:r>
            <a:r>
              <a:rPr sz="1050" spc="-15" dirty="0">
                <a:solidFill>
                  <a:srgbClr val="382F2F"/>
                </a:solidFill>
                <a:latin typeface="Verdana"/>
                <a:cs typeface="Verdana"/>
              </a:rPr>
              <a:t>le</a:t>
            </a:r>
            <a:r>
              <a:rPr sz="1050" spc="-20" dirty="0">
                <a:solidFill>
                  <a:srgbClr val="332B2B"/>
                </a:solidFill>
                <a:latin typeface="Verdana"/>
                <a:cs typeface="Verdana"/>
              </a:rPr>
              <a:t>a</a:t>
            </a:r>
            <a:r>
              <a:rPr sz="1050" spc="25" dirty="0">
                <a:solidFill>
                  <a:srgbClr val="332B2B"/>
                </a:solidFill>
                <a:latin typeface="Verdana"/>
                <a:cs typeface="Verdana"/>
              </a:rPr>
              <a:t>u  </a:t>
            </a:r>
            <a:r>
              <a:rPr sz="1050" dirty="0">
                <a:solidFill>
                  <a:srgbClr val="332B2B"/>
                </a:solidFill>
                <a:latin typeface="Verdana"/>
                <a:cs typeface="Verdana"/>
              </a:rPr>
              <a:t>e</a:t>
            </a:r>
            <a:r>
              <a:rPr sz="1050" spc="85" dirty="0">
                <a:solidFill>
                  <a:srgbClr val="332B2B"/>
                </a:solidFill>
                <a:latin typeface="Verdana"/>
                <a:cs typeface="Verdana"/>
              </a:rPr>
              <a:t>m</a:t>
            </a:r>
            <a:r>
              <a:rPr sz="1050" spc="50" dirty="0">
                <a:solidFill>
                  <a:srgbClr val="332B2B"/>
                </a:solidFill>
                <a:latin typeface="Verdana"/>
                <a:cs typeface="Verdana"/>
              </a:rPr>
              <a:t>p</a:t>
            </a:r>
            <a:r>
              <a:rPr sz="1050" dirty="0">
                <a:solidFill>
                  <a:srgbClr val="382F2F"/>
                </a:solidFill>
                <a:latin typeface="Verdana"/>
                <a:cs typeface="Verdana"/>
              </a:rPr>
              <a:t>o</a:t>
            </a:r>
            <a:r>
              <a:rPr sz="1050" spc="40" dirty="0">
                <a:solidFill>
                  <a:srgbClr val="382F2F"/>
                </a:solidFill>
                <a:latin typeface="Verdana"/>
                <a:cs typeface="Verdana"/>
              </a:rPr>
              <a:t>w</a:t>
            </a:r>
            <a:r>
              <a:rPr sz="1050" dirty="0">
                <a:solidFill>
                  <a:srgbClr val="382F2F"/>
                </a:solidFill>
                <a:latin typeface="Verdana"/>
                <a:cs typeface="Verdana"/>
              </a:rPr>
              <a:t>e</a:t>
            </a:r>
            <a:r>
              <a:rPr sz="1050" spc="-35" dirty="0">
                <a:solidFill>
                  <a:srgbClr val="332B2B"/>
                </a:solidFill>
                <a:latin typeface="Verdana"/>
                <a:cs typeface="Verdana"/>
              </a:rPr>
              <a:t>rs</a:t>
            </a:r>
            <a:r>
              <a:rPr sz="1050" spc="-95" dirty="0">
                <a:solidFill>
                  <a:srgbClr val="332B2B"/>
                </a:solidFill>
                <a:latin typeface="Verdana"/>
                <a:cs typeface="Verdana"/>
              </a:rPr>
              <a:t> </a:t>
            </a:r>
            <a:r>
              <a:rPr sz="1050" spc="35" dirty="0">
                <a:solidFill>
                  <a:srgbClr val="332B2B"/>
                </a:solidFill>
                <a:latin typeface="Verdana"/>
                <a:cs typeface="Verdana"/>
              </a:rPr>
              <a:t>u</a:t>
            </a:r>
            <a:r>
              <a:rPr sz="1050" spc="-35" dirty="0">
                <a:solidFill>
                  <a:srgbClr val="332B2B"/>
                </a:solidFill>
                <a:latin typeface="Verdana"/>
                <a:cs typeface="Verdana"/>
              </a:rPr>
              <a:t>s</a:t>
            </a:r>
            <a:r>
              <a:rPr sz="1050" spc="-95" dirty="0">
                <a:solidFill>
                  <a:srgbClr val="332B2B"/>
                </a:solidFill>
                <a:latin typeface="Verdana"/>
                <a:cs typeface="Verdana"/>
              </a:rPr>
              <a:t> </a:t>
            </a:r>
            <a:r>
              <a:rPr sz="1050" spc="-15" dirty="0">
                <a:solidFill>
                  <a:srgbClr val="332B2B"/>
                </a:solidFill>
                <a:latin typeface="Verdana"/>
                <a:cs typeface="Verdana"/>
              </a:rPr>
              <a:t>t</a:t>
            </a:r>
            <a:r>
              <a:rPr sz="1050" spc="20" dirty="0">
                <a:solidFill>
                  <a:srgbClr val="382F2F"/>
                </a:solidFill>
                <a:latin typeface="Verdana"/>
                <a:cs typeface="Verdana"/>
              </a:rPr>
              <a:t>o</a:t>
            </a:r>
            <a:r>
              <a:rPr sz="1050" spc="-95" dirty="0">
                <a:solidFill>
                  <a:srgbClr val="382F2F"/>
                </a:solidFill>
                <a:latin typeface="Verdana"/>
                <a:cs typeface="Verdana"/>
              </a:rPr>
              <a:t> </a:t>
            </a:r>
            <a:r>
              <a:rPr sz="1050" spc="-15" dirty="0">
                <a:solidFill>
                  <a:srgbClr val="332B2B"/>
                </a:solidFill>
                <a:latin typeface="Verdana"/>
                <a:cs typeface="Verdana"/>
              </a:rPr>
              <a:t>e</a:t>
            </a:r>
            <a:r>
              <a:rPr sz="1050" spc="-70" dirty="0">
                <a:solidFill>
                  <a:srgbClr val="382F2F"/>
                </a:solidFill>
                <a:latin typeface="Verdana"/>
                <a:cs typeface="Verdana"/>
              </a:rPr>
              <a:t>x</a:t>
            </a:r>
            <a:r>
              <a:rPr sz="1050" spc="50" dirty="0">
                <a:solidFill>
                  <a:srgbClr val="332B2B"/>
                </a:solidFill>
                <a:latin typeface="Verdana"/>
                <a:cs typeface="Verdana"/>
              </a:rPr>
              <a:t>p</a:t>
            </a:r>
            <a:r>
              <a:rPr sz="1050" spc="-15" dirty="0">
                <a:solidFill>
                  <a:srgbClr val="382F2F"/>
                </a:solidFill>
                <a:latin typeface="Verdana"/>
                <a:cs typeface="Verdana"/>
              </a:rPr>
              <a:t>l</a:t>
            </a:r>
            <a:r>
              <a:rPr sz="1050" spc="15" dirty="0">
                <a:solidFill>
                  <a:srgbClr val="382F2F"/>
                </a:solidFill>
                <a:latin typeface="Verdana"/>
                <a:cs typeface="Verdana"/>
              </a:rPr>
              <a:t>o</a:t>
            </a:r>
            <a:r>
              <a:rPr sz="1050" spc="-45" dirty="0">
                <a:solidFill>
                  <a:srgbClr val="382F2F"/>
                </a:solidFill>
                <a:latin typeface="Verdana"/>
                <a:cs typeface="Verdana"/>
              </a:rPr>
              <a:t>r</a:t>
            </a:r>
            <a:r>
              <a:rPr sz="1050" spc="5" dirty="0">
                <a:solidFill>
                  <a:srgbClr val="382F2F"/>
                </a:solidFill>
                <a:latin typeface="Verdana"/>
                <a:cs typeface="Verdana"/>
              </a:rPr>
              <a:t>e</a:t>
            </a:r>
            <a:r>
              <a:rPr sz="1050" spc="-95" dirty="0">
                <a:solidFill>
                  <a:srgbClr val="382F2F"/>
                </a:solidFill>
                <a:latin typeface="Verdana"/>
                <a:cs typeface="Verdana"/>
              </a:rPr>
              <a:t> </a:t>
            </a:r>
            <a:r>
              <a:rPr sz="1050" spc="50" dirty="0">
                <a:solidFill>
                  <a:srgbClr val="332B2B"/>
                </a:solidFill>
                <a:latin typeface="Verdana"/>
                <a:cs typeface="Verdana"/>
              </a:rPr>
              <a:t>d</a:t>
            </a:r>
            <a:r>
              <a:rPr sz="1050" spc="-20" dirty="0">
                <a:solidFill>
                  <a:srgbClr val="332B2B"/>
                </a:solidFill>
                <a:latin typeface="Verdana"/>
                <a:cs typeface="Verdana"/>
              </a:rPr>
              <a:t>a</a:t>
            </a:r>
            <a:r>
              <a:rPr sz="1050" spc="5" dirty="0">
                <a:solidFill>
                  <a:srgbClr val="332B2B"/>
                </a:solidFill>
                <a:latin typeface="Verdana"/>
                <a:cs typeface="Verdana"/>
              </a:rPr>
              <a:t>t</a:t>
            </a:r>
            <a:r>
              <a:rPr sz="1050" spc="-20" dirty="0">
                <a:solidFill>
                  <a:srgbClr val="332B2B"/>
                </a:solidFill>
                <a:latin typeface="Verdana"/>
                <a:cs typeface="Verdana"/>
              </a:rPr>
              <a:t>a</a:t>
            </a:r>
            <a:r>
              <a:rPr sz="1050" spc="-160" dirty="0">
                <a:solidFill>
                  <a:srgbClr val="332B2B"/>
                </a:solidFill>
                <a:latin typeface="Verdana"/>
                <a:cs typeface="Verdana"/>
              </a:rPr>
              <a:t>,</a:t>
            </a:r>
            <a:r>
              <a:rPr sz="1050" spc="-95" dirty="0">
                <a:solidFill>
                  <a:srgbClr val="332B2B"/>
                </a:solidFill>
                <a:latin typeface="Verdana"/>
                <a:cs typeface="Verdana"/>
              </a:rPr>
              <a:t> </a:t>
            </a:r>
            <a:r>
              <a:rPr sz="1050" spc="-40" dirty="0">
                <a:solidFill>
                  <a:srgbClr val="382F2F"/>
                </a:solidFill>
                <a:latin typeface="Verdana"/>
                <a:cs typeface="Verdana"/>
              </a:rPr>
              <a:t>s</a:t>
            </a:r>
            <a:r>
              <a:rPr sz="1050" spc="50" dirty="0">
                <a:solidFill>
                  <a:srgbClr val="332B2B"/>
                </a:solidFill>
                <a:latin typeface="Verdana"/>
                <a:cs typeface="Verdana"/>
              </a:rPr>
              <a:t>p</a:t>
            </a:r>
            <a:r>
              <a:rPr sz="1050" spc="15" dirty="0">
                <a:solidFill>
                  <a:srgbClr val="332B2B"/>
                </a:solidFill>
                <a:latin typeface="Verdana"/>
                <a:cs typeface="Verdana"/>
              </a:rPr>
              <a:t>o</a:t>
            </a:r>
            <a:r>
              <a:rPr sz="1050" spc="10" dirty="0">
                <a:solidFill>
                  <a:srgbClr val="332B2B"/>
                </a:solidFill>
                <a:latin typeface="Verdana"/>
                <a:cs typeface="Verdana"/>
              </a:rPr>
              <a:t>t</a:t>
            </a:r>
            <a:r>
              <a:rPr sz="1050" spc="-95" dirty="0">
                <a:solidFill>
                  <a:srgbClr val="332B2B"/>
                </a:solidFill>
                <a:latin typeface="Verdana"/>
                <a:cs typeface="Verdana"/>
              </a:rPr>
              <a:t> </a:t>
            </a:r>
            <a:r>
              <a:rPr sz="1050" spc="5" dirty="0">
                <a:solidFill>
                  <a:srgbClr val="382F2F"/>
                </a:solidFill>
                <a:latin typeface="Verdana"/>
                <a:cs typeface="Verdana"/>
              </a:rPr>
              <a:t>t</a:t>
            </a:r>
            <a:r>
              <a:rPr sz="1050" spc="-45" dirty="0">
                <a:solidFill>
                  <a:srgbClr val="382F2F"/>
                </a:solidFill>
                <a:latin typeface="Verdana"/>
                <a:cs typeface="Verdana"/>
              </a:rPr>
              <a:t>r</a:t>
            </a:r>
            <a:r>
              <a:rPr sz="1050" dirty="0">
                <a:solidFill>
                  <a:srgbClr val="382F2F"/>
                </a:solidFill>
                <a:latin typeface="Verdana"/>
                <a:cs typeface="Verdana"/>
              </a:rPr>
              <a:t>e</a:t>
            </a:r>
            <a:r>
              <a:rPr sz="1050" spc="45" dirty="0">
                <a:solidFill>
                  <a:srgbClr val="382F2F"/>
                </a:solidFill>
                <a:latin typeface="Verdana"/>
                <a:cs typeface="Verdana"/>
              </a:rPr>
              <a:t>n</a:t>
            </a:r>
            <a:r>
              <a:rPr sz="1050" spc="50" dirty="0">
                <a:solidFill>
                  <a:srgbClr val="332B2B"/>
                </a:solidFill>
                <a:latin typeface="Verdana"/>
                <a:cs typeface="Verdana"/>
              </a:rPr>
              <a:t>d</a:t>
            </a:r>
            <a:r>
              <a:rPr sz="1050" spc="-40" dirty="0">
                <a:solidFill>
                  <a:srgbClr val="332B2B"/>
                </a:solidFill>
                <a:latin typeface="Verdana"/>
                <a:cs typeface="Verdana"/>
              </a:rPr>
              <a:t>s</a:t>
            </a:r>
            <a:r>
              <a:rPr sz="1050" spc="-160" dirty="0">
                <a:solidFill>
                  <a:srgbClr val="332B2B"/>
                </a:solidFill>
                <a:latin typeface="Verdana"/>
                <a:cs typeface="Verdana"/>
              </a:rPr>
              <a:t>,  </a:t>
            </a:r>
            <a:r>
              <a:rPr sz="1050" spc="-20" dirty="0">
                <a:solidFill>
                  <a:srgbClr val="382F2F"/>
                </a:solidFill>
                <a:latin typeface="Verdana"/>
                <a:cs typeface="Verdana"/>
              </a:rPr>
              <a:t>a</a:t>
            </a:r>
            <a:r>
              <a:rPr sz="1050" spc="45" dirty="0">
                <a:solidFill>
                  <a:srgbClr val="332B2B"/>
                </a:solidFill>
                <a:latin typeface="Verdana"/>
                <a:cs typeface="Verdana"/>
              </a:rPr>
              <a:t>n</a:t>
            </a:r>
            <a:r>
              <a:rPr sz="1050" spc="55" dirty="0">
                <a:solidFill>
                  <a:srgbClr val="332B2B"/>
                </a:solidFill>
                <a:latin typeface="Verdana"/>
                <a:cs typeface="Verdana"/>
              </a:rPr>
              <a:t>d</a:t>
            </a:r>
            <a:r>
              <a:rPr sz="1050" spc="-95" dirty="0">
                <a:solidFill>
                  <a:srgbClr val="332B2B"/>
                </a:solidFill>
                <a:latin typeface="Verdana"/>
                <a:cs typeface="Verdana"/>
              </a:rPr>
              <a:t> </a:t>
            </a:r>
            <a:r>
              <a:rPr sz="1050" spc="85" dirty="0">
                <a:solidFill>
                  <a:srgbClr val="382F2F"/>
                </a:solidFill>
                <a:latin typeface="Verdana"/>
                <a:cs typeface="Verdana"/>
              </a:rPr>
              <a:t>m</a:t>
            </a:r>
            <a:r>
              <a:rPr sz="1050" spc="-20" dirty="0">
                <a:solidFill>
                  <a:srgbClr val="332B2B"/>
                </a:solidFill>
                <a:latin typeface="Verdana"/>
                <a:cs typeface="Verdana"/>
              </a:rPr>
              <a:t>a</a:t>
            </a:r>
            <a:r>
              <a:rPr sz="1050" spc="-20" dirty="0">
                <a:solidFill>
                  <a:srgbClr val="382F2F"/>
                </a:solidFill>
                <a:latin typeface="Verdana"/>
                <a:cs typeface="Verdana"/>
              </a:rPr>
              <a:t>k</a:t>
            </a:r>
            <a:r>
              <a:rPr sz="1050" spc="5" dirty="0">
                <a:solidFill>
                  <a:srgbClr val="382F2F"/>
                </a:solidFill>
                <a:latin typeface="Verdana"/>
                <a:cs typeface="Verdana"/>
              </a:rPr>
              <a:t>e</a:t>
            </a:r>
            <a:r>
              <a:rPr sz="1050" spc="-95" dirty="0">
                <a:solidFill>
                  <a:srgbClr val="382F2F"/>
                </a:solidFill>
                <a:latin typeface="Verdana"/>
                <a:cs typeface="Verdana"/>
              </a:rPr>
              <a:t> </a:t>
            </a:r>
            <a:r>
              <a:rPr sz="1050" spc="50" dirty="0">
                <a:solidFill>
                  <a:srgbClr val="332B2B"/>
                </a:solidFill>
                <a:latin typeface="Verdana"/>
                <a:cs typeface="Verdana"/>
              </a:rPr>
              <a:t>d</a:t>
            </a:r>
            <a:r>
              <a:rPr sz="1050" spc="-20" dirty="0">
                <a:solidFill>
                  <a:srgbClr val="382F2F"/>
                </a:solidFill>
                <a:latin typeface="Verdana"/>
                <a:cs typeface="Verdana"/>
              </a:rPr>
              <a:t>a</a:t>
            </a:r>
            <a:r>
              <a:rPr sz="1050" spc="5" dirty="0">
                <a:solidFill>
                  <a:srgbClr val="332B2B"/>
                </a:solidFill>
                <a:latin typeface="Verdana"/>
                <a:cs typeface="Verdana"/>
              </a:rPr>
              <a:t>t</a:t>
            </a:r>
            <a:r>
              <a:rPr sz="1050" spc="-20" dirty="0">
                <a:solidFill>
                  <a:srgbClr val="332B2B"/>
                </a:solidFill>
                <a:latin typeface="Verdana"/>
                <a:cs typeface="Verdana"/>
              </a:rPr>
              <a:t>a</a:t>
            </a:r>
            <a:r>
              <a:rPr sz="1050" spc="-70" dirty="0">
                <a:solidFill>
                  <a:srgbClr val="332B2B"/>
                </a:solidFill>
                <a:latin typeface="Verdana"/>
                <a:cs typeface="Verdana"/>
              </a:rPr>
              <a:t>-</a:t>
            </a:r>
            <a:r>
              <a:rPr sz="1050" spc="50" dirty="0">
                <a:solidFill>
                  <a:srgbClr val="332B2B"/>
                </a:solidFill>
                <a:latin typeface="Verdana"/>
                <a:cs typeface="Verdana"/>
              </a:rPr>
              <a:t>d</a:t>
            </a:r>
            <a:r>
              <a:rPr sz="1050" spc="-40" dirty="0">
                <a:solidFill>
                  <a:srgbClr val="332B2B"/>
                </a:solidFill>
                <a:latin typeface="Verdana"/>
                <a:cs typeface="Verdana"/>
              </a:rPr>
              <a:t>r</a:t>
            </a:r>
            <a:r>
              <a:rPr sz="1050" spc="-15" dirty="0">
                <a:solidFill>
                  <a:srgbClr val="332B2B"/>
                </a:solidFill>
                <a:latin typeface="Verdana"/>
                <a:cs typeface="Verdana"/>
              </a:rPr>
              <a:t>i</a:t>
            </a:r>
            <a:r>
              <a:rPr sz="1050" spc="-75" dirty="0">
                <a:solidFill>
                  <a:srgbClr val="332B2B"/>
                </a:solidFill>
                <a:latin typeface="Verdana"/>
                <a:cs typeface="Verdana"/>
              </a:rPr>
              <a:t>v</a:t>
            </a:r>
            <a:r>
              <a:rPr sz="1050" dirty="0">
                <a:solidFill>
                  <a:srgbClr val="332B2B"/>
                </a:solidFill>
                <a:latin typeface="Verdana"/>
                <a:cs typeface="Verdana"/>
              </a:rPr>
              <a:t>e</a:t>
            </a:r>
            <a:r>
              <a:rPr sz="1050" spc="45" dirty="0">
                <a:solidFill>
                  <a:srgbClr val="332B2B"/>
                </a:solidFill>
                <a:latin typeface="Verdana"/>
                <a:cs typeface="Verdana"/>
              </a:rPr>
              <a:t>n</a:t>
            </a:r>
            <a:r>
              <a:rPr sz="1050" spc="-95" dirty="0">
                <a:solidFill>
                  <a:srgbClr val="332B2B"/>
                </a:solidFill>
                <a:latin typeface="Verdana"/>
                <a:cs typeface="Verdana"/>
              </a:rPr>
              <a:t> </a:t>
            </a:r>
            <a:r>
              <a:rPr sz="1050" spc="50" dirty="0">
                <a:solidFill>
                  <a:srgbClr val="332B2B"/>
                </a:solidFill>
                <a:latin typeface="Verdana"/>
                <a:cs typeface="Verdana"/>
              </a:rPr>
              <a:t>d</a:t>
            </a:r>
            <a:r>
              <a:rPr sz="1050" dirty="0">
                <a:solidFill>
                  <a:srgbClr val="382F2F"/>
                </a:solidFill>
                <a:latin typeface="Verdana"/>
                <a:cs typeface="Verdana"/>
              </a:rPr>
              <a:t>e</a:t>
            </a:r>
            <a:r>
              <a:rPr sz="1050" spc="35" dirty="0">
                <a:solidFill>
                  <a:srgbClr val="332B2B"/>
                </a:solidFill>
                <a:latin typeface="Verdana"/>
                <a:cs typeface="Verdana"/>
              </a:rPr>
              <a:t>c</a:t>
            </a:r>
            <a:r>
              <a:rPr sz="1050" spc="-15" dirty="0">
                <a:solidFill>
                  <a:srgbClr val="382F2F"/>
                </a:solidFill>
                <a:latin typeface="Verdana"/>
                <a:cs typeface="Verdana"/>
              </a:rPr>
              <a:t>i</a:t>
            </a:r>
            <a:r>
              <a:rPr sz="1050" spc="-40" dirty="0">
                <a:solidFill>
                  <a:srgbClr val="332B2B"/>
                </a:solidFill>
                <a:latin typeface="Verdana"/>
                <a:cs typeface="Verdana"/>
              </a:rPr>
              <a:t>s</a:t>
            </a:r>
            <a:r>
              <a:rPr sz="1050" spc="-15" dirty="0">
                <a:solidFill>
                  <a:srgbClr val="332B2B"/>
                </a:solidFill>
                <a:latin typeface="Verdana"/>
                <a:cs typeface="Verdana"/>
              </a:rPr>
              <a:t>i</a:t>
            </a:r>
            <a:r>
              <a:rPr sz="1050" spc="15" dirty="0">
                <a:solidFill>
                  <a:srgbClr val="332B2B"/>
                </a:solidFill>
                <a:latin typeface="Verdana"/>
                <a:cs typeface="Verdana"/>
              </a:rPr>
              <a:t>o</a:t>
            </a:r>
            <a:r>
              <a:rPr sz="1050" spc="40" dirty="0">
                <a:solidFill>
                  <a:srgbClr val="332B2B"/>
                </a:solidFill>
                <a:latin typeface="Verdana"/>
                <a:cs typeface="Verdana"/>
              </a:rPr>
              <a:t>n</a:t>
            </a:r>
            <a:r>
              <a:rPr sz="1050" spc="-30" dirty="0">
                <a:solidFill>
                  <a:srgbClr val="382F2F"/>
                </a:solidFill>
                <a:latin typeface="Verdana"/>
                <a:cs typeface="Verdana"/>
              </a:rPr>
              <a:t>s  </a:t>
            </a:r>
            <a:r>
              <a:rPr sz="1050" spc="-30" dirty="0">
                <a:solidFill>
                  <a:srgbClr val="332B2B"/>
                </a:solidFill>
                <a:latin typeface="Verdana"/>
                <a:cs typeface="Verdana"/>
              </a:rPr>
              <a:t>ef</a:t>
            </a:r>
            <a:r>
              <a:rPr sz="1050" spc="-30" dirty="0">
                <a:solidFill>
                  <a:srgbClr val="382F2F"/>
                </a:solidFill>
                <a:latin typeface="Verdana"/>
                <a:cs typeface="Verdana"/>
              </a:rPr>
              <a:t>fo</a:t>
            </a:r>
            <a:r>
              <a:rPr sz="1050" spc="-30" dirty="0">
                <a:solidFill>
                  <a:srgbClr val="332B2B"/>
                </a:solidFill>
                <a:latin typeface="Verdana"/>
                <a:cs typeface="Verdana"/>
              </a:rPr>
              <a:t>r</a:t>
            </a:r>
            <a:r>
              <a:rPr sz="1050" spc="-30" dirty="0">
                <a:solidFill>
                  <a:srgbClr val="382F2F"/>
                </a:solidFill>
                <a:latin typeface="Verdana"/>
                <a:cs typeface="Verdana"/>
              </a:rPr>
              <a:t>tl</a:t>
            </a:r>
            <a:r>
              <a:rPr sz="1050" spc="-30" dirty="0">
                <a:solidFill>
                  <a:srgbClr val="332B2B"/>
                </a:solidFill>
                <a:latin typeface="Verdana"/>
                <a:cs typeface="Verdana"/>
              </a:rPr>
              <a:t>e</a:t>
            </a:r>
            <a:r>
              <a:rPr sz="1050" spc="-30" dirty="0">
                <a:solidFill>
                  <a:srgbClr val="382F2F"/>
                </a:solidFill>
                <a:latin typeface="Verdana"/>
                <a:cs typeface="Verdana"/>
              </a:rPr>
              <a:t>s</a:t>
            </a:r>
            <a:r>
              <a:rPr sz="1050" spc="-30" dirty="0">
                <a:solidFill>
                  <a:srgbClr val="332B2B"/>
                </a:solidFill>
                <a:latin typeface="Verdana"/>
                <a:cs typeface="Verdana"/>
              </a:rPr>
              <a:t>sly.</a:t>
            </a:r>
            <a:endParaRPr sz="1050" dirty="0">
              <a:latin typeface="Verdana"/>
              <a:cs typeface="Verdana"/>
            </a:endParaRPr>
          </a:p>
        </p:txBody>
      </p:sp>
      <p:pic>
        <p:nvPicPr>
          <p:cNvPr id="10" name="object 10"/>
          <p:cNvPicPr/>
          <p:nvPr/>
        </p:nvPicPr>
        <p:blipFill>
          <a:blip r:embed="rId4" cstate="print"/>
          <a:stretch>
            <a:fillRect/>
          </a:stretch>
        </p:blipFill>
        <p:spPr>
          <a:xfrm>
            <a:off x="621162" y="1522374"/>
            <a:ext cx="244479" cy="105048"/>
          </a:xfrm>
          <a:prstGeom prst="rect">
            <a:avLst/>
          </a:prstGeom>
        </p:spPr>
      </p:pic>
      <p:sp>
        <p:nvSpPr>
          <p:cNvPr id="11" name="object 11"/>
          <p:cNvSpPr txBox="1">
            <a:spLocks noGrp="1"/>
          </p:cNvSpPr>
          <p:nvPr>
            <p:ph type="title"/>
          </p:nvPr>
        </p:nvSpPr>
        <p:spPr>
          <a:xfrm>
            <a:off x="596496" y="652928"/>
            <a:ext cx="1790700" cy="254000"/>
          </a:xfrm>
          <a:prstGeom prst="rect">
            <a:avLst/>
          </a:prstGeom>
        </p:spPr>
        <p:txBody>
          <a:bodyPr vert="horz" wrap="square" lIns="0" tIns="12065" rIns="0" bIns="0" rtlCol="0">
            <a:spAutoFit/>
          </a:bodyPr>
          <a:lstStyle/>
          <a:p>
            <a:pPr marL="12700">
              <a:lnSpc>
                <a:spcPct val="100000"/>
              </a:lnSpc>
              <a:spcBef>
                <a:spcPts val="95"/>
              </a:spcBef>
            </a:pPr>
            <a:r>
              <a:rPr sz="1500" dirty="0"/>
              <a:t>T</a:t>
            </a:r>
            <a:r>
              <a:rPr sz="1500" dirty="0">
                <a:solidFill>
                  <a:srgbClr val="332B2B"/>
                </a:solidFill>
              </a:rPr>
              <a:t>he</a:t>
            </a:r>
            <a:r>
              <a:rPr sz="1500" spc="-15" dirty="0">
                <a:solidFill>
                  <a:srgbClr val="332B2B"/>
                </a:solidFill>
              </a:rPr>
              <a:t> </a:t>
            </a:r>
            <a:r>
              <a:rPr sz="1500" spc="-30" dirty="0">
                <a:solidFill>
                  <a:srgbClr val="332B2B"/>
                </a:solidFill>
              </a:rPr>
              <a:t>P</a:t>
            </a:r>
            <a:r>
              <a:rPr sz="1500" spc="-30" dirty="0"/>
              <a:t>o</a:t>
            </a:r>
            <a:r>
              <a:rPr sz="1500" spc="-30" dirty="0">
                <a:solidFill>
                  <a:srgbClr val="332B2B"/>
                </a:solidFill>
              </a:rPr>
              <a:t>w</a:t>
            </a:r>
            <a:r>
              <a:rPr sz="1500" spc="-30" dirty="0"/>
              <a:t>er</a:t>
            </a:r>
            <a:r>
              <a:rPr sz="1500" spc="-15" dirty="0"/>
              <a:t> </a:t>
            </a:r>
            <a:r>
              <a:rPr sz="1500" spc="10" dirty="0"/>
              <a:t>of</a:t>
            </a:r>
            <a:r>
              <a:rPr sz="1500" spc="-15" dirty="0"/>
              <a:t> </a:t>
            </a:r>
            <a:r>
              <a:rPr sz="1500" spc="-10" dirty="0"/>
              <a:t>T</a:t>
            </a:r>
            <a:r>
              <a:rPr sz="1500" spc="-10" dirty="0">
                <a:solidFill>
                  <a:srgbClr val="332B2B"/>
                </a:solidFill>
              </a:rPr>
              <a:t>ableau</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6811" y="1183738"/>
            <a:ext cx="1990724" cy="1990724"/>
          </a:xfrm>
          <a:prstGeom prst="rect">
            <a:avLst/>
          </a:prstGeom>
        </p:spPr>
      </p:pic>
      <p:sp>
        <p:nvSpPr>
          <p:cNvPr id="3" name="object 3"/>
          <p:cNvSpPr/>
          <p:nvPr/>
        </p:nvSpPr>
        <p:spPr>
          <a:xfrm>
            <a:off x="4969718" y="2135830"/>
            <a:ext cx="1998345" cy="1779270"/>
          </a:xfrm>
          <a:custGeom>
            <a:avLst/>
            <a:gdLst/>
            <a:ahLst/>
            <a:cxnLst/>
            <a:rect l="l" t="t" r="r" b="b"/>
            <a:pathLst>
              <a:path w="1998345" h="1779270">
                <a:moveTo>
                  <a:pt x="1997967" y="0"/>
                </a:moveTo>
                <a:lnTo>
                  <a:pt x="1956211" y="4509"/>
                </a:lnTo>
                <a:lnTo>
                  <a:pt x="1906327" y="12154"/>
                </a:lnTo>
                <a:lnTo>
                  <a:pt x="1857838" y="21837"/>
                </a:lnTo>
                <a:lnTo>
                  <a:pt x="1810698" y="33491"/>
                </a:lnTo>
                <a:lnTo>
                  <a:pt x="1764864" y="47052"/>
                </a:lnTo>
                <a:lnTo>
                  <a:pt x="1720289" y="62452"/>
                </a:lnTo>
                <a:lnTo>
                  <a:pt x="1676929" y="79627"/>
                </a:lnTo>
                <a:lnTo>
                  <a:pt x="1634739" y="98511"/>
                </a:lnTo>
                <a:lnTo>
                  <a:pt x="1593674" y="119037"/>
                </a:lnTo>
                <a:lnTo>
                  <a:pt x="1553689" y="141141"/>
                </a:lnTo>
                <a:lnTo>
                  <a:pt x="1514738" y="164757"/>
                </a:lnTo>
                <a:lnTo>
                  <a:pt x="1476778" y="189818"/>
                </a:lnTo>
                <a:lnTo>
                  <a:pt x="1439762" y="216260"/>
                </a:lnTo>
                <a:lnTo>
                  <a:pt x="1403646" y="244016"/>
                </a:lnTo>
                <a:lnTo>
                  <a:pt x="1368386" y="273020"/>
                </a:lnTo>
                <a:lnTo>
                  <a:pt x="1333935" y="303208"/>
                </a:lnTo>
                <a:lnTo>
                  <a:pt x="1300249" y="334513"/>
                </a:lnTo>
                <a:lnTo>
                  <a:pt x="1267282" y="366869"/>
                </a:lnTo>
                <a:lnTo>
                  <a:pt x="1234991" y="400211"/>
                </a:lnTo>
                <a:lnTo>
                  <a:pt x="1203330" y="434474"/>
                </a:lnTo>
                <a:lnTo>
                  <a:pt x="1172254" y="469590"/>
                </a:lnTo>
                <a:lnTo>
                  <a:pt x="1141717" y="505495"/>
                </a:lnTo>
                <a:lnTo>
                  <a:pt x="1111676" y="542124"/>
                </a:lnTo>
                <a:lnTo>
                  <a:pt x="1082084" y="579409"/>
                </a:lnTo>
                <a:lnTo>
                  <a:pt x="1052898" y="617286"/>
                </a:lnTo>
                <a:lnTo>
                  <a:pt x="1024071" y="655688"/>
                </a:lnTo>
                <a:lnTo>
                  <a:pt x="995560" y="694551"/>
                </a:lnTo>
                <a:lnTo>
                  <a:pt x="967318" y="733808"/>
                </a:lnTo>
                <a:lnTo>
                  <a:pt x="939301" y="773394"/>
                </a:lnTo>
                <a:lnTo>
                  <a:pt x="911465" y="813242"/>
                </a:lnTo>
                <a:lnTo>
                  <a:pt x="883763" y="853288"/>
                </a:lnTo>
                <a:lnTo>
                  <a:pt x="856151" y="893465"/>
                </a:lnTo>
                <a:lnTo>
                  <a:pt x="828584" y="933708"/>
                </a:lnTo>
                <a:lnTo>
                  <a:pt x="801018" y="973951"/>
                </a:lnTo>
                <a:lnTo>
                  <a:pt x="773406" y="1014128"/>
                </a:lnTo>
                <a:lnTo>
                  <a:pt x="745704" y="1054173"/>
                </a:lnTo>
                <a:lnTo>
                  <a:pt x="717867" y="1094022"/>
                </a:lnTo>
                <a:lnTo>
                  <a:pt x="689851" y="1133607"/>
                </a:lnTo>
                <a:lnTo>
                  <a:pt x="661609" y="1172864"/>
                </a:lnTo>
                <a:lnTo>
                  <a:pt x="633097" y="1211727"/>
                </a:lnTo>
                <a:lnTo>
                  <a:pt x="604271" y="1250130"/>
                </a:lnTo>
                <a:lnTo>
                  <a:pt x="575084" y="1288006"/>
                </a:lnTo>
                <a:lnTo>
                  <a:pt x="545493" y="1325292"/>
                </a:lnTo>
                <a:lnTo>
                  <a:pt x="515451" y="1361920"/>
                </a:lnTo>
                <a:lnTo>
                  <a:pt x="484915" y="1397825"/>
                </a:lnTo>
                <a:lnTo>
                  <a:pt x="453838" y="1432942"/>
                </a:lnTo>
                <a:lnTo>
                  <a:pt x="422177" y="1467204"/>
                </a:lnTo>
                <a:lnTo>
                  <a:pt x="389886" y="1500546"/>
                </a:lnTo>
                <a:lnTo>
                  <a:pt x="356920" y="1532903"/>
                </a:lnTo>
                <a:lnTo>
                  <a:pt x="323234" y="1564207"/>
                </a:lnTo>
                <a:lnTo>
                  <a:pt x="288783" y="1594395"/>
                </a:lnTo>
                <a:lnTo>
                  <a:pt x="253522" y="1623400"/>
                </a:lnTo>
                <a:lnTo>
                  <a:pt x="217406" y="1651156"/>
                </a:lnTo>
                <a:lnTo>
                  <a:pt x="180391" y="1677597"/>
                </a:lnTo>
                <a:lnTo>
                  <a:pt x="142430" y="1702658"/>
                </a:lnTo>
                <a:lnTo>
                  <a:pt x="103480" y="1726274"/>
                </a:lnTo>
                <a:lnTo>
                  <a:pt x="63495" y="1748378"/>
                </a:lnTo>
                <a:lnTo>
                  <a:pt x="22429" y="1768905"/>
                </a:lnTo>
                <a:lnTo>
                  <a:pt x="0" y="1778944"/>
                </a:lnTo>
              </a:path>
            </a:pathLst>
          </a:custGeom>
          <a:ln w="9518">
            <a:solidFill>
              <a:srgbClr val="332B2B"/>
            </a:solidFill>
          </a:ln>
        </p:spPr>
        <p:txBody>
          <a:bodyPr wrap="square" lIns="0" tIns="0" rIns="0" bIns="0" rtlCol="0"/>
          <a:lstStyle/>
          <a:p>
            <a:endParaRPr/>
          </a:p>
        </p:txBody>
      </p:sp>
      <p:sp>
        <p:nvSpPr>
          <p:cNvPr id="4" name="object 4"/>
          <p:cNvSpPr/>
          <p:nvPr/>
        </p:nvSpPr>
        <p:spPr>
          <a:xfrm>
            <a:off x="0" y="208736"/>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sp>
        <p:nvSpPr>
          <p:cNvPr id="5" name="object 5"/>
          <p:cNvSpPr/>
          <p:nvPr/>
        </p:nvSpPr>
        <p:spPr>
          <a:xfrm>
            <a:off x="0" y="3714165"/>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sp>
        <p:nvSpPr>
          <p:cNvPr id="6" name="object 6"/>
          <p:cNvSpPr txBox="1"/>
          <p:nvPr/>
        </p:nvSpPr>
        <p:spPr>
          <a:xfrm>
            <a:off x="3192416" y="1313181"/>
            <a:ext cx="2807970" cy="1480820"/>
          </a:xfrm>
          <a:prstGeom prst="rect">
            <a:avLst/>
          </a:prstGeom>
        </p:spPr>
        <p:txBody>
          <a:bodyPr vert="horz" wrap="square" lIns="0" tIns="10795" rIns="0" bIns="0" rtlCol="0">
            <a:spAutoFit/>
          </a:bodyPr>
          <a:lstStyle/>
          <a:p>
            <a:pPr marL="12700" marR="5080">
              <a:lnSpc>
                <a:spcPct val="101200"/>
              </a:lnSpc>
              <a:spcBef>
                <a:spcPts val="85"/>
              </a:spcBef>
            </a:pPr>
            <a:r>
              <a:rPr sz="1050" spc="-10" dirty="0">
                <a:solidFill>
                  <a:srgbClr val="332B2B"/>
                </a:solidFill>
                <a:latin typeface="Verdana"/>
                <a:cs typeface="Verdana"/>
              </a:rPr>
              <a:t>Ta</a:t>
            </a:r>
            <a:r>
              <a:rPr sz="1050" spc="-10" dirty="0">
                <a:solidFill>
                  <a:srgbClr val="382F2F"/>
                </a:solidFill>
                <a:latin typeface="Verdana"/>
                <a:cs typeface="Verdana"/>
              </a:rPr>
              <a:t>b</a:t>
            </a:r>
            <a:r>
              <a:rPr sz="1050" spc="-10" dirty="0">
                <a:solidFill>
                  <a:srgbClr val="332B2B"/>
                </a:solidFill>
                <a:latin typeface="Verdana"/>
                <a:cs typeface="Verdana"/>
              </a:rPr>
              <a:t>l</a:t>
            </a:r>
            <a:r>
              <a:rPr sz="1050" spc="-10" dirty="0">
                <a:solidFill>
                  <a:srgbClr val="382F2F"/>
                </a:solidFill>
                <a:latin typeface="Verdana"/>
                <a:cs typeface="Verdana"/>
              </a:rPr>
              <a:t>e</a:t>
            </a:r>
            <a:r>
              <a:rPr sz="1050" spc="-10" dirty="0">
                <a:solidFill>
                  <a:srgbClr val="332B2B"/>
                </a:solidFill>
                <a:latin typeface="Verdana"/>
                <a:cs typeface="Verdana"/>
              </a:rPr>
              <a:t>a</a:t>
            </a:r>
            <a:r>
              <a:rPr sz="1050" spc="-10" dirty="0">
                <a:solidFill>
                  <a:srgbClr val="382F2F"/>
                </a:solidFill>
                <a:latin typeface="Verdana"/>
                <a:cs typeface="Verdana"/>
              </a:rPr>
              <a:t>u </a:t>
            </a:r>
            <a:r>
              <a:rPr sz="1050" spc="-15" dirty="0">
                <a:solidFill>
                  <a:srgbClr val="332B2B"/>
                </a:solidFill>
                <a:latin typeface="Verdana"/>
                <a:cs typeface="Verdana"/>
              </a:rPr>
              <a:t>ta</a:t>
            </a:r>
            <a:r>
              <a:rPr sz="1050" spc="-15" dirty="0">
                <a:solidFill>
                  <a:srgbClr val="382F2F"/>
                </a:solidFill>
                <a:latin typeface="Verdana"/>
                <a:cs typeface="Verdana"/>
              </a:rPr>
              <a:t>k</a:t>
            </a:r>
            <a:r>
              <a:rPr sz="1050" spc="-15" dirty="0">
                <a:solidFill>
                  <a:srgbClr val="332B2B"/>
                </a:solidFill>
                <a:latin typeface="Verdana"/>
                <a:cs typeface="Verdana"/>
              </a:rPr>
              <a:t>es </a:t>
            </a:r>
            <a:r>
              <a:rPr sz="1050" spc="10" dirty="0">
                <a:solidFill>
                  <a:srgbClr val="382F2F"/>
                </a:solidFill>
                <a:latin typeface="Verdana"/>
                <a:cs typeface="Verdana"/>
              </a:rPr>
              <a:t>cu</a:t>
            </a:r>
            <a:r>
              <a:rPr sz="1050" spc="10" dirty="0">
                <a:solidFill>
                  <a:srgbClr val="332B2B"/>
                </a:solidFill>
                <a:latin typeface="Verdana"/>
                <a:cs typeface="Verdana"/>
              </a:rPr>
              <a:t>s</a:t>
            </a:r>
            <a:r>
              <a:rPr sz="1050" spc="10" dirty="0">
                <a:solidFill>
                  <a:srgbClr val="382F2F"/>
                </a:solidFill>
                <a:latin typeface="Verdana"/>
                <a:cs typeface="Verdana"/>
              </a:rPr>
              <a:t>to</a:t>
            </a:r>
            <a:r>
              <a:rPr sz="1050" spc="10" dirty="0">
                <a:solidFill>
                  <a:srgbClr val="332B2B"/>
                </a:solidFill>
                <a:latin typeface="Verdana"/>
                <a:cs typeface="Verdana"/>
              </a:rPr>
              <a:t>m</a:t>
            </a:r>
            <a:r>
              <a:rPr sz="1050" spc="10" dirty="0">
                <a:solidFill>
                  <a:srgbClr val="382F2F"/>
                </a:solidFill>
                <a:latin typeface="Verdana"/>
                <a:cs typeface="Verdana"/>
              </a:rPr>
              <a:t>er </a:t>
            </a:r>
            <a:r>
              <a:rPr sz="1050" spc="-20" dirty="0">
                <a:solidFill>
                  <a:srgbClr val="332B2B"/>
                </a:solidFill>
                <a:latin typeface="Verdana"/>
                <a:cs typeface="Verdana"/>
              </a:rPr>
              <a:t>a</a:t>
            </a:r>
            <a:r>
              <a:rPr sz="1050" spc="-20" dirty="0">
                <a:solidFill>
                  <a:srgbClr val="382F2F"/>
                </a:solidFill>
                <a:latin typeface="Verdana"/>
                <a:cs typeface="Verdana"/>
              </a:rPr>
              <a:t>na</a:t>
            </a:r>
            <a:r>
              <a:rPr sz="1050" spc="-20" dirty="0">
                <a:solidFill>
                  <a:srgbClr val="332B2B"/>
                </a:solidFill>
                <a:latin typeface="Verdana"/>
                <a:cs typeface="Verdana"/>
              </a:rPr>
              <a:t>ly</a:t>
            </a:r>
            <a:r>
              <a:rPr sz="1050" spc="-20" dirty="0">
                <a:solidFill>
                  <a:srgbClr val="382F2F"/>
                </a:solidFill>
                <a:latin typeface="Verdana"/>
                <a:cs typeface="Verdana"/>
              </a:rPr>
              <a:t>si</a:t>
            </a:r>
            <a:r>
              <a:rPr sz="1050" spc="-20" dirty="0">
                <a:solidFill>
                  <a:srgbClr val="332B2B"/>
                </a:solidFill>
                <a:latin typeface="Verdana"/>
                <a:cs typeface="Verdana"/>
              </a:rPr>
              <a:t>s </a:t>
            </a:r>
            <a:r>
              <a:rPr sz="1050" dirty="0">
                <a:solidFill>
                  <a:srgbClr val="382F2F"/>
                </a:solidFill>
                <a:latin typeface="Verdana"/>
                <a:cs typeface="Verdana"/>
              </a:rPr>
              <a:t>t</a:t>
            </a:r>
            <a:r>
              <a:rPr sz="1050" dirty="0">
                <a:solidFill>
                  <a:srgbClr val="332B2B"/>
                </a:solidFill>
                <a:latin typeface="Verdana"/>
                <a:cs typeface="Verdana"/>
              </a:rPr>
              <a:t>o </a:t>
            </a:r>
            <a:r>
              <a:rPr sz="1050" spc="20" dirty="0">
                <a:solidFill>
                  <a:srgbClr val="332B2B"/>
                </a:solidFill>
                <a:latin typeface="Verdana"/>
                <a:cs typeface="Verdana"/>
              </a:rPr>
              <a:t>t</a:t>
            </a:r>
            <a:r>
              <a:rPr sz="1050" spc="20" dirty="0">
                <a:solidFill>
                  <a:srgbClr val="382F2F"/>
                </a:solidFill>
                <a:latin typeface="Verdana"/>
                <a:cs typeface="Verdana"/>
              </a:rPr>
              <a:t>he </a:t>
            </a:r>
            <a:r>
              <a:rPr sz="1050" spc="25" dirty="0">
                <a:solidFill>
                  <a:srgbClr val="382F2F"/>
                </a:solidFill>
                <a:latin typeface="Verdana"/>
                <a:cs typeface="Verdana"/>
              </a:rPr>
              <a:t> </a:t>
            </a:r>
            <a:r>
              <a:rPr sz="1050" spc="45" dirty="0">
                <a:solidFill>
                  <a:srgbClr val="332B2B"/>
                </a:solidFill>
                <a:latin typeface="Verdana"/>
                <a:cs typeface="Verdana"/>
              </a:rPr>
              <a:t>n</a:t>
            </a:r>
            <a:r>
              <a:rPr sz="1050" spc="-15" dirty="0">
                <a:solidFill>
                  <a:srgbClr val="332B2B"/>
                </a:solidFill>
                <a:latin typeface="Verdana"/>
                <a:cs typeface="Verdana"/>
              </a:rPr>
              <a:t>e</a:t>
            </a:r>
            <a:r>
              <a:rPr sz="1050" spc="-70" dirty="0">
                <a:solidFill>
                  <a:srgbClr val="382F2F"/>
                </a:solidFill>
                <a:latin typeface="Verdana"/>
                <a:cs typeface="Verdana"/>
              </a:rPr>
              <a:t>x</a:t>
            </a:r>
            <a:r>
              <a:rPr sz="1050" spc="10" dirty="0">
                <a:solidFill>
                  <a:srgbClr val="382F2F"/>
                </a:solidFill>
                <a:latin typeface="Verdana"/>
                <a:cs typeface="Verdana"/>
              </a:rPr>
              <a:t>t</a:t>
            </a:r>
            <a:r>
              <a:rPr sz="1050" spc="-95" dirty="0">
                <a:solidFill>
                  <a:srgbClr val="382F2F"/>
                </a:solidFill>
                <a:latin typeface="Verdana"/>
                <a:cs typeface="Verdana"/>
              </a:rPr>
              <a:t> </a:t>
            </a:r>
            <a:r>
              <a:rPr sz="1050" spc="-15" dirty="0">
                <a:solidFill>
                  <a:srgbClr val="382F2F"/>
                </a:solidFill>
                <a:latin typeface="Verdana"/>
                <a:cs typeface="Verdana"/>
              </a:rPr>
              <a:t>l</a:t>
            </a:r>
            <a:r>
              <a:rPr sz="1050" spc="-10" dirty="0">
                <a:solidFill>
                  <a:srgbClr val="332B2B"/>
                </a:solidFill>
                <a:latin typeface="Verdana"/>
                <a:cs typeface="Verdana"/>
              </a:rPr>
              <a:t>e</a:t>
            </a:r>
            <a:r>
              <a:rPr sz="1050" spc="-75" dirty="0">
                <a:solidFill>
                  <a:srgbClr val="382F2F"/>
                </a:solidFill>
                <a:latin typeface="Verdana"/>
                <a:cs typeface="Verdana"/>
              </a:rPr>
              <a:t>v</a:t>
            </a:r>
            <a:r>
              <a:rPr sz="1050" dirty="0">
                <a:solidFill>
                  <a:srgbClr val="382F2F"/>
                </a:solidFill>
                <a:latin typeface="Verdana"/>
                <a:cs typeface="Verdana"/>
              </a:rPr>
              <a:t>e</a:t>
            </a:r>
            <a:r>
              <a:rPr sz="1050" spc="-15" dirty="0">
                <a:solidFill>
                  <a:srgbClr val="382F2F"/>
                </a:solidFill>
                <a:latin typeface="Verdana"/>
                <a:cs typeface="Verdana"/>
              </a:rPr>
              <a:t>l</a:t>
            </a:r>
            <a:r>
              <a:rPr sz="1050" spc="-160" dirty="0">
                <a:solidFill>
                  <a:srgbClr val="382F2F"/>
                </a:solidFill>
                <a:latin typeface="Verdana"/>
                <a:cs typeface="Verdana"/>
              </a:rPr>
              <a:t>.</a:t>
            </a:r>
            <a:r>
              <a:rPr sz="1050" spc="-95" dirty="0">
                <a:solidFill>
                  <a:srgbClr val="382F2F"/>
                </a:solidFill>
                <a:latin typeface="Verdana"/>
                <a:cs typeface="Verdana"/>
              </a:rPr>
              <a:t> </a:t>
            </a:r>
            <a:r>
              <a:rPr sz="1050" spc="65" dirty="0">
                <a:solidFill>
                  <a:srgbClr val="332B2B"/>
                </a:solidFill>
                <a:latin typeface="Verdana"/>
                <a:cs typeface="Verdana"/>
              </a:rPr>
              <a:t>W</a:t>
            </a:r>
            <a:r>
              <a:rPr sz="1050" spc="5" dirty="0">
                <a:solidFill>
                  <a:srgbClr val="382F2F"/>
                </a:solidFill>
                <a:latin typeface="Verdana"/>
                <a:cs typeface="Verdana"/>
              </a:rPr>
              <a:t>e</a:t>
            </a:r>
            <a:r>
              <a:rPr sz="1050" spc="-95" dirty="0">
                <a:solidFill>
                  <a:srgbClr val="382F2F"/>
                </a:solidFill>
                <a:latin typeface="Verdana"/>
                <a:cs typeface="Verdana"/>
              </a:rPr>
              <a:t> </a:t>
            </a:r>
            <a:r>
              <a:rPr sz="1050" spc="35" dirty="0">
                <a:solidFill>
                  <a:srgbClr val="382F2F"/>
                </a:solidFill>
                <a:latin typeface="Verdana"/>
                <a:cs typeface="Verdana"/>
              </a:rPr>
              <a:t>c</a:t>
            </a:r>
            <a:r>
              <a:rPr sz="1050" spc="-20" dirty="0">
                <a:solidFill>
                  <a:srgbClr val="332B2B"/>
                </a:solidFill>
                <a:latin typeface="Verdana"/>
                <a:cs typeface="Verdana"/>
              </a:rPr>
              <a:t>a</a:t>
            </a:r>
            <a:r>
              <a:rPr sz="1050" spc="45" dirty="0">
                <a:solidFill>
                  <a:srgbClr val="382F2F"/>
                </a:solidFill>
                <a:latin typeface="Verdana"/>
                <a:cs typeface="Verdana"/>
              </a:rPr>
              <a:t>n</a:t>
            </a:r>
            <a:r>
              <a:rPr sz="1050" spc="-95" dirty="0">
                <a:solidFill>
                  <a:srgbClr val="382F2F"/>
                </a:solidFill>
                <a:latin typeface="Verdana"/>
                <a:cs typeface="Verdana"/>
              </a:rPr>
              <a:t> </a:t>
            </a:r>
            <a:r>
              <a:rPr sz="1050" spc="-20" dirty="0">
                <a:solidFill>
                  <a:srgbClr val="382F2F"/>
                </a:solidFill>
                <a:latin typeface="Verdana"/>
                <a:cs typeface="Verdana"/>
              </a:rPr>
              <a:t>a</a:t>
            </a:r>
            <a:r>
              <a:rPr sz="1050" spc="40" dirty="0">
                <a:solidFill>
                  <a:srgbClr val="382F2F"/>
                </a:solidFill>
                <a:latin typeface="Verdana"/>
                <a:cs typeface="Verdana"/>
              </a:rPr>
              <a:t>n</a:t>
            </a:r>
            <a:r>
              <a:rPr sz="1050" spc="-20" dirty="0">
                <a:solidFill>
                  <a:srgbClr val="382F2F"/>
                </a:solidFill>
                <a:latin typeface="Verdana"/>
                <a:cs typeface="Verdana"/>
              </a:rPr>
              <a:t>a</a:t>
            </a:r>
            <a:r>
              <a:rPr sz="1050" spc="-15" dirty="0">
                <a:solidFill>
                  <a:srgbClr val="382F2F"/>
                </a:solidFill>
                <a:latin typeface="Verdana"/>
                <a:cs typeface="Verdana"/>
              </a:rPr>
              <a:t>l</a:t>
            </a:r>
            <a:r>
              <a:rPr sz="1050" spc="-70" dirty="0">
                <a:solidFill>
                  <a:srgbClr val="382F2F"/>
                </a:solidFill>
                <a:latin typeface="Verdana"/>
                <a:cs typeface="Verdana"/>
              </a:rPr>
              <a:t>y</a:t>
            </a:r>
            <a:r>
              <a:rPr sz="1050" spc="-30" dirty="0">
                <a:solidFill>
                  <a:srgbClr val="332B2B"/>
                </a:solidFill>
                <a:latin typeface="Verdana"/>
                <a:cs typeface="Verdana"/>
              </a:rPr>
              <a:t>z</a:t>
            </a:r>
            <a:r>
              <a:rPr sz="1050" spc="5" dirty="0">
                <a:solidFill>
                  <a:srgbClr val="332B2B"/>
                </a:solidFill>
                <a:latin typeface="Verdana"/>
                <a:cs typeface="Verdana"/>
              </a:rPr>
              <a:t>e</a:t>
            </a:r>
            <a:r>
              <a:rPr sz="1050" spc="-95" dirty="0">
                <a:solidFill>
                  <a:srgbClr val="332B2B"/>
                </a:solidFill>
                <a:latin typeface="Verdana"/>
                <a:cs typeface="Verdana"/>
              </a:rPr>
              <a:t> </a:t>
            </a:r>
            <a:r>
              <a:rPr sz="1050" spc="35" dirty="0">
                <a:solidFill>
                  <a:srgbClr val="382F2F"/>
                </a:solidFill>
                <a:latin typeface="Verdana"/>
                <a:cs typeface="Verdana"/>
              </a:rPr>
              <a:t>c</a:t>
            </a:r>
            <a:r>
              <a:rPr sz="1050" spc="35" dirty="0">
                <a:solidFill>
                  <a:srgbClr val="332B2B"/>
                </a:solidFill>
                <a:latin typeface="Verdana"/>
                <a:cs typeface="Verdana"/>
              </a:rPr>
              <a:t>u</a:t>
            </a:r>
            <a:r>
              <a:rPr sz="1050" spc="-40" dirty="0">
                <a:solidFill>
                  <a:srgbClr val="382F2F"/>
                </a:solidFill>
                <a:latin typeface="Verdana"/>
                <a:cs typeface="Verdana"/>
              </a:rPr>
              <a:t>s</a:t>
            </a:r>
            <a:r>
              <a:rPr sz="1050" spc="-15" dirty="0">
                <a:solidFill>
                  <a:srgbClr val="382F2F"/>
                </a:solidFill>
                <a:latin typeface="Verdana"/>
                <a:cs typeface="Verdana"/>
              </a:rPr>
              <a:t>t</a:t>
            </a:r>
            <a:r>
              <a:rPr sz="1050" spc="15" dirty="0">
                <a:solidFill>
                  <a:srgbClr val="382F2F"/>
                </a:solidFill>
                <a:latin typeface="Verdana"/>
                <a:cs typeface="Verdana"/>
              </a:rPr>
              <a:t>o</a:t>
            </a:r>
            <a:r>
              <a:rPr sz="1050" spc="90" dirty="0">
                <a:solidFill>
                  <a:srgbClr val="332B2B"/>
                </a:solidFill>
                <a:latin typeface="Verdana"/>
                <a:cs typeface="Verdana"/>
              </a:rPr>
              <a:t>m</a:t>
            </a:r>
            <a:r>
              <a:rPr sz="1050" dirty="0">
                <a:solidFill>
                  <a:srgbClr val="382F2F"/>
                </a:solidFill>
                <a:latin typeface="Verdana"/>
                <a:cs typeface="Verdana"/>
              </a:rPr>
              <a:t>e</a:t>
            </a:r>
            <a:r>
              <a:rPr sz="1050" spc="-30" dirty="0">
                <a:solidFill>
                  <a:srgbClr val="382F2F"/>
                </a:solidFill>
                <a:latin typeface="Verdana"/>
                <a:cs typeface="Verdana"/>
              </a:rPr>
              <a:t>r</a:t>
            </a:r>
            <a:r>
              <a:rPr sz="1050" spc="-95" dirty="0">
                <a:solidFill>
                  <a:srgbClr val="382F2F"/>
                </a:solidFill>
                <a:latin typeface="Verdana"/>
                <a:cs typeface="Verdana"/>
              </a:rPr>
              <a:t> </a:t>
            </a:r>
            <a:r>
              <a:rPr sz="1050" spc="50" dirty="0">
                <a:solidFill>
                  <a:srgbClr val="382F2F"/>
                </a:solidFill>
                <a:latin typeface="Verdana"/>
                <a:cs typeface="Verdana"/>
              </a:rPr>
              <a:t>d</a:t>
            </a:r>
            <a:r>
              <a:rPr sz="1050" spc="-20" dirty="0">
                <a:solidFill>
                  <a:srgbClr val="332B2B"/>
                </a:solidFill>
                <a:latin typeface="Verdana"/>
                <a:cs typeface="Verdana"/>
              </a:rPr>
              <a:t>a</a:t>
            </a:r>
            <a:r>
              <a:rPr sz="1050" spc="5" dirty="0">
                <a:solidFill>
                  <a:srgbClr val="382F2F"/>
                </a:solidFill>
                <a:latin typeface="Verdana"/>
                <a:cs typeface="Verdana"/>
              </a:rPr>
              <a:t>t</a:t>
            </a:r>
            <a:r>
              <a:rPr sz="1050" spc="-10" dirty="0">
                <a:solidFill>
                  <a:srgbClr val="382F2F"/>
                </a:solidFill>
                <a:latin typeface="Verdana"/>
                <a:cs typeface="Verdana"/>
              </a:rPr>
              <a:t>a  </a:t>
            </a:r>
            <a:r>
              <a:rPr sz="1050" spc="65" dirty="0">
                <a:solidFill>
                  <a:srgbClr val="332B2B"/>
                </a:solidFill>
                <a:latin typeface="Verdana"/>
                <a:cs typeface="Verdana"/>
              </a:rPr>
              <a:t>f</a:t>
            </a:r>
            <a:r>
              <a:rPr sz="1050" spc="-45" dirty="0">
                <a:solidFill>
                  <a:srgbClr val="332B2B"/>
                </a:solidFill>
                <a:latin typeface="Verdana"/>
                <a:cs typeface="Verdana"/>
              </a:rPr>
              <a:t>r</a:t>
            </a:r>
            <a:r>
              <a:rPr sz="1050" spc="15" dirty="0">
                <a:solidFill>
                  <a:srgbClr val="382F2F"/>
                </a:solidFill>
                <a:latin typeface="Verdana"/>
                <a:cs typeface="Verdana"/>
              </a:rPr>
              <a:t>o</a:t>
            </a:r>
            <a:r>
              <a:rPr sz="1050" spc="90" dirty="0">
                <a:solidFill>
                  <a:srgbClr val="382F2F"/>
                </a:solidFill>
                <a:latin typeface="Verdana"/>
                <a:cs typeface="Verdana"/>
              </a:rPr>
              <a:t>m</a:t>
            </a:r>
            <a:r>
              <a:rPr sz="1050" spc="-95" dirty="0">
                <a:solidFill>
                  <a:srgbClr val="382F2F"/>
                </a:solidFill>
                <a:latin typeface="Verdana"/>
                <a:cs typeface="Verdana"/>
              </a:rPr>
              <a:t> </a:t>
            </a:r>
            <a:r>
              <a:rPr sz="1050" spc="85" dirty="0">
                <a:solidFill>
                  <a:srgbClr val="382F2F"/>
                </a:solidFill>
                <a:latin typeface="Verdana"/>
                <a:cs typeface="Verdana"/>
              </a:rPr>
              <a:t>m</a:t>
            </a:r>
            <a:r>
              <a:rPr sz="1050" spc="35" dirty="0">
                <a:solidFill>
                  <a:srgbClr val="382F2F"/>
                </a:solidFill>
                <a:latin typeface="Verdana"/>
                <a:cs typeface="Verdana"/>
              </a:rPr>
              <a:t>u</a:t>
            </a:r>
            <a:r>
              <a:rPr sz="1050" spc="-10" dirty="0">
                <a:solidFill>
                  <a:srgbClr val="382F2F"/>
                </a:solidFill>
                <a:latin typeface="Verdana"/>
                <a:cs typeface="Verdana"/>
              </a:rPr>
              <a:t>l</a:t>
            </a:r>
            <a:r>
              <a:rPr sz="1050" spc="5" dirty="0">
                <a:solidFill>
                  <a:srgbClr val="332B2B"/>
                </a:solidFill>
                <a:latin typeface="Verdana"/>
                <a:cs typeface="Verdana"/>
              </a:rPr>
              <a:t>t</a:t>
            </a:r>
            <a:r>
              <a:rPr sz="1050" spc="-15" dirty="0">
                <a:solidFill>
                  <a:srgbClr val="332B2B"/>
                </a:solidFill>
                <a:latin typeface="Verdana"/>
                <a:cs typeface="Verdana"/>
              </a:rPr>
              <a:t>i</a:t>
            </a:r>
            <a:r>
              <a:rPr sz="1050" spc="50" dirty="0">
                <a:solidFill>
                  <a:srgbClr val="382F2F"/>
                </a:solidFill>
                <a:latin typeface="Verdana"/>
                <a:cs typeface="Verdana"/>
              </a:rPr>
              <a:t>p</a:t>
            </a:r>
            <a:r>
              <a:rPr sz="1050" spc="-15" dirty="0">
                <a:solidFill>
                  <a:srgbClr val="382F2F"/>
                </a:solidFill>
                <a:latin typeface="Verdana"/>
                <a:cs typeface="Verdana"/>
              </a:rPr>
              <a:t>l</a:t>
            </a:r>
            <a:r>
              <a:rPr sz="1050" spc="5" dirty="0">
                <a:solidFill>
                  <a:srgbClr val="382F2F"/>
                </a:solidFill>
                <a:latin typeface="Verdana"/>
                <a:cs typeface="Verdana"/>
              </a:rPr>
              <a:t>e</a:t>
            </a:r>
            <a:r>
              <a:rPr sz="1050" spc="-95" dirty="0">
                <a:solidFill>
                  <a:srgbClr val="382F2F"/>
                </a:solidFill>
                <a:latin typeface="Verdana"/>
                <a:cs typeface="Verdana"/>
              </a:rPr>
              <a:t> </a:t>
            </a:r>
            <a:r>
              <a:rPr sz="1050" spc="-40" dirty="0">
                <a:solidFill>
                  <a:srgbClr val="382F2F"/>
                </a:solidFill>
                <a:latin typeface="Verdana"/>
                <a:cs typeface="Verdana"/>
              </a:rPr>
              <a:t>s</a:t>
            </a:r>
            <a:r>
              <a:rPr sz="1050" spc="15" dirty="0">
                <a:solidFill>
                  <a:srgbClr val="332B2B"/>
                </a:solidFill>
                <a:latin typeface="Verdana"/>
                <a:cs typeface="Verdana"/>
              </a:rPr>
              <a:t>o</a:t>
            </a:r>
            <a:r>
              <a:rPr sz="1050" spc="35" dirty="0">
                <a:solidFill>
                  <a:srgbClr val="332B2B"/>
                </a:solidFill>
                <a:latin typeface="Verdana"/>
                <a:cs typeface="Verdana"/>
              </a:rPr>
              <a:t>u</a:t>
            </a:r>
            <a:r>
              <a:rPr sz="1050" spc="-45" dirty="0">
                <a:solidFill>
                  <a:srgbClr val="332B2B"/>
                </a:solidFill>
                <a:latin typeface="Verdana"/>
                <a:cs typeface="Verdana"/>
              </a:rPr>
              <a:t>r</a:t>
            </a:r>
            <a:r>
              <a:rPr sz="1050" spc="30" dirty="0">
                <a:solidFill>
                  <a:srgbClr val="382F2F"/>
                </a:solidFill>
                <a:latin typeface="Verdana"/>
                <a:cs typeface="Verdana"/>
              </a:rPr>
              <a:t>c</a:t>
            </a:r>
            <a:r>
              <a:rPr sz="1050" dirty="0">
                <a:solidFill>
                  <a:srgbClr val="382F2F"/>
                </a:solidFill>
                <a:latin typeface="Verdana"/>
                <a:cs typeface="Verdana"/>
              </a:rPr>
              <a:t>e</a:t>
            </a:r>
            <a:r>
              <a:rPr sz="1050" spc="-40" dirty="0">
                <a:solidFill>
                  <a:srgbClr val="382F2F"/>
                </a:solidFill>
                <a:latin typeface="Verdana"/>
                <a:cs typeface="Verdana"/>
              </a:rPr>
              <a:t>s</a:t>
            </a:r>
            <a:r>
              <a:rPr sz="1050" spc="-160" dirty="0">
                <a:solidFill>
                  <a:srgbClr val="382F2F"/>
                </a:solidFill>
                <a:latin typeface="Verdana"/>
                <a:cs typeface="Verdana"/>
              </a:rPr>
              <a:t>,</a:t>
            </a:r>
            <a:r>
              <a:rPr sz="1050" spc="-95" dirty="0">
                <a:solidFill>
                  <a:srgbClr val="382F2F"/>
                </a:solidFill>
                <a:latin typeface="Verdana"/>
                <a:cs typeface="Verdana"/>
              </a:rPr>
              <a:t> </a:t>
            </a:r>
            <a:r>
              <a:rPr sz="1050" spc="-60" dirty="0">
                <a:solidFill>
                  <a:srgbClr val="382F2F"/>
                </a:solidFill>
                <a:latin typeface="Verdana"/>
                <a:cs typeface="Verdana"/>
              </a:rPr>
              <a:t>v</a:t>
            </a:r>
            <a:r>
              <a:rPr sz="1050" spc="-15" dirty="0">
                <a:solidFill>
                  <a:srgbClr val="382F2F"/>
                </a:solidFill>
                <a:latin typeface="Verdana"/>
                <a:cs typeface="Verdana"/>
              </a:rPr>
              <a:t>i</a:t>
            </a:r>
            <a:r>
              <a:rPr sz="1050" spc="-40" dirty="0">
                <a:solidFill>
                  <a:srgbClr val="382F2F"/>
                </a:solidFill>
                <a:latin typeface="Verdana"/>
                <a:cs typeface="Verdana"/>
              </a:rPr>
              <a:t>s</a:t>
            </a:r>
            <a:r>
              <a:rPr sz="1050" spc="35" dirty="0">
                <a:solidFill>
                  <a:srgbClr val="382F2F"/>
                </a:solidFill>
                <a:latin typeface="Verdana"/>
                <a:cs typeface="Verdana"/>
              </a:rPr>
              <a:t>u</a:t>
            </a:r>
            <a:r>
              <a:rPr sz="1050" spc="-20" dirty="0">
                <a:solidFill>
                  <a:srgbClr val="332B2B"/>
                </a:solidFill>
                <a:latin typeface="Verdana"/>
                <a:cs typeface="Verdana"/>
              </a:rPr>
              <a:t>a</a:t>
            </a:r>
            <a:r>
              <a:rPr sz="1050" spc="-15" dirty="0">
                <a:solidFill>
                  <a:srgbClr val="332B2B"/>
                </a:solidFill>
                <a:latin typeface="Verdana"/>
                <a:cs typeface="Verdana"/>
              </a:rPr>
              <a:t>l</a:t>
            </a:r>
            <a:r>
              <a:rPr sz="1050" spc="-15" dirty="0">
                <a:solidFill>
                  <a:srgbClr val="382F2F"/>
                </a:solidFill>
                <a:latin typeface="Verdana"/>
                <a:cs typeface="Verdana"/>
              </a:rPr>
              <a:t>i</a:t>
            </a:r>
            <a:r>
              <a:rPr sz="1050" spc="-30" dirty="0">
                <a:solidFill>
                  <a:srgbClr val="332B2B"/>
                </a:solidFill>
                <a:latin typeface="Verdana"/>
                <a:cs typeface="Verdana"/>
              </a:rPr>
              <a:t>z</a:t>
            </a:r>
            <a:r>
              <a:rPr sz="1050" spc="5" dirty="0">
                <a:solidFill>
                  <a:srgbClr val="332B2B"/>
                </a:solidFill>
                <a:latin typeface="Verdana"/>
                <a:cs typeface="Verdana"/>
              </a:rPr>
              <a:t>e</a:t>
            </a:r>
            <a:r>
              <a:rPr sz="1050" spc="-95" dirty="0">
                <a:solidFill>
                  <a:srgbClr val="332B2B"/>
                </a:solidFill>
                <a:latin typeface="Verdana"/>
                <a:cs typeface="Verdana"/>
              </a:rPr>
              <a:t> </a:t>
            </a:r>
            <a:r>
              <a:rPr sz="1050" spc="35" dirty="0">
                <a:solidFill>
                  <a:srgbClr val="332B2B"/>
                </a:solidFill>
                <a:latin typeface="Verdana"/>
                <a:cs typeface="Verdana"/>
              </a:rPr>
              <a:t>c</a:t>
            </a:r>
            <a:r>
              <a:rPr sz="1050" spc="35" dirty="0">
                <a:solidFill>
                  <a:srgbClr val="382F2F"/>
                </a:solidFill>
                <a:latin typeface="Verdana"/>
                <a:cs typeface="Verdana"/>
              </a:rPr>
              <a:t>u</a:t>
            </a:r>
            <a:r>
              <a:rPr sz="1050" spc="-40" dirty="0">
                <a:solidFill>
                  <a:srgbClr val="382F2F"/>
                </a:solidFill>
                <a:latin typeface="Verdana"/>
                <a:cs typeface="Verdana"/>
              </a:rPr>
              <a:t>s</a:t>
            </a:r>
            <a:r>
              <a:rPr sz="1050" spc="-15" dirty="0">
                <a:solidFill>
                  <a:srgbClr val="382F2F"/>
                </a:solidFill>
                <a:latin typeface="Verdana"/>
                <a:cs typeface="Verdana"/>
              </a:rPr>
              <a:t>t</a:t>
            </a:r>
            <a:r>
              <a:rPr sz="1050" spc="15" dirty="0">
                <a:solidFill>
                  <a:srgbClr val="382F2F"/>
                </a:solidFill>
                <a:latin typeface="Verdana"/>
                <a:cs typeface="Verdana"/>
              </a:rPr>
              <a:t>o</a:t>
            </a:r>
            <a:r>
              <a:rPr sz="1050" spc="90" dirty="0">
                <a:solidFill>
                  <a:srgbClr val="382F2F"/>
                </a:solidFill>
                <a:latin typeface="Verdana"/>
                <a:cs typeface="Verdana"/>
              </a:rPr>
              <a:t>m</a:t>
            </a:r>
            <a:r>
              <a:rPr sz="1050" dirty="0">
                <a:solidFill>
                  <a:srgbClr val="382F2F"/>
                </a:solidFill>
                <a:latin typeface="Verdana"/>
                <a:cs typeface="Verdana"/>
              </a:rPr>
              <a:t>e</a:t>
            </a:r>
            <a:r>
              <a:rPr sz="1050" spc="-25" dirty="0">
                <a:solidFill>
                  <a:srgbClr val="332B2B"/>
                </a:solidFill>
                <a:latin typeface="Verdana"/>
                <a:cs typeface="Verdana"/>
              </a:rPr>
              <a:t>r  </a:t>
            </a:r>
            <a:r>
              <a:rPr sz="1050" spc="-5" dirty="0">
                <a:solidFill>
                  <a:srgbClr val="382F2F"/>
                </a:solidFill>
                <a:latin typeface="Verdana"/>
                <a:cs typeface="Verdana"/>
              </a:rPr>
              <a:t>s</a:t>
            </a:r>
            <a:r>
              <a:rPr sz="1050" spc="-5" dirty="0">
                <a:solidFill>
                  <a:srgbClr val="332B2B"/>
                </a:solidFill>
                <a:latin typeface="Verdana"/>
                <a:cs typeface="Verdana"/>
              </a:rPr>
              <a:t>e</a:t>
            </a:r>
            <a:r>
              <a:rPr sz="1050" spc="-5" dirty="0">
                <a:solidFill>
                  <a:srgbClr val="382F2F"/>
                </a:solidFill>
                <a:latin typeface="Verdana"/>
                <a:cs typeface="Verdana"/>
              </a:rPr>
              <a:t>gments</a:t>
            </a:r>
            <a:r>
              <a:rPr sz="1050" spc="-5" dirty="0">
                <a:solidFill>
                  <a:srgbClr val="332B2B"/>
                </a:solidFill>
                <a:latin typeface="Verdana"/>
                <a:cs typeface="Verdana"/>
              </a:rPr>
              <a:t>, </a:t>
            </a:r>
            <a:r>
              <a:rPr sz="1050" spc="25" dirty="0">
                <a:solidFill>
                  <a:srgbClr val="382F2F"/>
                </a:solidFill>
                <a:latin typeface="Verdana"/>
                <a:cs typeface="Verdana"/>
              </a:rPr>
              <a:t>a</a:t>
            </a:r>
            <a:r>
              <a:rPr sz="1050" spc="25" dirty="0">
                <a:solidFill>
                  <a:srgbClr val="332B2B"/>
                </a:solidFill>
                <a:latin typeface="Verdana"/>
                <a:cs typeface="Verdana"/>
              </a:rPr>
              <a:t>nd </a:t>
            </a:r>
            <a:r>
              <a:rPr sz="1050" dirty="0">
                <a:solidFill>
                  <a:srgbClr val="332B2B"/>
                </a:solidFill>
                <a:latin typeface="Verdana"/>
                <a:cs typeface="Verdana"/>
              </a:rPr>
              <a:t>identify </a:t>
            </a:r>
            <a:r>
              <a:rPr sz="1050" spc="-5" dirty="0">
                <a:solidFill>
                  <a:srgbClr val="382F2F"/>
                </a:solidFill>
                <a:latin typeface="Verdana"/>
                <a:cs typeface="Verdana"/>
              </a:rPr>
              <a:t>pa</a:t>
            </a:r>
            <a:r>
              <a:rPr sz="1050" spc="-5" dirty="0">
                <a:solidFill>
                  <a:srgbClr val="332B2B"/>
                </a:solidFill>
                <a:latin typeface="Verdana"/>
                <a:cs typeface="Verdana"/>
              </a:rPr>
              <a:t>tt</a:t>
            </a:r>
            <a:r>
              <a:rPr sz="1050" spc="-5" dirty="0">
                <a:solidFill>
                  <a:srgbClr val="382F2F"/>
                </a:solidFill>
                <a:latin typeface="Verdana"/>
                <a:cs typeface="Verdana"/>
              </a:rPr>
              <a:t>e</a:t>
            </a:r>
            <a:r>
              <a:rPr sz="1050" spc="-5" dirty="0">
                <a:solidFill>
                  <a:srgbClr val="332B2B"/>
                </a:solidFill>
                <a:latin typeface="Verdana"/>
                <a:cs typeface="Verdana"/>
              </a:rPr>
              <a:t>r</a:t>
            </a:r>
            <a:r>
              <a:rPr sz="1050" spc="-5" dirty="0">
                <a:solidFill>
                  <a:srgbClr val="382F2F"/>
                </a:solidFill>
                <a:latin typeface="Verdana"/>
                <a:cs typeface="Verdana"/>
              </a:rPr>
              <a:t>n</a:t>
            </a:r>
            <a:r>
              <a:rPr sz="1050" spc="-5" dirty="0">
                <a:solidFill>
                  <a:srgbClr val="332B2B"/>
                </a:solidFill>
                <a:latin typeface="Verdana"/>
                <a:cs typeface="Verdana"/>
              </a:rPr>
              <a:t>s </a:t>
            </a:r>
            <a:r>
              <a:rPr sz="1050" spc="25" dirty="0">
                <a:solidFill>
                  <a:srgbClr val="332B2B"/>
                </a:solidFill>
                <a:latin typeface="Verdana"/>
                <a:cs typeface="Verdana"/>
              </a:rPr>
              <a:t>a</a:t>
            </a:r>
            <a:r>
              <a:rPr sz="1050" spc="25" dirty="0">
                <a:solidFill>
                  <a:srgbClr val="382F2F"/>
                </a:solidFill>
                <a:latin typeface="Verdana"/>
                <a:cs typeface="Verdana"/>
              </a:rPr>
              <a:t>n</a:t>
            </a:r>
            <a:r>
              <a:rPr sz="1050" spc="25" dirty="0">
                <a:solidFill>
                  <a:srgbClr val="332B2B"/>
                </a:solidFill>
                <a:latin typeface="Verdana"/>
                <a:cs typeface="Verdana"/>
              </a:rPr>
              <a:t>d </a:t>
            </a:r>
            <a:r>
              <a:rPr sz="1050" spc="30" dirty="0">
                <a:solidFill>
                  <a:srgbClr val="332B2B"/>
                </a:solidFill>
                <a:latin typeface="Verdana"/>
                <a:cs typeface="Verdana"/>
              </a:rPr>
              <a:t> </a:t>
            </a:r>
            <a:r>
              <a:rPr sz="1050" spc="5" dirty="0">
                <a:solidFill>
                  <a:srgbClr val="382F2F"/>
                </a:solidFill>
                <a:latin typeface="Verdana"/>
                <a:cs typeface="Verdana"/>
              </a:rPr>
              <a:t>t</a:t>
            </a:r>
            <a:r>
              <a:rPr sz="1050" spc="-45" dirty="0">
                <a:solidFill>
                  <a:srgbClr val="332B2B"/>
                </a:solidFill>
                <a:latin typeface="Verdana"/>
                <a:cs typeface="Verdana"/>
              </a:rPr>
              <a:t>r</a:t>
            </a:r>
            <a:r>
              <a:rPr sz="1050" dirty="0">
                <a:solidFill>
                  <a:srgbClr val="332B2B"/>
                </a:solidFill>
                <a:latin typeface="Verdana"/>
                <a:cs typeface="Verdana"/>
              </a:rPr>
              <a:t>e</a:t>
            </a:r>
            <a:r>
              <a:rPr sz="1050" spc="45" dirty="0">
                <a:solidFill>
                  <a:srgbClr val="382F2F"/>
                </a:solidFill>
                <a:latin typeface="Verdana"/>
                <a:cs typeface="Verdana"/>
              </a:rPr>
              <a:t>n</a:t>
            </a:r>
            <a:r>
              <a:rPr sz="1050" spc="50" dirty="0">
                <a:solidFill>
                  <a:srgbClr val="382F2F"/>
                </a:solidFill>
                <a:latin typeface="Verdana"/>
                <a:cs typeface="Verdana"/>
              </a:rPr>
              <a:t>d</a:t>
            </a:r>
            <a:r>
              <a:rPr sz="1050" spc="-40" dirty="0">
                <a:solidFill>
                  <a:srgbClr val="382F2F"/>
                </a:solidFill>
                <a:latin typeface="Verdana"/>
                <a:cs typeface="Verdana"/>
              </a:rPr>
              <a:t>s</a:t>
            </a:r>
            <a:r>
              <a:rPr sz="1050" spc="-160" dirty="0">
                <a:solidFill>
                  <a:srgbClr val="382F2F"/>
                </a:solidFill>
                <a:latin typeface="Verdana"/>
                <a:cs typeface="Verdana"/>
              </a:rPr>
              <a:t>.</a:t>
            </a:r>
            <a:r>
              <a:rPr sz="1050" spc="-95" dirty="0">
                <a:solidFill>
                  <a:srgbClr val="382F2F"/>
                </a:solidFill>
                <a:latin typeface="Verdana"/>
                <a:cs typeface="Verdana"/>
              </a:rPr>
              <a:t> </a:t>
            </a:r>
            <a:r>
              <a:rPr sz="1050" spc="105" dirty="0">
                <a:solidFill>
                  <a:srgbClr val="332B2B"/>
                </a:solidFill>
                <a:latin typeface="Verdana"/>
                <a:cs typeface="Verdana"/>
              </a:rPr>
              <a:t>W</a:t>
            </a:r>
            <a:r>
              <a:rPr sz="1050" spc="-15" dirty="0">
                <a:solidFill>
                  <a:srgbClr val="332B2B"/>
                </a:solidFill>
                <a:latin typeface="Verdana"/>
                <a:cs typeface="Verdana"/>
              </a:rPr>
              <a:t>i</a:t>
            </a:r>
            <a:r>
              <a:rPr sz="1050" spc="5" dirty="0">
                <a:solidFill>
                  <a:srgbClr val="382F2F"/>
                </a:solidFill>
                <a:latin typeface="Verdana"/>
                <a:cs typeface="Verdana"/>
              </a:rPr>
              <a:t>t</a:t>
            </a:r>
            <a:r>
              <a:rPr sz="1050" spc="45" dirty="0">
                <a:solidFill>
                  <a:srgbClr val="382F2F"/>
                </a:solidFill>
                <a:latin typeface="Verdana"/>
                <a:cs typeface="Verdana"/>
              </a:rPr>
              <a:t>h</a:t>
            </a:r>
            <a:r>
              <a:rPr sz="1050" spc="-95" dirty="0">
                <a:solidFill>
                  <a:srgbClr val="382F2F"/>
                </a:solidFill>
                <a:latin typeface="Verdana"/>
                <a:cs typeface="Verdana"/>
              </a:rPr>
              <a:t> </a:t>
            </a:r>
            <a:r>
              <a:rPr sz="1050" spc="-80" dirty="0">
                <a:solidFill>
                  <a:srgbClr val="332B2B"/>
                </a:solidFill>
                <a:latin typeface="Verdana"/>
                <a:cs typeface="Verdana"/>
              </a:rPr>
              <a:t>T</a:t>
            </a:r>
            <a:r>
              <a:rPr sz="1050" spc="-20" dirty="0">
                <a:solidFill>
                  <a:srgbClr val="382F2F"/>
                </a:solidFill>
                <a:latin typeface="Verdana"/>
                <a:cs typeface="Verdana"/>
              </a:rPr>
              <a:t>a</a:t>
            </a:r>
            <a:r>
              <a:rPr sz="1050" spc="50" dirty="0">
                <a:solidFill>
                  <a:srgbClr val="332B2B"/>
                </a:solidFill>
                <a:latin typeface="Verdana"/>
                <a:cs typeface="Verdana"/>
              </a:rPr>
              <a:t>b</a:t>
            </a:r>
            <a:r>
              <a:rPr sz="1050" spc="-15" dirty="0">
                <a:solidFill>
                  <a:srgbClr val="332B2B"/>
                </a:solidFill>
                <a:latin typeface="Verdana"/>
                <a:cs typeface="Verdana"/>
              </a:rPr>
              <a:t>le</a:t>
            </a:r>
            <a:r>
              <a:rPr sz="1050" spc="-20" dirty="0">
                <a:solidFill>
                  <a:srgbClr val="382F2F"/>
                </a:solidFill>
                <a:latin typeface="Verdana"/>
                <a:cs typeface="Verdana"/>
              </a:rPr>
              <a:t>a</a:t>
            </a:r>
            <a:r>
              <a:rPr sz="1050" spc="35" dirty="0">
                <a:solidFill>
                  <a:srgbClr val="332B2B"/>
                </a:solidFill>
                <a:latin typeface="Verdana"/>
                <a:cs typeface="Verdana"/>
              </a:rPr>
              <a:t>u</a:t>
            </a:r>
            <a:r>
              <a:rPr sz="1050" spc="-75" dirty="0">
                <a:solidFill>
                  <a:srgbClr val="332B2B"/>
                </a:solidFill>
                <a:latin typeface="Verdana"/>
                <a:cs typeface="Verdana"/>
              </a:rPr>
              <a:t>'</a:t>
            </a:r>
            <a:r>
              <a:rPr sz="1050" spc="-35" dirty="0">
                <a:solidFill>
                  <a:srgbClr val="382F2F"/>
                </a:solidFill>
                <a:latin typeface="Verdana"/>
                <a:cs typeface="Verdana"/>
              </a:rPr>
              <a:t>s</a:t>
            </a:r>
            <a:r>
              <a:rPr sz="1050" spc="-95" dirty="0">
                <a:solidFill>
                  <a:srgbClr val="382F2F"/>
                </a:solidFill>
                <a:latin typeface="Verdana"/>
                <a:cs typeface="Verdana"/>
              </a:rPr>
              <a:t> </a:t>
            </a:r>
            <a:r>
              <a:rPr sz="1050" spc="-15" dirty="0">
                <a:solidFill>
                  <a:srgbClr val="382F2F"/>
                </a:solidFill>
                <a:latin typeface="Verdana"/>
                <a:cs typeface="Verdana"/>
              </a:rPr>
              <a:t>a</a:t>
            </a:r>
            <a:r>
              <a:rPr sz="1050" spc="50" dirty="0">
                <a:solidFill>
                  <a:srgbClr val="382F2F"/>
                </a:solidFill>
                <a:latin typeface="Verdana"/>
                <a:cs typeface="Verdana"/>
              </a:rPr>
              <a:t>d</a:t>
            </a:r>
            <a:r>
              <a:rPr sz="1050" spc="-75" dirty="0">
                <a:solidFill>
                  <a:srgbClr val="332B2B"/>
                </a:solidFill>
                <a:latin typeface="Verdana"/>
                <a:cs typeface="Verdana"/>
              </a:rPr>
              <a:t>v</a:t>
            </a:r>
            <a:r>
              <a:rPr sz="1050" spc="-20" dirty="0">
                <a:solidFill>
                  <a:srgbClr val="332B2B"/>
                </a:solidFill>
                <a:latin typeface="Verdana"/>
                <a:cs typeface="Verdana"/>
              </a:rPr>
              <a:t>a</a:t>
            </a:r>
            <a:r>
              <a:rPr sz="1050" spc="45" dirty="0">
                <a:solidFill>
                  <a:srgbClr val="332B2B"/>
                </a:solidFill>
                <a:latin typeface="Verdana"/>
                <a:cs typeface="Verdana"/>
              </a:rPr>
              <a:t>n</a:t>
            </a:r>
            <a:r>
              <a:rPr sz="1050" spc="30" dirty="0">
                <a:solidFill>
                  <a:srgbClr val="332B2B"/>
                </a:solidFill>
                <a:latin typeface="Verdana"/>
                <a:cs typeface="Verdana"/>
              </a:rPr>
              <a:t>c</a:t>
            </a:r>
            <a:r>
              <a:rPr sz="1050" dirty="0">
                <a:solidFill>
                  <a:srgbClr val="382F2F"/>
                </a:solidFill>
                <a:latin typeface="Verdana"/>
                <a:cs typeface="Verdana"/>
              </a:rPr>
              <a:t>e</a:t>
            </a:r>
            <a:r>
              <a:rPr sz="1050" spc="55" dirty="0">
                <a:solidFill>
                  <a:srgbClr val="382F2F"/>
                </a:solidFill>
                <a:latin typeface="Verdana"/>
                <a:cs typeface="Verdana"/>
              </a:rPr>
              <a:t>d</a:t>
            </a:r>
            <a:r>
              <a:rPr sz="1050" spc="-95" dirty="0">
                <a:solidFill>
                  <a:srgbClr val="382F2F"/>
                </a:solidFill>
                <a:latin typeface="Verdana"/>
                <a:cs typeface="Verdana"/>
              </a:rPr>
              <a:t> </a:t>
            </a:r>
            <a:r>
              <a:rPr sz="1050" spc="-20" dirty="0">
                <a:solidFill>
                  <a:srgbClr val="332B2B"/>
                </a:solidFill>
                <a:latin typeface="Verdana"/>
                <a:cs typeface="Verdana"/>
              </a:rPr>
              <a:t>a</a:t>
            </a:r>
            <a:r>
              <a:rPr sz="1050" spc="40" dirty="0">
                <a:solidFill>
                  <a:srgbClr val="332B2B"/>
                </a:solidFill>
                <a:latin typeface="Verdana"/>
                <a:cs typeface="Verdana"/>
              </a:rPr>
              <a:t>n</a:t>
            </a:r>
            <a:r>
              <a:rPr sz="1050" spc="-20" dirty="0">
                <a:solidFill>
                  <a:srgbClr val="382F2F"/>
                </a:solidFill>
                <a:latin typeface="Verdana"/>
                <a:cs typeface="Verdana"/>
              </a:rPr>
              <a:t>a</a:t>
            </a:r>
            <a:r>
              <a:rPr sz="1050" spc="-15" dirty="0">
                <a:solidFill>
                  <a:srgbClr val="332B2B"/>
                </a:solidFill>
                <a:latin typeface="Verdana"/>
                <a:cs typeface="Verdana"/>
              </a:rPr>
              <a:t>l</a:t>
            </a:r>
            <a:r>
              <a:rPr sz="1050" spc="-40" dirty="0">
                <a:solidFill>
                  <a:srgbClr val="332B2B"/>
                </a:solidFill>
                <a:latin typeface="Verdana"/>
                <a:cs typeface="Verdana"/>
              </a:rPr>
              <a:t>y</a:t>
            </a:r>
            <a:r>
              <a:rPr sz="1050" spc="5" dirty="0">
                <a:solidFill>
                  <a:srgbClr val="332B2B"/>
                </a:solidFill>
                <a:latin typeface="Verdana"/>
                <a:cs typeface="Verdana"/>
              </a:rPr>
              <a:t>t</a:t>
            </a:r>
            <a:r>
              <a:rPr sz="1050" spc="-15" dirty="0">
                <a:solidFill>
                  <a:srgbClr val="332B2B"/>
                </a:solidFill>
                <a:latin typeface="Verdana"/>
                <a:cs typeface="Verdana"/>
              </a:rPr>
              <a:t>i</a:t>
            </a:r>
            <a:r>
              <a:rPr sz="1050" spc="35" dirty="0">
                <a:solidFill>
                  <a:srgbClr val="332B2B"/>
                </a:solidFill>
                <a:latin typeface="Verdana"/>
                <a:cs typeface="Verdana"/>
              </a:rPr>
              <a:t>c</a:t>
            </a:r>
            <a:r>
              <a:rPr sz="1050" spc="-30" dirty="0">
                <a:solidFill>
                  <a:srgbClr val="332B2B"/>
                </a:solidFill>
                <a:latin typeface="Verdana"/>
                <a:cs typeface="Verdana"/>
              </a:rPr>
              <a:t>s  </a:t>
            </a:r>
            <a:r>
              <a:rPr sz="1050" spc="35" dirty="0">
                <a:solidFill>
                  <a:srgbClr val="382F2F"/>
                </a:solidFill>
                <a:latin typeface="Verdana"/>
                <a:cs typeface="Verdana"/>
              </a:rPr>
              <a:t>c</a:t>
            </a:r>
            <a:r>
              <a:rPr sz="1050" spc="-20" dirty="0">
                <a:solidFill>
                  <a:srgbClr val="382F2F"/>
                </a:solidFill>
                <a:latin typeface="Verdana"/>
                <a:cs typeface="Verdana"/>
              </a:rPr>
              <a:t>a</a:t>
            </a:r>
            <a:r>
              <a:rPr sz="1050" spc="50" dirty="0">
                <a:solidFill>
                  <a:srgbClr val="382F2F"/>
                </a:solidFill>
                <a:latin typeface="Verdana"/>
                <a:cs typeface="Verdana"/>
              </a:rPr>
              <a:t>p</a:t>
            </a:r>
            <a:r>
              <a:rPr sz="1050" spc="-20" dirty="0">
                <a:solidFill>
                  <a:srgbClr val="332B2B"/>
                </a:solidFill>
                <a:latin typeface="Verdana"/>
                <a:cs typeface="Verdana"/>
              </a:rPr>
              <a:t>a</a:t>
            </a:r>
            <a:r>
              <a:rPr sz="1050" spc="50" dirty="0">
                <a:solidFill>
                  <a:srgbClr val="382F2F"/>
                </a:solidFill>
                <a:latin typeface="Verdana"/>
                <a:cs typeface="Verdana"/>
              </a:rPr>
              <a:t>b</a:t>
            </a:r>
            <a:r>
              <a:rPr sz="1050" spc="-15" dirty="0">
                <a:solidFill>
                  <a:srgbClr val="382F2F"/>
                </a:solidFill>
                <a:latin typeface="Verdana"/>
                <a:cs typeface="Verdana"/>
              </a:rPr>
              <a:t>il</a:t>
            </a:r>
            <a:r>
              <a:rPr sz="1050" spc="-15" dirty="0">
                <a:solidFill>
                  <a:srgbClr val="332B2B"/>
                </a:solidFill>
                <a:latin typeface="Verdana"/>
                <a:cs typeface="Verdana"/>
              </a:rPr>
              <a:t>i</a:t>
            </a:r>
            <a:r>
              <a:rPr sz="1050" spc="5" dirty="0">
                <a:solidFill>
                  <a:srgbClr val="332B2B"/>
                </a:solidFill>
                <a:latin typeface="Verdana"/>
                <a:cs typeface="Verdana"/>
              </a:rPr>
              <a:t>t</a:t>
            </a:r>
            <a:r>
              <a:rPr sz="1050" spc="-15" dirty="0">
                <a:solidFill>
                  <a:srgbClr val="332B2B"/>
                </a:solidFill>
                <a:latin typeface="Verdana"/>
                <a:cs typeface="Verdana"/>
              </a:rPr>
              <a:t>i</a:t>
            </a:r>
            <a:r>
              <a:rPr sz="1050" dirty="0">
                <a:solidFill>
                  <a:srgbClr val="382F2F"/>
                </a:solidFill>
                <a:latin typeface="Verdana"/>
                <a:cs typeface="Verdana"/>
              </a:rPr>
              <a:t>e</a:t>
            </a:r>
            <a:r>
              <a:rPr sz="1050" spc="-40" dirty="0">
                <a:solidFill>
                  <a:srgbClr val="382F2F"/>
                </a:solidFill>
                <a:latin typeface="Verdana"/>
                <a:cs typeface="Verdana"/>
              </a:rPr>
              <a:t>s</a:t>
            </a:r>
            <a:r>
              <a:rPr sz="1050" spc="-160" dirty="0">
                <a:solidFill>
                  <a:srgbClr val="332B2B"/>
                </a:solidFill>
                <a:latin typeface="Verdana"/>
                <a:cs typeface="Verdana"/>
              </a:rPr>
              <a:t>,</a:t>
            </a:r>
            <a:r>
              <a:rPr sz="1050" spc="-95" dirty="0">
                <a:solidFill>
                  <a:srgbClr val="332B2B"/>
                </a:solidFill>
                <a:latin typeface="Verdana"/>
                <a:cs typeface="Verdana"/>
              </a:rPr>
              <a:t> </a:t>
            </a:r>
            <a:r>
              <a:rPr sz="1050" spc="40" dirty="0">
                <a:solidFill>
                  <a:srgbClr val="332B2B"/>
                </a:solidFill>
                <a:latin typeface="Verdana"/>
                <a:cs typeface="Verdana"/>
              </a:rPr>
              <a:t>w</a:t>
            </a:r>
            <a:r>
              <a:rPr sz="1050" spc="5" dirty="0">
                <a:solidFill>
                  <a:srgbClr val="332B2B"/>
                </a:solidFill>
                <a:latin typeface="Verdana"/>
                <a:cs typeface="Verdana"/>
              </a:rPr>
              <a:t>e</a:t>
            </a:r>
            <a:r>
              <a:rPr sz="1050" spc="-95" dirty="0">
                <a:solidFill>
                  <a:srgbClr val="332B2B"/>
                </a:solidFill>
                <a:latin typeface="Verdana"/>
                <a:cs typeface="Verdana"/>
              </a:rPr>
              <a:t> </a:t>
            </a:r>
            <a:r>
              <a:rPr sz="1050" spc="35" dirty="0">
                <a:solidFill>
                  <a:srgbClr val="382F2F"/>
                </a:solidFill>
                <a:latin typeface="Verdana"/>
                <a:cs typeface="Verdana"/>
              </a:rPr>
              <a:t>c</a:t>
            </a:r>
            <a:r>
              <a:rPr sz="1050" spc="-20" dirty="0">
                <a:solidFill>
                  <a:srgbClr val="382F2F"/>
                </a:solidFill>
                <a:latin typeface="Verdana"/>
                <a:cs typeface="Verdana"/>
              </a:rPr>
              <a:t>a</a:t>
            </a:r>
            <a:r>
              <a:rPr sz="1050" spc="45" dirty="0">
                <a:solidFill>
                  <a:srgbClr val="382F2F"/>
                </a:solidFill>
                <a:latin typeface="Verdana"/>
                <a:cs typeface="Verdana"/>
              </a:rPr>
              <a:t>n</a:t>
            </a:r>
            <a:r>
              <a:rPr sz="1050" spc="-95" dirty="0">
                <a:solidFill>
                  <a:srgbClr val="382F2F"/>
                </a:solidFill>
                <a:latin typeface="Verdana"/>
                <a:cs typeface="Verdana"/>
              </a:rPr>
              <a:t> </a:t>
            </a:r>
            <a:r>
              <a:rPr sz="1050" spc="50" dirty="0">
                <a:solidFill>
                  <a:srgbClr val="382F2F"/>
                </a:solidFill>
                <a:latin typeface="Verdana"/>
                <a:cs typeface="Verdana"/>
              </a:rPr>
              <a:t>p</a:t>
            </a:r>
            <a:r>
              <a:rPr sz="1050" dirty="0">
                <a:solidFill>
                  <a:srgbClr val="332B2B"/>
                </a:solidFill>
                <a:latin typeface="Verdana"/>
                <a:cs typeface="Verdana"/>
              </a:rPr>
              <a:t>e</a:t>
            </a:r>
            <a:r>
              <a:rPr sz="1050" spc="-35" dirty="0">
                <a:solidFill>
                  <a:srgbClr val="382F2F"/>
                </a:solidFill>
                <a:latin typeface="Verdana"/>
                <a:cs typeface="Verdana"/>
              </a:rPr>
              <a:t>r</a:t>
            </a:r>
            <a:r>
              <a:rPr sz="1050" spc="-25" dirty="0">
                <a:solidFill>
                  <a:srgbClr val="382F2F"/>
                </a:solidFill>
                <a:latin typeface="Verdana"/>
                <a:cs typeface="Verdana"/>
              </a:rPr>
              <a:t>f</a:t>
            </a:r>
            <a:r>
              <a:rPr sz="1050" spc="15" dirty="0">
                <a:solidFill>
                  <a:srgbClr val="332B2B"/>
                </a:solidFill>
                <a:latin typeface="Verdana"/>
                <a:cs typeface="Verdana"/>
              </a:rPr>
              <a:t>o</a:t>
            </a:r>
            <a:r>
              <a:rPr sz="1050" spc="-40" dirty="0">
                <a:solidFill>
                  <a:srgbClr val="332B2B"/>
                </a:solidFill>
                <a:latin typeface="Verdana"/>
                <a:cs typeface="Verdana"/>
              </a:rPr>
              <a:t>r</a:t>
            </a:r>
            <a:r>
              <a:rPr sz="1050" spc="90" dirty="0">
                <a:solidFill>
                  <a:srgbClr val="332B2B"/>
                </a:solidFill>
                <a:latin typeface="Verdana"/>
                <a:cs typeface="Verdana"/>
              </a:rPr>
              <a:t>m</a:t>
            </a:r>
            <a:r>
              <a:rPr sz="1050" spc="-95" dirty="0">
                <a:solidFill>
                  <a:srgbClr val="332B2B"/>
                </a:solidFill>
                <a:latin typeface="Verdana"/>
                <a:cs typeface="Verdana"/>
              </a:rPr>
              <a:t> </a:t>
            </a:r>
            <a:r>
              <a:rPr sz="1050" spc="30" dirty="0">
                <a:solidFill>
                  <a:srgbClr val="332B2B"/>
                </a:solidFill>
                <a:latin typeface="Verdana"/>
                <a:cs typeface="Verdana"/>
              </a:rPr>
              <a:t>c</a:t>
            </a:r>
            <a:r>
              <a:rPr sz="1050" spc="15" dirty="0">
                <a:solidFill>
                  <a:srgbClr val="332B2B"/>
                </a:solidFill>
                <a:latin typeface="Verdana"/>
                <a:cs typeface="Verdana"/>
              </a:rPr>
              <a:t>o</a:t>
            </a:r>
            <a:r>
              <a:rPr sz="1050" spc="45" dirty="0">
                <a:solidFill>
                  <a:srgbClr val="382F2F"/>
                </a:solidFill>
                <a:latin typeface="Verdana"/>
                <a:cs typeface="Verdana"/>
              </a:rPr>
              <a:t>h</a:t>
            </a:r>
            <a:r>
              <a:rPr sz="1050" spc="15" dirty="0">
                <a:solidFill>
                  <a:srgbClr val="382F2F"/>
                </a:solidFill>
                <a:latin typeface="Verdana"/>
                <a:cs typeface="Verdana"/>
              </a:rPr>
              <a:t>o</a:t>
            </a:r>
            <a:r>
              <a:rPr sz="1050" spc="-15" dirty="0">
                <a:solidFill>
                  <a:srgbClr val="382F2F"/>
                </a:solidFill>
                <a:latin typeface="Verdana"/>
                <a:cs typeface="Verdana"/>
              </a:rPr>
              <a:t>r</a:t>
            </a:r>
            <a:r>
              <a:rPr sz="1050" spc="10" dirty="0">
                <a:solidFill>
                  <a:srgbClr val="382F2F"/>
                </a:solidFill>
                <a:latin typeface="Verdana"/>
                <a:cs typeface="Verdana"/>
              </a:rPr>
              <a:t>t  </a:t>
            </a:r>
            <a:r>
              <a:rPr sz="1050" spc="-20" dirty="0">
                <a:solidFill>
                  <a:srgbClr val="382F2F"/>
                </a:solidFill>
                <a:latin typeface="Verdana"/>
                <a:cs typeface="Verdana"/>
              </a:rPr>
              <a:t>a</a:t>
            </a:r>
            <a:r>
              <a:rPr sz="1050" spc="40" dirty="0">
                <a:solidFill>
                  <a:srgbClr val="382F2F"/>
                </a:solidFill>
                <a:latin typeface="Verdana"/>
                <a:cs typeface="Verdana"/>
              </a:rPr>
              <a:t>n</a:t>
            </a:r>
            <a:r>
              <a:rPr sz="1050" spc="-20" dirty="0">
                <a:solidFill>
                  <a:srgbClr val="382F2F"/>
                </a:solidFill>
                <a:latin typeface="Verdana"/>
                <a:cs typeface="Verdana"/>
              </a:rPr>
              <a:t>a</a:t>
            </a:r>
            <a:r>
              <a:rPr sz="1050" spc="-15" dirty="0">
                <a:solidFill>
                  <a:srgbClr val="382F2F"/>
                </a:solidFill>
                <a:latin typeface="Verdana"/>
                <a:cs typeface="Verdana"/>
              </a:rPr>
              <a:t>l</a:t>
            </a:r>
            <a:r>
              <a:rPr sz="1050" spc="-65" dirty="0">
                <a:solidFill>
                  <a:srgbClr val="332B2B"/>
                </a:solidFill>
                <a:latin typeface="Verdana"/>
                <a:cs typeface="Verdana"/>
              </a:rPr>
              <a:t>y</a:t>
            </a:r>
            <a:r>
              <a:rPr sz="1050" spc="-40" dirty="0">
                <a:solidFill>
                  <a:srgbClr val="332B2B"/>
                </a:solidFill>
                <a:latin typeface="Verdana"/>
                <a:cs typeface="Verdana"/>
              </a:rPr>
              <a:t>s</a:t>
            </a:r>
            <a:r>
              <a:rPr sz="1050" spc="-15" dirty="0">
                <a:solidFill>
                  <a:srgbClr val="332B2B"/>
                </a:solidFill>
                <a:latin typeface="Verdana"/>
                <a:cs typeface="Verdana"/>
              </a:rPr>
              <a:t>i</a:t>
            </a:r>
            <a:r>
              <a:rPr sz="1050" spc="-40" dirty="0">
                <a:solidFill>
                  <a:srgbClr val="382F2F"/>
                </a:solidFill>
                <a:latin typeface="Verdana"/>
                <a:cs typeface="Verdana"/>
              </a:rPr>
              <a:t>s</a:t>
            </a:r>
            <a:r>
              <a:rPr sz="1050" spc="-160" dirty="0">
                <a:solidFill>
                  <a:srgbClr val="382F2F"/>
                </a:solidFill>
                <a:latin typeface="Verdana"/>
                <a:cs typeface="Verdana"/>
              </a:rPr>
              <a:t>,</a:t>
            </a:r>
            <a:r>
              <a:rPr sz="1050" spc="-95" dirty="0">
                <a:solidFill>
                  <a:srgbClr val="382F2F"/>
                </a:solidFill>
                <a:latin typeface="Verdana"/>
                <a:cs typeface="Verdana"/>
              </a:rPr>
              <a:t> </a:t>
            </a:r>
            <a:r>
              <a:rPr sz="1050" spc="50" dirty="0">
                <a:solidFill>
                  <a:srgbClr val="382F2F"/>
                </a:solidFill>
                <a:latin typeface="Verdana"/>
                <a:cs typeface="Verdana"/>
              </a:rPr>
              <a:t>p</a:t>
            </a:r>
            <a:r>
              <a:rPr sz="1050" spc="-45" dirty="0">
                <a:solidFill>
                  <a:srgbClr val="382F2F"/>
                </a:solidFill>
                <a:latin typeface="Verdana"/>
                <a:cs typeface="Verdana"/>
              </a:rPr>
              <a:t>r</a:t>
            </a:r>
            <a:r>
              <a:rPr sz="1050" dirty="0">
                <a:solidFill>
                  <a:srgbClr val="332B2B"/>
                </a:solidFill>
                <a:latin typeface="Verdana"/>
                <a:cs typeface="Verdana"/>
              </a:rPr>
              <a:t>e</a:t>
            </a:r>
            <a:r>
              <a:rPr sz="1050" spc="50" dirty="0">
                <a:solidFill>
                  <a:srgbClr val="382F2F"/>
                </a:solidFill>
                <a:latin typeface="Verdana"/>
                <a:cs typeface="Verdana"/>
              </a:rPr>
              <a:t>d</a:t>
            </a:r>
            <a:r>
              <a:rPr sz="1050" spc="-15" dirty="0">
                <a:solidFill>
                  <a:srgbClr val="382F2F"/>
                </a:solidFill>
                <a:latin typeface="Verdana"/>
                <a:cs typeface="Verdana"/>
              </a:rPr>
              <a:t>i</a:t>
            </a:r>
            <a:r>
              <a:rPr sz="1050" spc="45" dirty="0">
                <a:solidFill>
                  <a:srgbClr val="382F2F"/>
                </a:solidFill>
                <a:latin typeface="Verdana"/>
                <a:cs typeface="Verdana"/>
              </a:rPr>
              <a:t>c</a:t>
            </a:r>
            <a:r>
              <a:rPr sz="1050" spc="5" dirty="0">
                <a:solidFill>
                  <a:srgbClr val="382F2F"/>
                </a:solidFill>
                <a:latin typeface="Verdana"/>
                <a:cs typeface="Verdana"/>
              </a:rPr>
              <a:t>t</a:t>
            </a:r>
            <a:r>
              <a:rPr sz="1050" spc="-15" dirty="0">
                <a:solidFill>
                  <a:srgbClr val="382F2F"/>
                </a:solidFill>
                <a:latin typeface="Verdana"/>
                <a:cs typeface="Verdana"/>
              </a:rPr>
              <a:t>i</a:t>
            </a:r>
            <a:r>
              <a:rPr sz="1050" spc="-75" dirty="0">
                <a:solidFill>
                  <a:srgbClr val="382F2F"/>
                </a:solidFill>
                <a:latin typeface="Verdana"/>
                <a:cs typeface="Verdana"/>
              </a:rPr>
              <a:t>v</a:t>
            </a:r>
            <a:r>
              <a:rPr sz="1050" spc="5" dirty="0">
                <a:solidFill>
                  <a:srgbClr val="382F2F"/>
                </a:solidFill>
                <a:latin typeface="Verdana"/>
                <a:cs typeface="Verdana"/>
              </a:rPr>
              <a:t>e</a:t>
            </a:r>
            <a:r>
              <a:rPr sz="1050" spc="-95" dirty="0">
                <a:solidFill>
                  <a:srgbClr val="382F2F"/>
                </a:solidFill>
                <a:latin typeface="Verdana"/>
                <a:cs typeface="Verdana"/>
              </a:rPr>
              <a:t> </a:t>
            </a:r>
            <a:r>
              <a:rPr sz="1050" spc="90" dirty="0">
                <a:solidFill>
                  <a:srgbClr val="382F2F"/>
                </a:solidFill>
                <a:latin typeface="Verdana"/>
                <a:cs typeface="Verdana"/>
              </a:rPr>
              <a:t>m</a:t>
            </a:r>
            <a:r>
              <a:rPr sz="1050" spc="15" dirty="0">
                <a:solidFill>
                  <a:srgbClr val="382F2F"/>
                </a:solidFill>
                <a:latin typeface="Verdana"/>
                <a:cs typeface="Verdana"/>
              </a:rPr>
              <a:t>o</a:t>
            </a:r>
            <a:r>
              <a:rPr sz="1050" spc="50" dirty="0">
                <a:solidFill>
                  <a:srgbClr val="382F2F"/>
                </a:solidFill>
                <a:latin typeface="Verdana"/>
                <a:cs typeface="Verdana"/>
              </a:rPr>
              <a:t>d</a:t>
            </a:r>
            <a:r>
              <a:rPr sz="1050" dirty="0">
                <a:solidFill>
                  <a:srgbClr val="382F2F"/>
                </a:solidFill>
                <a:latin typeface="Verdana"/>
                <a:cs typeface="Verdana"/>
              </a:rPr>
              <a:t>e</a:t>
            </a:r>
            <a:r>
              <a:rPr sz="1050" spc="-15" dirty="0">
                <a:solidFill>
                  <a:srgbClr val="332B2B"/>
                </a:solidFill>
                <a:latin typeface="Verdana"/>
                <a:cs typeface="Verdana"/>
              </a:rPr>
              <a:t>li</a:t>
            </a:r>
            <a:r>
              <a:rPr sz="1050" spc="45" dirty="0">
                <a:solidFill>
                  <a:srgbClr val="332B2B"/>
                </a:solidFill>
                <a:latin typeface="Verdana"/>
                <a:cs typeface="Verdana"/>
              </a:rPr>
              <a:t>n</a:t>
            </a:r>
            <a:r>
              <a:rPr sz="1050" spc="60" dirty="0">
                <a:solidFill>
                  <a:srgbClr val="332B2B"/>
                </a:solidFill>
                <a:latin typeface="Verdana"/>
                <a:cs typeface="Verdana"/>
              </a:rPr>
              <a:t>g</a:t>
            </a:r>
            <a:r>
              <a:rPr sz="1050" spc="-160" dirty="0">
                <a:solidFill>
                  <a:srgbClr val="382F2F"/>
                </a:solidFill>
                <a:latin typeface="Verdana"/>
                <a:cs typeface="Verdana"/>
              </a:rPr>
              <a:t>,</a:t>
            </a:r>
            <a:r>
              <a:rPr sz="1050" spc="-95" dirty="0">
                <a:solidFill>
                  <a:srgbClr val="382F2F"/>
                </a:solidFill>
                <a:latin typeface="Verdana"/>
                <a:cs typeface="Verdana"/>
              </a:rPr>
              <a:t> </a:t>
            </a:r>
            <a:r>
              <a:rPr sz="1050" spc="-20" dirty="0">
                <a:solidFill>
                  <a:srgbClr val="332B2B"/>
                </a:solidFill>
                <a:latin typeface="Verdana"/>
                <a:cs typeface="Verdana"/>
              </a:rPr>
              <a:t>a</a:t>
            </a:r>
            <a:r>
              <a:rPr sz="1050" spc="45" dirty="0">
                <a:solidFill>
                  <a:srgbClr val="382F2F"/>
                </a:solidFill>
                <a:latin typeface="Verdana"/>
                <a:cs typeface="Verdana"/>
              </a:rPr>
              <a:t>n</a:t>
            </a:r>
            <a:r>
              <a:rPr sz="1050" spc="55" dirty="0">
                <a:solidFill>
                  <a:srgbClr val="382F2F"/>
                </a:solidFill>
                <a:latin typeface="Verdana"/>
                <a:cs typeface="Verdana"/>
              </a:rPr>
              <a:t>d</a:t>
            </a:r>
            <a:r>
              <a:rPr sz="1050" spc="-95" dirty="0">
                <a:solidFill>
                  <a:srgbClr val="382F2F"/>
                </a:solidFill>
                <a:latin typeface="Verdana"/>
                <a:cs typeface="Verdana"/>
              </a:rPr>
              <a:t> </a:t>
            </a:r>
            <a:r>
              <a:rPr sz="1050" spc="90" dirty="0">
                <a:solidFill>
                  <a:srgbClr val="382F2F"/>
                </a:solidFill>
                <a:latin typeface="Verdana"/>
                <a:cs typeface="Verdana"/>
              </a:rPr>
              <a:t>m</a:t>
            </a:r>
            <a:r>
              <a:rPr sz="1050" spc="15" dirty="0">
                <a:solidFill>
                  <a:srgbClr val="332B2B"/>
                </a:solidFill>
                <a:latin typeface="Verdana"/>
                <a:cs typeface="Verdana"/>
              </a:rPr>
              <a:t>o</a:t>
            </a:r>
            <a:r>
              <a:rPr sz="1050" spc="-45" dirty="0">
                <a:solidFill>
                  <a:srgbClr val="332B2B"/>
                </a:solidFill>
                <a:latin typeface="Verdana"/>
                <a:cs typeface="Verdana"/>
              </a:rPr>
              <a:t>r</a:t>
            </a:r>
            <a:r>
              <a:rPr sz="1050" dirty="0">
                <a:solidFill>
                  <a:srgbClr val="382F2F"/>
                </a:solidFill>
                <a:latin typeface="Verdana"/>
                <a:cs typeface="Verdana"/>
              </a:rPr>
              <a:t>e</a:t>
            </a:r>
            <a:r>
              <a:rPr sz="1050" spc="-160" dirty="0">
                <a:solidFill>
                  <a:srgbClr val="382F2F"/>
                </a:solidFill>
                <a:latin typeface="Verdana"/>
                <a:cs typeface="Verdana"/>
              </a:rPr>
              <a:t>.  </a:t>
            </a:r>
            <a:r>
              <a:rPr sz="1050" spc="20" dirty="0">
                <a:solidFill>
                  <a:srgbClr val="332B2B"/>
                </a:solidFill>
                <a:latin typeface="Verdana"/>
                <a:cs typeface="Verdana"/>
              </a:rPr>
              <a:t>L</a:t>
            </a:r>
            <a:r>
              <a:rPr sz="1050" dirty="0">
                <a:solidFill>
                  <a:srgbClr val="332B2B"/>
                </a:solidFill>
                <a:latin typeface="Verdana"/>
                <a:cs typeface="Verdana"/>
              </a:rPr>
              <a:t>e</a:t>
            </a:r>
            <a:r>
              <a:rPr sz="1050" spc="5" dirty="0">
                <a:solidFill>
                  <a:srgbClr val="332B2B"/>
                </a:solidFill>
                <a:latin typeface="Verdana"/>
                <a:cs typeface="Verdana"/>
              </a:rPr>
              <a:t>t</a:t>
            </a:r>
            <a:r>
              <a:rPr sz="1050" spc="-75" dirty="0">
                <a:solidFill>
                  <a:srgbClr val="382F2F"/>
                </a:solidFill>
                <a:latin typeface="Verdana"/>
                <a:cs typeface="Verdana"/>
              </a:rPr>
              <a:t>'</a:t>
            </a:r>
            <a:r>
              <a:rPr sz="1050" spc="-35" dirty="0">
                <a:solidFill>
                  <a:srgbClr val="332B2B"/>
                </a:solidFill>
                <a:latin typeface="Verdana"/>
                <a:cs typeface="Verdana"/>
              </a:rPr>
              <a:t>s</a:t>
            </a:r>
            <a:r>
              <a:rPr sz="1050" spc="-95" dirty="0">
                <a:solidFill>
                  <a:srgbClr val="332B2B"/>
                </a:solidFill>
                <a:latin typeface="Verdana"/>
                <a:cs typeface="Verdana"/>
              </a:rPr>
              <a:t> </a:t>
            </a:r>
            <a:r>
              <a:rPr sz="1050" spc="35" dirty="0">
                <a:solidFill>
                  <a:srgbClr val="332B2B"/>
                </a:solidFill>
                <a:latin typeface="Verdana"/>
                <a:cs typeface="Verdana"/>
              </a:rPr>
              <a:t>u</a:t>
            </a:r>
            <a:r>
              <a:rPr sz="1050" spc="40" dirty="0">
                <a:solidFill>
                  <a:srgbClr val="332B2B"/>
                </a:solidFill>
                <a:latin typeface="Verdana"/>
                <a:cs typeface="Verdana"/>
              </a:rPr>
              <a:t>n</a:t>
            </a:r>
            <a:r>
              <a:rPr sz="1050" spc="-15" dirty="0">
                <a:solidFill>
                  <a:srgbClr val="332B2B"/>
                </a:solidFill>
                <a:latin typeface="Verdana"/>
                <a:cs typeface="Verdana"/>
              </a:rPr>
              <a:t>l</a:t>
            </a:r>
            <a:r>
              <a:rPr sz="1050" spc="15" dirty="0">
                <a:solidFill>
                  <a:srgbClr val="382F2F"/>
                </a:solidFill>
                <a:latin typeface="Verdana"/>
                <a:cs typeface="Verdana"/>
              </a:rPr>
              <a:t>o</a:t>
            </a:r>
            <a:r>
              <a:rPr sz="1050" spc="30" dirty="0">
                <a:solidFill>
                  <a:srgbClr val="332B2B"/>
                </a:solidFill>
                <a:latin typeface="Verdana"/>
                <a:cs typeface="Verdana"/>
              </a:rPr>
              <a:t>c</a:t>
            </a:r>
            <a:r>
              <a:rPr sz="1050" spc="5" dirty="0">
                <a:solidFill>
                  <a:srgbClr val="382F2F"/>
                </a:solidFill>
                <a:latin typeface="Verdana"/>
                <a:cs typeface="Verdana"/>
              </a:rPr>
              <a:t>k</a:t>
            </a:r>
            <a:r>
              <a:rPr sz="1050" spc="-95" dirty="0">
                <a:solidFill>
                  <a:srgbClr val="382F2F"/>
                </a:solidFill>
                <a:latin typeface="Verdana"/>
                <a:cs typeface="Verdana"/>
              </a:rPr>
              <a:t> </a:t>
            </a:r>
            <a:r>
              <a:rPr sz="1050" spc="5" dirty="0">
                <a:solidFill>
                  <a:srgbClr val="382F2F"/>
                </a:solidFill>
                <a:latin typeface="Verdana"/>
                <a:cs typeface="Verdana"/>
              </a:rPr>
              <a:t>t</a:t>
            </a:r>
            <a:r>
              <a:rPr sz="1050" spc="45" dirty="0">
                <a:solidFill>
                  <a:srgbClr val="382F2F"/>
                </a:solidFill>
                <a:latin typeface="Verdana"/>
                <a:cs typeface="Verdana"/>
              </a:rPr>
              <a:t>h</a:t>
            </a:r>
            <a:r>
              <a:rPr sz="1050" spc="5" dirty="0">
                <a:solidFill>
                  <a:srgbClr val="382F2F"/>
                </a:solidFill>
                <a:latin typeface="Verdana"/>
                <a:cs typeface="Verdana"/>
              </a:rPr>
              <a:t>e</a:t>
            </a:r>
            <a:r>
              <a:rPr sz="1050" spc="-95" dirty="0">
                <a:solidFill>
                  <a:srgbClr val="382F2F"/>
                </a:solidFill>
                <a:latin typeface="Verdana"/>
                <a:cs typeface="Verdana"/>
              </a:rPr>
              <a:t> </a:t>
            </a:r>
            <a:r>
              <a:rPr sz="1050" spc="-20" dirty="0">
                <a:solidFill>
                  <a:srgbClr val="332B2B"/>
                </a:solidFill>
                <a:latin typeface="Verdana"/>
                <a:cs typeface="Verdana"/>
              </a:rPr>
              <a:t>f</a:t>
            </a:r>
            <a:r>
              <a:rPr sz="1050" spc="35" dirty="0">
                <a:solidFill>
                  <a:srgbClr val="332B2B"/>
                </a:solidFill>
                <a:latin typeface="Verdana"/>
                <a:cs typeface="Verdana"/>
              </a:rPr>
              <a:t>u</a:t>
            </a:r>
            <a:r>
              <a:rPr sz="1050" spc="-15" dirty="0">
                <a:solidFill>
                  <a:srgbClr val="382F2F"/>
                </a:solidFill>
                <a:latin typeface="Verdana"/>
                <a:cs typeface="Verdana"/>
              </a:rPr>
              <a:t>l</a:t>
            </a:r>
            <a:r>
              <a:rPr sz="1050" spc="-10" dirty="0">
                <a:solidFill>
                  <a:srgbClr val="382F2F"/>
                </a:solidFill>
                <a:latin typeface="Verdana"/>
                <a:cs typeface="Verdana"/>
              </a:rPr>
              <a:t>l</a:t>
            </a:r>
            <a:r>
              <a:rPr sz="1050" spc="-95" dirty="0">
                <a:solidFill>
                  <a:srgbClr val="382F2F"/>
                </a:solidFill>
                <a:latin typeface="Verdana"/>
                <a:cs typeface="Verdana"/>
              </a:rPr>
              <a:t> </a:t>
            </a:r>
            <a:r>
              <a:rPr sz="1050" spc="50" dirty="0">
                <a:solidFill>
                  <a:srgbClr val="332B2B"/>
                </a:solidFill>
                <a:latin typeface="Verdana"/>
                <a:cs typeface="Verdana"/>
              </a:rPr>
              <a:t>p</a:t>
            </a:r>
            <a:r>
              <a:rPr sz="1050" spc="15" dirty="0">
                <a:solidFill>
                  <a:srgbClr val="382F2F"/>
                </a:solidFill>
                <a:latin typeface="Verdana"/>
                <a:cs typeface="Verdana"/>
              </a:rPr>
              <a:t>o</a:t>
            </a:r>
            <a:r>
              <a:rPr sz="1050" spc="-15" dirty="0">
                <a:solidFill>
                  <a:srgbClr val="382F2F"/>
                </a:solidFill>
                <a:latin typeface="Verdana"/>
                <a:cs typeface="Verdana"/>
              </a:rPr>
              <a:t>t</a:t>
            </a:r>
            <a:r>
              <a:rPr sz="1050" dirty="0">
                <a:solidFill>
                  <a:srgbClr val="382F2F"/>
                </a:solidFill>
                <a:latin typeface="Verdana"/>
                <a:cs typeface="Verdana"/>
              </a:rPr>
              <a:t>e</a:t>
            </a:r>
            <a:r>
              <a:rPr sz="1050" spc="40" dirty="0">
                <a:solidFill>
                  <a:srgbClr val="382F2F"/>
                </a:solidFill>
                <a:latin typeface="Verdana"/>
                <a:cs typeface="Verdana"/>
              </a:rPr>
              <a:t>n</a:t>
            </a:r>
            <a:r>
              <a:rPr sz="1050" spc="5" dirty="0">
                <a:solidFill>
                  <a:srgbClr val="332B2B"/>
                </a:solidFill>
                <a:latin typeface="Verdana"/>
                <a:cs typeface="Verdana"/>
              </a:rPr>
              <a:t>t</a:t>
            </a:r>
            <a:r>
              <a:rPr sz="1050" spc="-15" dirty="0">
                <a:solidFill>
                  <a:srgbClr val="332B2B"/>
                </a:solidFill>
                <a:latin typeface="Verdana"/>
                <a:cs typeface="Verdana"/>
              </a:rPr>
              <a:t>i</a:t>
            </a:r>
            <a:r>
              <a:rPr sz="1050" spc="-20" dirty="0">
                <a:solidFill>
                  <a:srgbClr val="332B2B"/>
                </a:solidFill>
                <a:latin typeface="Verdana"/>
                <a:cs typeface="Verdana"/>
              </a:rPr>
              <a:t>a</a:t>
            </a:r>
            <a:r>
              <a:rPr sz="1050" spc="-10" dirty="0">
                <a:solidFill>
                  <a:srgbClr val="332B2B"/>
                </a:solidFill>
                <a:latin typeface="Verdana"/>
                <a:cs typeface="Verdana"/>
              </a:rPr>
              <a:t>l</a:t>
            </a:r>
            <a:r>
              <a:rPr sz="1050" spc="-95" dirty="0">
                <a:solidFill>
                  <a:srgbClr val="332B2B"/>
                </a:solidFill>
                <a:latin typeface="Verdana"/>
                <a:cs typeface="Verdana"/>
              </a:rPr>
              <a:t> </a:t>
            </a:r>
            <a:r>
              <a:rPr sz="1050" spc="15" dirty="0">
                <a:solidFill>
                  <a:srgbClr val="332B2B"/>
                </a:solidFill>
                <a:latin typeface="Verdana"/>
                <a:cs typeface="Verdana"/>
              </a:rPr>
              <a:t>o</a:t>
            </a:r>
            <a:r>
              <a:rPr sz="1050" spc="-15" dirty="0">
                <a:solidFill>
                  <a:srgbClr val="382F2F"/>
                </a:solidFill>
                <a:latin typeface="Verdana"/>
                <a:cs typeface="Verdana"/>
              </a:rPr>
              <a:t>f</a:t>
            </a:r>
            <a:r>
              <a:rPr sz="1050" spc="-95" dirty="0">
                <a:solidFill>
                  <a:srgbClr val="382F2F"/>
                </a:solidFill>
                <a:latin typeface="Verdana"/>
                <a:cs typeface="Verdana"/>
              </a:rPr>
              <a:t> </a:t>
            </a:r>
            <a:r>
              <a:rPr sz="1050" spc="15" dirty="0">
                <a:solidFill>
                  <a:srgbClr val="382F2F"/>
                </a:solidFill>
                <a:latin typeface="Verdana"/>
                <a:cs typeface="Verdana"/>
              </a:rPr>
              <a:t>o</a:t>
            </a:r>
            <a:r>
              <a:rPr sz="1050" spc="35" dirty="0">
                <a:solidFill>
                  <a:srgbClr val="332B2B"/>
                </a:solidFill>
                <a:latin typeface="Verdana"/>
                <a:cs typeface="Verdana"/>
              </a:rPr>
              <a:t>u</a:t>
            </a:r>
            <a:r>
              <a:rPr sz="1050" spc="-25" dirty="0">
                <a:solidFill>
                  <a:srgbClr val="332B2B"/>
                </a:solidFill>
                <a:latin typeface="Verdana"/>
                <a:cs typeface="Verdana"/>
              </a:rPr>
              <a:t>r  </a:t>
            </a:r>
            <a:r>
              <a:rPr sz="1050" spc="35" dirty="0">
                <a:solidFill>
                  <a:srgbClr val="332B2B"/>
                </a:solidFill>
                <a:latin typeface="Verdana"/>
                <a:cs typeface="Verdana"/>
              </a:rPr>
              <a:t>c</a:t>
            </a:r>
            <a:r>
              <a:rPr sz="1050" spc="35" dirty="0">
                <a:solidFill>
                  <a:srgbClr val="382F2F"/>
                </a:solidFill>
                <a:latin typeface="Verdana"/>
                <a:cs typeface="Verdana"/>
              </a:rPr>
              <a:t>u</a:t>
            </a:r>
            <a:r>
              <a:rPr sz="1050" spc="-40" dirty="0">
                <a:solidFill>
                  <a:srgbClr val="332B2B"/>
                </a:solidFill>
                <a:latin typeface="Verdana"/>
                <a:cs typeface="Verdana"/>
              </a:rPr>
              <a:t>s</a:t>
            </a:r>
            <a:r>
              <a:rPr sz="1050" spc="-15" dirty="0">
                <a:solidFill>
                  <a:srgbClr val="382F2F"/>
                </a:solidFill>
                <a:latin typeface="Verdana"/>
                <a:cs typeface="Verdana"/>
              </a:rPr>
              <a:t>t</a:t>
            </a:r>
            <a:r>
              <a:rPr sz="1050" spc="15" dirty="0">
                <a:solidFill>
                  <a:srgbClr val="382F2F"/>
                </a:solidFill>
                <a:latin typeface="Verdana"/>
                <a:cs typeface="Verdana"/>
              </a:rPr>
              <a:t>o</a:t>
            </a:r>
            <a:r>
              <a:rPr sz="1050" spc="90" dirty="0">
                <a:solidFill>
                  <a:srgbClr val="332B2B"/>
                </a:solidFill>
                <a:latin typeface="Verdana"/>
                <a:cs typeface="Verdana"/>
              </a:rPr>
              <a:t>m</a:t>
            </a:r>
            <a:r>
              <a:rPr sz="1050" dirty="0">
                <a:solidFill>
                  <a:srgbClr val="332B2B"/>
                </a:solidFill>
                <a:latin typeface="Verdana"/>
                <a:cs typeface="Verdana"/>
              </a:rPr>
              <a:t>e</a:t>
            </a:r>
            <a:r>
              <a:rPr sz="1050" spc="-30" dirty="0">
                <a:solidFill>
                  <a:srgbClr val="382F2F"/>
                </a:solidFill>
                <a:latin typeface="Verdana"/>
                <a:cs typeface="Verdana"/>
              </a:rPr>
              <a:t>r</a:t>
            </a:r>
            <a:r>
              <a:rPr sz="1050" spc="-95" dirty="0">
                <a:solidFill>
                  <a:srgbClr val="382F2F"/>
                </a:solidFill>
                <a:latin typeface="Verdana"/>
                <a:cs typeface="Verdana"/>
              </a:rPr>
              <a:t> </a:t>
            </a:r>
            <a:r>
              <a:rPr sz="1050" spc="50" dirty="0">
                <a:solidFill>
                  <a:srgbClr val="332B2B"/>
                </a:solidFill>
                <a:latin typeface="Verdana"/>
                <a:cs typeface="Verdana"/>
              </a:rPr>
              <a:t>d</a:t>
            </a:r>
            <a:r>
              <a:rPr sz="1050" spc="-20" dirty="0">
                <a:solidFill>
                  <a:srgbClr val="382F2F"/>
                </a:solidFill>
                <a:latin typeface="Verdana"/>
                <a:cs typeface="Verdana"/>
              </a:rPr>
              <a:t>a</a:t>
            </a:r>
            <a:r>
              <a:rPr sz="1050" spc="5" dirty="0">
                <a:solidFill>
                  <a:srgbClr val="382F2F"/>
                </a:solidFill>
                <a:latin typeface="Verdana"/>
                <a:cs typeface="Verdana"/>
              </a:rPr>
              <a:t>t</a:t>
            </a:r>
            <a:r>
              <a:rPr sz="1050" spc="-20" dirty="0">
                <a:solidFill>
                  <a:srgbClr val="382F2F"/>
                </a:solidFill>
                <a:latin typeface="Verdana"/>
                <a:cs typeface="Verdana"/>
              </a:rPr>
              <a:t>a</a:t>
            </a:r>
            <a:r>
              <a:rPr sz="1050" spc="-145" dirty="0">
                <a:solidFill>
                  <a:srgbClr val="382F2F"/>
                </a:solidFill>
                <a:latin typeface="Verdana"/>
                <a:cs typeface="Verdana"/>
              </a:rPr>
              <a:t>!</a:t>
            </a:r>
            <a:endParaRPr sz="1050">
              <a:latin typeface="Verdana"/>
              <a:cs typeface="Verdana"/>
            </a:endParaRPr>
          </a:p>
        </p:txBody>
      </p:sp>
      <p:sp>
        <p:nvSpPr>
          <p:cNvPr id="7" name="object 7"/>
          <p:cNvSpPr txBox="1">
            <a:spLocks noGrp="1"/>
          </p:cNvSpPr>
          <p:nvPr>
            <p:ph type="title"/>
          </p:nvPr>
        </p:nvSpPr>
        <p:spPr>
          <a:xfrm>
            <a:off x="3182726" y="647218"/>
            <a:ext cx="2482850" cy="254000"/>
          </a:xfrm>
          <a:prstGeom prst="rect">
            <a:avLst/>
          </a:prstGeom>
        </p:spPr>
        <p:txBody>
          <a:bodyPr vert="horz" wrap="square" lIns="0" tIns="12065" rIns="0" bIns="0" rtlCol="0">
            <a:spAutoFit/>
          </a:bodyPr>
          <a:lstStyle/>
          <a:p>
            <a:pPr marL="12700">
              <a:lnSpc>
                <a:spcPct val="100000"/>
              </a:lnSpc>
              <a:spcBef>
                <a:spcPts val="95"/>
              </a:spcBef>
            </a:pPr>
            <a:r>
              <a:rPr sz="1500" spc="15" dirty="0"/>
              <a:t>Enh</a:t>
            </a:r>
            <a:r>
              <a:rPr sz="1500" spc="15" dirty="0">
                <a:solidFill>
                  <a:srgbClr val="332B2B"/>
                </a:solidFill>
              </a:rPr>
              <a:t>ancing</a:t>
            </a:r>
            <a:r>
              <a:rPr sz="1500" spc="-15" dirty="0">
                <a:solidFill>
                  <a:srgbClr val="332B2B"/>
                </a:solidFill>
              </a:rPr>
              <a:t> </a:t>
            </a:r>
            <a:r>
              <a:rPr sz="1500" spc="10" dirty="0"/>
              <a:t>C</a:t>
            </a:r>
            <a:r>
              <a:rPr sz="1500" spc="10" dirty="0">
                <a:solidFill>
                  <a:srgbClr val="332B2B"/>
                </a:solidFill>
              </a:rPr>
              <a:t>u</a:t>
            </a:r>
            <a:r>
              <a:rPr sz="1500" spc="10" dirty="0"/>
              <a:t>stome</a:t>
            </a:r>
            <a:r>
              <a:rPr sz="1500" spc="10" dirty="0">
                <a:solidFill>
                  <a:srgbClr val="332B2B"/>
                </a:solidFill>
              </a:rPr>
              <a:t>r</a:t>
            </a:r>
            <a:r>
              <a:rPr sz="1500" spc="-15" dirty="0">
                <a:solidFill>
                  <a:srgbClr val="332B2B"/>
                </a:solidFill>
              </a:rPr>
              <a:t> </a:t>
            </a:r>
            <a:r>
              <a:rPr sz="1500" spc="-5" dirty="0"/>
              <a:t>A</a:t>
            </a:r>
            <a:r>
              <a:rPr sz="1500" spc="-5" dirty="0">
                <a:solidFill>
                  <a:srgbClr val="332B2B"/>
                </a:solidFill>
              </a:rPr>
              <a:t>na</a:t>
            </a:r>
            <a:r>
              <a:rPr sz="1500" spc="-5" dirty="0"/>
              <a:t>l</a:t>
            </a:r>
            <a:r>
              <a:rPr sz="1500" spc="-5" dirty="0">
                <a:solidFill>
                  <a:srgbClr val="332B2B"/>
                </a:solidFill>
              </a:rPr>
              <a:t>ysis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59" y="5056"/>
            <a:ext cx="6972934" cy="3914775"/>
            <a:chOff x="-4759" y="5056"/>
            <a:chExt cx="6972934" cy="3914775"/>
          </a:xfrm>
        </p:grpSpPr>
        <p:sp>
          <p:nvSpPr>
            <p:cNvPr id="3" name="object 3"/>
            <p:cNvSpPr/>
            <p:nvPr/>
          </p:nvSpPr>
          <p:spPr>
            <a:xfrm>
              <a:off x="0" y="1843108"/>
              <a:ext cx="1969135" cy="2072005"/>
            </a:xfrm>
            <a:custGeom>
              <a:avLst/>
              <a:gdLst/>
              <a:ahLst/>
              <a:cxnLst/>
              <a:rect l="l" t="t" r="r" b="b"/>
              <a:pathLst>
                <a:path w="1969135" h="2072004">
                  <a:moveTo>
                    <a:pt x="0" y="0"/>
                  </a:moveTo>
                  <a:lnTo>
                    <a:pt x="73283" y="15656"/>
                  </a:lnTo>
                  <a:lnTo>
                    <a:pt x="116128" y="28142"/>
                  </a:lnTo>
                  <a:lnTo>
                    <a:pt x="157818" y="42678"/>
                  </a:lnTo>
                  <a:lnTo>
                    <a:pt x="198392" y="59193"/>
                  </a:lnTo>
                  <a:lnTo>
                    <a:pt x="237889" y="77621"/>
                  </a:lnTo>
                  <a:lnTo>
                    <a:pt x="276346" y="97893"/>
                  </a:lnTo>
                  <a:lnTo>
                    <a:pt x="313803" y="119941"/>
                  </a:lnTo>
                  <a:lnTo>
                    <a:pt x="350297" y="143696"/>
                  </a:lnTo>
                  <a:lnTo>
                    <a:pt x="385868" y="169090"/>
                  </a:lnTo>
                  <a:lnTo>
                    <a:pt x="420553" y="196055"/>
                  </a:lnTo>
                  <a:lnTo>
                    <a:pt x="454392" y="224522"/>
                  </a:lnTo>
                  <a:lnTo>
                    <a:pt x="487422" y="254424"/>
                  </a:lnTo>
                  <a:lnTo>
                    <a:pt x="519682" y="285691"/>
                  </a:lnTo>
                  <a:lnTo>
                    <a:pt x="551212" y="318256"/>
                  </a:lnTo>
                  <a:lnTo>
                    <a:pt x="582048" y="352050"/>
                  </a:lnTo>
                  <a:lnTo>
                    <a:pt x="612230" y="387006"/>
                  </a:lnTo>
                  <a:lnTo>
                    <a:pt x="641796" y="423054"/>
                  </a:lnTo>
                  <a:lnTo>
                    <a:pt x="670785" y="460126"/>
                  </a:lnTo>
                  <a:lnTo>
                    <a:pt x="699235" y="498154"/>
                  </a:lnTo>
                  <a:lnTo>
                    <a:pt x="727185" y="537071"/>
                  </a:lnTo>
                  <a:lnTo>
                    <a:pt x="754673" y="576807"/>
                  </a:lnTo>
                  <a:lnTo>
                    <a:pt x="781737" y="617294"/>
                  </a:lnTo>
                  <a:lnTo>
                    <a:pt x="808417" y="658464"/>
                  </a:lnTo>
                  <a:lnTo>
                    <a:pt x="834750" y="700248"/>
                  </a:lnTo>
                  <a:lnTo>
                    <a:pt x="860775" y="742580"/>
                  </a:lnTo>
                  <a:lnTo>
                    <a:pt x="886531" y="785389"/>
                  </a:lnTo>
                  <a:lnTo>
                    <a:pt x="912056" y="828607"/>
                  </a:lnTo>
                  <a:lnTo>
                    <a:pt x="937388" y="872168"/>
                  </a:lnTo>
                  <a:lnTo>
                    <a:pt x="962567" y="916001"/>
                  </a:lnTo>
                  <a:lnTo>
                    <a:pt x="987630" y="960040"/>
                  </a:lnTo>
                  <a:lnTo>
                    <a:pt x="1012616" y="1004215"/>
                  </a:lnTo>
                  <a:lnTo>
                    <a:pt x="1037563" y="1048458"/>
                  </a:lnTo>
                  <a:lnTo>
                    <a:pt x="1062511" y="1092701"/>
                  </a:lnTo>
                  <a:lnTo>
                    <a:pt x="1087497" y="1136876"/>
                  </a:lnTo>
                  <a:lnTo>
                    <a:pt x="1112560" y="1180915"/>
                  </a:lnTo>
                  <a:lnTo>
                    <a:pt x="1137738" y="1224748"/>
                  </a:lnTo>
                  <a:lnTo>
                    <a:pt x="1163071" y="1268308"/>
                  </a:lnTo>
                  <a:lnTo>
                    <a:pt x="1188596" y="1311527"/>
                  </a:lnTo>
                  <a:lnTo>
                    <a:pt x="1214352" y="1354336"/>
                  </a:lnTo>
                  <a:lnTo>
                    <a:pt x="1240377" y="1396667"/>
                  </a:lnTo>
                  <a:lnTo>
                    <a:pt x="1266710" y="1438452"/>
                  </a:lnTo>
                  <a:lnTo>
                    <a:pt x="1293389" y="1479622"/>
                  </a:lnTo>
                  <a:lnTo>
                    <a:pt x="1320454" y="1520109"/>
                  </a:lnTo>
                  <a:lnTo>
                    <a:pt x="1347942" y="1559845"/>
                  </a:lnTo>
                  <a:lnTo>
                    <a:pt x="1375891" y="1598761"/>
                  </a:lnTo>
                  <a:lnTo>
                    <a:pt x="1404341" y="1636790"/>
                  </a:lnTo>
                  <a:lnTo>
                    <a:pt x="1433330" y="1673862"/>
                  </a:lnTo>
                  <a:lnTo>
                    <a:pt x="1462897" y="1709910"/>
                  </a:lnTo>
                  <a:lnTo>
                    <a:pt x="1493079" y="1744866"/>
                  </a:lnTo>
                  <a:lnTo>
                    <a:pt x="1523915" y="1778660"/>
                  </a:lnTo>
                  <a:lnTo>
                    <a:pt x="1555444" y="1811225"/>
                  </a:lnTo>
                  <a:lnTo>
                    <a:pt x="1587705" y="1842492"/>
                  </a:lnTo>
                  <a:lnTo>
                    <a:pt x="1620735" y="1872394"/>
                  </a:lnTo>
                  <a:lnTo>
                    <a:pt x="1654574" y="1900861"/>
                  </a:lnTo>
                  <a:lnTo>
                    <a:pt x="1689259" y="1927826"/>
                  </a:lnTo>
                  <a:lnTo>
                    <a:pt x="1724830" y="1953220"/>
                  </a:lnTo>
                  <a:lnTo>
                    <a:pt x="1761324" y="1976975"/>
                  </a:lnTo>
                  <a:lnTo>
                    <a:pt x="1798781" y="1999023"/>
                  </a:lnTo>
                  <a:lnTo>
                    <a:pt x="1837238" y="2019295"/>
                  </a:lnTo>
                  <a:lnTo>
                    <a:pt x="1876734" y="2037723"/>
                  </a:lnTo>
                  <a:lnTo>
                    <a:pt x="1917309" y="2054238"/>
                  </a:lnTo>
                  <a:lnTo>
                    <a:pt x="1958999" y="2068774"/>
                  </a:lnTo>
                  <a:lnTo>
                    <a:pt x="1968923" y="2071666"/>
                  </a:lnTo>
                </a:path>
              </a:pathLst>
            </a:custGeom>
            <a:ln w="9518">
              <a:solidFill>
                <a:srgbClr val="332B2B"/>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5056"/>
              <a:ext cx="3041583" cy="3909718"/>
            </a:xfrm>
            <a:prstGeom prst="rect">
              <a:avLst/>
            </a:prstGeom>
          </p:spPr>
        </p:pic>
        <p:sp>
          <p:nvSpPr>
            <p:cNvPr id="5" name="object 5"/>
            <p:cNvSpPr/>
            <p:nvPr/>
          </p:nvSpPr>
          <p:spPr>
            <a:xfrm>
              <a:off x="0" y="208965"/>
              <a:ext cx="6967855" cy="3523615"/>
            </a:xfrm>
            <a:custGeom>
              <a:avLst/>
              <a:gdLst/>
              <a:ahLst/>
              <a:cxnLst/>
              <a:rect l="l" t="t" r="r" b="b"/>
              <a:pathLst>
                <a:path w="6967855" h="3523615">
                  <a:moveTo>
                    <a:pt x="6967677" y="3504349"/>
                  </a:moveTo>
                  <a:lnTo>
                    <a:pt x="0" y="3504349"/>
                  </a:lnTo>
                  <a:lnTo>
                    <a:pt x="0" y="3523386"/>
                  </a:lnTo>
                  <a:lnTo>
                    <a:pt x="6967677" y="3523386"/>
                  </a:lnTo>
                  <a:lnTo>
                    <a:pt x="6967677" y="3504349"/>
                  </a:lnTo>
                  <a:close/>
                </a:path>
                <a:path w="6967855" h="3523615">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grpSp>
      <p:sp>
        <p:nvSpPr>
          <p:cNvPr id="6" name="object 6"/>
          <p:cNvSpPr txBox="1">
            <a:spLocks noGrp="1"/>
          </p:cNvSpPr>
          <p:nvPr>
            <p:ph type="title"/>
          </p:nvPr>
        </p:nvSpPr>
        <p:spPr>
          <a:xfrm>
            <a:off x="3651998" y="664288"/>
            <a:ext cx="2769235" cy="276860"/>
          </a:xfrm>
          <a:prstGeom prst="rect">
            <a:avLst/>
          </a:prstGeom>
        </p:spPr>
        <p:txBody>
          <a:bodyPr vert="horz" wrap="square" lIns="0" tIns="12065" rIns="0" bIns="0" rtlCol="0">
            <a:spAutoFit/>
          </a:bodyPr>
          <a:lstStyle/>
          <a:p>
            <a:pPr marL="12700">
              <a:lnSpc>
                <a:spcPct val="100000"/>
              </a:lnSpc>
              <a:spcBef>
                <a:spcPts val="95"/>
              </a:spcBef>
            </a:pPr>
            <a:r>
              <a:rPr sz="1650" spc="15" dirty="0"/>
              <a:t>Vi</a:t>
            </a:r>
            <a:r>
              <a:rPr sz="1650" spc="15" dirty="0">
                <a:solidFill>
                  <a:srgbClr val="332B2B"/>
                </a:solidFill>
              </a:rPr>
              <a:t>s</a:t>
            </a:r>
            <a:r>
              <a:rPr sz="1650" spc="15" dirty="0"/>
              <a:t>u</a:t>
            </a:r>
            <a:r>
              <a:rPr sz="1650" spc="15" dirty="0">
                <a:solidFill>
                  <a:srgbClr val="332B2B"/>
                </a:solidFill>
              </a:rPr>
              <a:t>al</a:t>
            </a:r>
            <a:r>
              <a:rPr sz="1650" spc="15" dirty="0"/>
              <a:t>i</a:t>
            </a:r>
            <a:r>
              <a:rPr sz="1650" spc="15" dirty="0">
                <a:solidFill>
                  <a:srgbClr val="332B2B"/>
                </a:solidFill>
              </a:rPr>
              <a:t>z</a:t>
            </a:r>
            <a:r>
              <a:rPr sz="1650" spc="15" dirty="0"/>
              <a:t>i</a:t>
            </a:r>
            <a:r>
              <a:rPr sz="1650" spc="15" dirty="0">
                <a:solidFill>
                  <a:srgbClr val="332B2B"/>
                </a:solidFill>
              </a:rPr>
              <a:t>ng</a:t>
            </a:r>
            <a:r>
              <a:rPr sz="1650" spc="5" dirty="0">
                <a:solidFill>
                  <a:srgbClr val="332B2B"/>
                </a:solidFill>
              </a:rPr>
              <a:t> </a:t>
            </a:r>
            <a:r>
              <a:rPr sz="1650" spc="10" dirty="0">
                <a:solidFill>
                  <a:srgbClr val="332B2B"/>
                </a:solidFill>
              </a:rPr>
              <a:t>C</a:t>
            </a:r>
            <a:r>
              <a:rPr sz="1650" spc="10" dirty="0"/>
              <a:t>u</a:t>
            </a:r>
            <a:r>
              <a:rPr sz="1650" spc="10" dirty="0">
                <a:solidFill>
                  <a:srgbClr val="332B2B"/>
                </a:solidFill>
              </a:rPr>
              <a:t>s</a:t>
            </a:r>
            <a:r>
              <a:rPr sz="1650" spc="10" dirty="0"/>
              <a:t>tom</a:t>
            </a:r>
            <a:r>
              <a:rPr sz="1650" spc="10" dirty="0">
                <a:solidFill>
                  <a:srgbClr val="332B2B"/>
                </a:solidFill>
              </a:rPr>
              <a:t>er </a:t>
            </a:r>
            <a:r>
              <a:rPr sz="1650" spc="25" dirty="0">
                <a:solidFill>
                  <a:srgbClr val="332B2B"/>
                </a:solidFill>
              </a:rPr>
              <a:t>Ins</a:t>
            </a:r>
            <a:r>
              <a:rPr sz="1650" spc="25" dirty="0"/>
              <a:t>igh</a:t>
            </a:r>
            <a:r>
              <a:rPr sz="1650" spc="25" dirty="0">
                <a:solidFill>
                  <a:srgbClr val="332B2B"/>
                </a:solidFill>
              </a:rPr>
              <a:t>t</a:t>
            </a:r>
            <a:r>
              <a:rPr sz="1650" spc="25" dirty="0"/>
              <a:t>s</a:t>
            </a:r>
            <a:endParaRPr sz="1650"/>
          </a:p>
        </p:txBody>
      </p:sp>
      <p:pic>
        <p:nvPicPr>
          <p:cNvPr id="7" name="object 7"/>
          <p:cNvPicPr/>
          <p:nvPr/>
        </p:nvPicPr>
        <p:blipFill>
          <a:blip r:embed="rId3" cstate="print"/>
          <a:stretch>
            <a:fillRect/>
          </a:stretch>
        </p:blipFill>
        <p:spPr>
          <a:xfrm>
            <a:off x="5139675" y="1355870"/>
            <a:ext cx="1237568" cy="105048"/>
          </a:xfrm>
          <a:prstGeom prst="rect">
            <a:avLst/>
          </a:prstGeom>
        </p:spPr>
      </p:pic>
      <p:pic>
        <p:nvPicPr>
          <p:cNvPr id="8" name="object 8"/>
          <p:cNvPicPr/>
          <p:nvPr/>
        </p:nvPicPr>
        <p:blipFill>
          <a:blip r:embed="rId4" cstate="print"/>
          <a:stretch>
            <a:fillRect/>
          </a:stretch>
        </p:blipFill>
        <p:spPr>
          <a:xfrm>
            <a:off x="3677663" y="1517795"/>
            <a:ext cx="517980" cy="130912"/>
          </a:xfrm>
          <a:prstGeom prst="rect">
            <a:avLst/>
          </a:prstGeom>
        </p:spPr>
      </p:pic>
      <p:sp>
        <p:nvSpPr>
          <p:cNvPr id="9" name="object 9"/>
          <p:cNvSpPr txBox="1"/>
          <p:nvPr/>
        </p:nvSpPr>
        <p:spPr>
          <a:xfrm>
            <a:off x="3653902" y="1314314"/>
            <a:ext cx="2847975" cy="1466684"/>
          </a:xfrm>
          <a:prstGeom prst="rect">
            <a:avLst/>
          </a:prstGeom>
        </p:spPr>
        <p:txBody>
          <a:bodyPr vert="horz" wrap="square" lIns="0" tIns="10795" rIns="0" bIns="0" rtlCol="0">
            <a:spAutoFit/>
          </a:bodyPr>
          <a:lstStyle/>
          <a:p>
            <a:pPr marL="12700" marR="5080">
              <a:lnSpc>
                <a:spcPct val="101200"/>
              </a:lnSpc>
              <a:spcBef>
                <a:spcPts val="85"/>
              </a:spcBef>
            </a:pPr>
            <a:r>
              <a:rPr sz="1050" spc="-80" dirty="0">
                <a:solidFill>
                  <a:srgbClr val="332B2B"/>
                </a:solidFill>
                <a:latin typeface="Verdana"/>
                <a:cs typeface="Verdana"/>
              </a:rPr>
              <a:t>T</a:t>
            </a:r>
            <a:r>
              <a:rPr sz="1050" spc="-20" dirty="0">
                <a:solidFill>
                  <a:srgbClr val="332B2B"/>
                </a:solidFill>
                <a:latin typeface="Verdana"/>
                <a:cs typeface="Verdana"/>
              </a:rPr>
              <a:t>a</a:t>
            </a:r>
            <a:r>
              <a:rPr sz="1050" spc="50" dirty="0">
                <a:solidFill>
                  <a:srgbClr val="332B2B"/>
                </a:solidFill>
                <a:latin typeface="Verdana"/>
                <a:cs typeface="Verdana"/>
              </a:rPr>
              <a:t>b</a:t>
            </a:r>
            <a:r>
              <a:rPr sz="1050" spc="-15" dirty="0">
                <a:solidFill>
                  <a:srgbClr val="332B2B"/>
                </a:solidFill>
                <a:latin typeface="Verdana"/>
                <a:cs typeface="Verdana"/>
              </a:rPr>
              <a:t>le</a:t>
            </a:r>
            <a:r>
              <a:rPr sz="1050" spc="-20" dirty="0">
                <a:solidFill>
                  <a:srgbClr val="332B2B"/>
                </a:solidFill>
                <a:latin typeface="Verdana"/>
                <a:cs typeface="Verdana"/>
              </a:rPr>
              <a:t>a</a:t>
            </a:r>
            <a:r>
              <a:rPr sz="1050" spc="40" dirty="0">
                <a:solidFill>
                  <a:srgbClr val="332B2B"/>
                </a:solidFill>
                <a:latin typeface="Verdana"/>
                <a:cs typeface="Verdana"/>
              </a:rPr>
              <a:t>u</a:t>
            </a:r>
            <a:r>
              <a:rPr sz="1050" spc="-95" dirty="0">
                <a:solidFill>
                  <a:srgbClr val="332B2B"/>
                </a:solidFill>
                <a:latin typeface="Verdana"/>
                <a:cs typeface="Verdana"/>
              </a:rPr>
              <a:t> </a:t>
            </a:r>
            <a:r>
              <a:rPr sz="1050" dirty="0">
                <a:solidFill>
                  <a:srgbClr val="332B2B"/>
                </a:solidFill>
                <a:latin typeface="Verdana"/>
                <a:cs typeface="Verdana"/>
              </a:rPr>
              <a:t>e</a:t>
            </a:r>
            <a:r>
              <a:rPr sz="1050" spc="40" dirty="0">
                <a:solidFill>
                  <a:srgbClr val="332B2B"/>
                </a:solidFill>
                <a:latin typeface="Verdana"/>
                <a:cs typeface="Verdana"/>
              </a:rPr>
              <a:t>n</a:t>
            </a:r>
            <a:r>
              <a:rPr sz="1050" spc="-20" dirty="0">
                <a:solidFill>
                  <a:srgbClr val="332B2B"/>
                </a:solidFill>
                <a:latin typeface="Verdana"/>
                <a:cs typeface="Verdana"/>
              </a:rPr>
              <a:t>a</a:t>
            </a:r>
            <a:r>
              <a:rPr sz="1050" spc="50" dirty="0">
                <a:solidFill>
                  <a:srgbClr val="332B2B"/>
                </a:solidFill>
                <a:latin typeface="Verdana"/>
                <a:cs typeface="Verdana"/>
              </a:rPr>
              <a:t>b</a:t>
            </a:r>
            <a:r>
              <a:rPr sz="1050" spc="-15" dirty="0">
                <a:solidFill>
                  <a:srgbClr val="332B2B"/>
                </a:solidFill>
                <a:latin typeface="Verdana"/>
                <a:cs typeface="Verdana"/>
              </a:rPr>
              <a:t>l</a:t>
            </a:r>
            <a:r>
              <a:rPr sz="1050" dirty="0">
                <a:solidFill>
                  <a:srgbClr val="332B2B"/>
                </a:solidFill>
                <a:latin typeface="Verdana"/>
                <a:cs typeface="Verdana"/>
              </a:rPr>
              <a:t>e</a:t>
            </a:r>
            <a:r>
              <a:rPr sz="1050" spc="-35" dirty="0">
                <a:solidFill>
                  <a:srgbClr val="332B2B"/>
                </a:solidFill>
                <a:latin typeface="Verdana"/>
                <a:cs typeface="Verdana"/>
              </a:rPr>
              <a:t>s</a:t>
            </a:r>
            <a:r>
              <a:rPr sz="1050" spc="-95" dirty="0">
                <a:solidFill>
                  <a:srgbClr val="332B2B"/>
                </a:solidFill>
                <a:latin typeface="Verdana"/>
                <a:cs typeface="Verdana"/>
              </a:rPr>
              <a:t> </a:t>
            </a:r>
            <a:r>
              <a:rPr sz="1050" spc="35" dirty="0">
                <a:solidFill>
                  <a:srgbClr val="332B2B"/>
                </a:solidFill>
                <a:latin typeface="Verdana"/>
                <a:cs typeface="Verdana"/>
              </a:rPr>
              <a:t>u</a:t>
            </a:r>
            <a:r>
              <a:rPr sz="1050" spc="-35" dirty="0">
                <a:solidFill>
                  <a:srgbClr val="332B2B"/>
                </a:solidFill>
                <a:latin typeface="Verdana"/>
                <a:cs typeface="Verdana"/>
              </a:rPr>
              <a:t>s</a:t>
            </a:r>
            <a:r>
              <a:rPr sz="1050" spc="-95" dirty="0">
                <a:solidFill>
                  <a:srgbClr val="332B2B"/>
                </a:solidFill>
                <a:latin typeface="Verdana"/>
                <a:cs typeface="Verdana"/>
              </a:rPr>
              <a:t> </a:t>
            </a:r>
            <a:r>
              <a:rPr sz="1050" spc="-15" dirty="0">
                <a:solidFill>
                  <a:srgbClr val="332B2B"/>
                </a:solidFill>
                <a:latin typeface="Verdana"/>
                <a:cs typeface="Verdana"/>
              </a:rPr>
              <a:t>t</a:t>
            </a:r>
            <a:r>
              <a:rPr sz="1050" spc="20" dirty="0">
                <a:solidFill>
                  <a:srgbClr val="332B2B"/>
                </a:solidFill>
                <a:latin typeface="Verdana"/>
                <a:cs typeface="Verdana"/>
              </a:rPr>
              <a:t>o</a:t>
            </a:r>
            <a:r>
              <a:rPr sz="1050" spc="-95" dirty="0">
                <a:solidFill>
                  <a:srgbClr val="332B2B"/>
                </a:solidFill>
                <a:latin typeface="Verdana"/>
                <a:cs typeface="Verdana"/>
              </a:rPr>
              <a:t> </a:t>
            </a:r>
            <a:r>
              <a:rPr lang="en-US" sz="1050" spc="-95" dirty="0">
                <a:solidFill>
                  <a:srgbClr val="332B2B"/>
                </a:solidFill>
                <a:latin typeface="Verdana"/>
                <a:cs typeface="Verdana"/>
              </a:rPr>
              <a:t>                                    </a:t>
            </a:r>
          </a:p>
          <a:p>
            <a:pPr marL="12700" marR="5080">
              <a:lnSpc>
                <a:spcPct val="101200"/>
              </a:lnSpc>
              <a:spcBef>
                <a:spcPts val="85"/>
              </a:spcBef>
            </a:pPr>
            <a:r>
              <a:rPr lang="en-US" sz="1050" spc="-95" dirty="0">
                <a:solidFill>
                  <a:srgbClr val="332B2B"/>
                </a:solidFill>
                <a:latin typeface="Verdana"/>
                <a:cs typeface="Verdana"/>
              </a:rPr>
              <a:t>  </a:t>
            </a:r>
            <a:r>
              <a:rPr lang="en-IN" sz="1050" spc="-15" dirty="0">
                <a:solidFill>
                  <a:srgbClr val="332B2B"/>
                </a:solidFill>
                <a:latin typeface="Verdana"/>
                <a:cs typeface="Verdana"/>
              </a:rPr>
              <a:t>   </a:t>
            </a:r>
            <a:r>
              <a:rPr lang="en-US" sz="1050" spc="-15" dirty="0">
                <a:solidFill>
                  <a:srgbClr val="332B2B"/>
                </a:solidFill>
                <a:latin typeface="Verdana"/>
                <a:cs typeface="Verdana"/>
              </a:rPr>
              <a:t>        i</a:t>
            </a:r>
            <a:r>
              <a:rPr sz="1050" spc="45" dirty="0">
                <a:solidFill>
                  <a:srgbClr val="332B2B"/>
                </a:solidFill>
                <a:latin typeface="Verdana"/>
                <a:cs typeface="Verdana"/>
              </a:rPr>
              <a:t>n</a:t>
            </a:r>
            <a:r>
              <a:rPr sz="1050" spc="-95" dirty="0">
                <a:solidFill>
                  <a:srgbClr val="332B2B"/>
                </a:solidFill>
                <a:latin typeface="Verdana"/>
                <a:cs typeface="Verdana"/>
              </a:rPr>
              <a:t> </a:t>
            </a:r>
            <a:r>
              <a:rPr sz="1050" spc="-15" dirty="0">
                <a:solidFill>
                  <a:srgbClr val="332B2B"/>
                </a:solidFill>
                <a:latin typeface="Verdana"/>
                <a:cs typeface="Verdana"/>
              </a:rPr>
              <a:t>a</a:t>
            </a:r>
            <a:r>
              <a:rPr sz="1050" spc="-95" dirty="0">
                <a:solidFill>
                  <a:srgbClr val="332B2B"/>
                </a:solidFill>
                <a:latin typeface="Verdana"/>
                <a:cs typeface="Verdana"/>
              </a:rPr>
              <a:t> </a:t>
            </a:r>
            <a:r>
              <a:rPr sz="1050" spc="30" dirty="0">
                <a:solidFill>
                  <a:srgbClr val="332B2B"/>
                </a:solidFill>
                <a:latin typeface="Verdana"/>
                <a:cs typeface="Verdana"/>
              </a:rPr>
              <a:t>c</a:t>
            </a:r>
            <a:r>
              <a:rPr sz="1050" spc="15" dirty="0">
                <a:solidFill>
                  <a:srgbClr val="332B2B"/>
                </a:solidFill>
                <a:latin typeface="Verdana"/>
                <a:cs typeface="Verdana"/>
              </a:rPr>
              <a:t>o</a:t>
            </a:r>
            <a:r>
              <a:rPr sz="1050" spc="85" dirty="0">
                <a:solidFill>
                  <a:srgbClr val="332B2B"/>
                </a:solidFill>
                <a:latin typeface="Verdana"/>
                <a:cs typeface="Verdana"/>
              </a:rPr>
              <a:t>m</a:t>
            </a:r>
            <a:r>
              <a:rPr sz="1050" spc="50" dirty="0">
                <a:solidFill>
                  <a:srgbClr val="332B2B"/>
                </a:solidFill>
                <a:latin typeface="Verdana"/>
                <a:cs typeface="Verdana"/>
              </a:rPr>
              <a:t>p</a:t>
            </a:r>
            <a:r>
              <a:rPr sz="1050" dirty="0">
                <a:solidFill>
                  <a:srgbClr val="332B2B"/>
                </a:solidFill>
                <a:latin typeface="Verdana"/>
                <a:cs typeface="Verdana"/>
              </a:rPr>
              <a:t>e</a:t>
            </a:r>
            <a:r>
              <a:rPr sz="1050" spc="-15" dirty="0">
                <a:solidFill>
                  <a:srgbClr val="332B2B"/>
                </a:solidFill>
                <a:latin typeface="Verdana"/>
                <a:cs typeface="Verdana"/>
              </a:rPr>
              <a:t>lli</a:t>
            </a:r>
            <a:r>
              <a:rPr sz="1050" spc="45" dirty="0">
                <a:solidFill>
                  <a:srgbClr val="332B2B"/>
                </a:solidFill>
                <a:latin typeface="Verdana"/>
                <a:cs typeface="Verdana"/>
              </a:rPr>
              <a:t>n</a:t>
            </a:r>
            <a:r>
              <a:rPr sz="1050" spc="65" dirty="0">
                <a:solidFill>
                  <a:srgbClr val="332B2B"/>
                </a:solidFill>
                <a:latin typeface="Verdana"/>
                <a:cs typeface="Verdana"/>
              </a:rPr>
              <a:t>g</a:t>
            </a:r>
            <a:r>
              <a:rPr sz="1050" spc="-95" dirty="0">
                <a:solidFill>
                  <a:srgbClr val="332B2B"/>
                </a:solidFill>
                <a:latin typeface="Verdana"/>
                <a:cs typeface="Verdana"/>
              </a:rPr>
              <a:t> </a:t>
            </a:r>
            <a:r>
              <a:rPr sz="1050" spc="40" dirty="0">
                <a:solidFill>
                  <a:srgbClr val="332B2B"/>
                </a:solidFill>
                <a:latin typeface="Verdana"/>
                <a:cs typeface="Verdana"/>
              </a:rPr>
              <a:t>w</a:t>
            </a:r>
            <a:r>
              <a:rPr sz="1050" spc="-30" dirty="0">
                <a:solidFill>
                  <a:srgbClr val="332B2B"/>
                </a:solidFill>
                <a:latin typeface="Verdana"/>
                <a:cs typeface="Verdana"/>
              </a:rPr>
              <a:t>a</a:t>
            </a:r>
            <a:r>
              <a:rPr sz="1050" spc="-95" dirty="0">
                <a:solidFill>
                  <a:srgbClr val="332B2B"/>
                </a:solidFill>
                <a:latin typeface="Verdana"/>
                <a:cs typeface="Verdana"/>
              </a:rPr>
              <a:t>y</a:t>
            </a:r>
            <a:r>
              <a:rPr sz="1050" spc="-160" dirty="0">
                <a:solidFill>
                  <a:srgbClr val="332B2B"/>
                </a:solidFill>
                <a:latin typeface="Verdana"/>
                <a:cs typeface="Verdana"/>
              </a:rPr>
              <a:t>.</a:t>
            </a:r>
            <a:r>
              <a:rPr sz="1050" spc="-95" dirty="0">
                <a:solidFill>
                  <a:srgbClr val="332B2B"/>
                </a:solidFill>
                <a:latin typeface="Verdana"/>
                <a:cs typeface="Verdana"/>
              </a:rPr>
              <a:t> </a:t>
            </a:r>
            <a:r>
              <a:rPr sz="1050" spc="65" dirty="0">
                <a:solidFill>
                  <a:srgbClr val="332B2B"/>
                </a:solidFill>
                <a:latin typeface="Verdana"/>
                <a:cs typeface="Verdana"/>
              </a:rPr>
              <a:t>W</a:t>
            </a:r>
            <a:r>
              <a:rPr sz="1050" spc="5" dirty="0">
                <a:solidFill>
                  <a:srgbClr val="332B2B"/>
                </a:solidFill>
                <a:latin typeface="Verdana"/>
                <a:cs typeface="Verdana"/>
              </a:rPr>
              <a:t>e</a:t>
            </a:r>
            <a:r>
              <a:rPr sz="1050" spc="-95" dirty="0">
                <a:solidFill>
                  <a:srgbClr val="332B2B"/>
                </a:solidFill>
                <a:latin typeface="Verdana"/>
                <a:cs typeface="Verdana"/>
              </a:rPr>
              <a:t> </a:t>
            </a:r>
            <a:r>
              <a:rPr sz="1050" spc="35" dirty="0">
                <a:solidFill>
                  <a:srgbClr val="332B2B"/>
                </a:solidFill>
                <a:latin typeface="Verdana"/>
                <a:cs typeface="Verdana"/>
              </a:rPr>
              <a:t>c</a:t>
            </a:r>
            <a:r>
              <a:rPr sz="1050" spc="-20" dirty="0">
                <a:solidFill>
                  <a:srgbClr val="332B2B"/>
                </a:solidFill>
                <a:latin typeface="Verdana"/>
                <a:cs typeface="Verdana"/>
              </a:rPr>
              <a:t>a</a:t>
            </a:r>
            <a:r>
              <a:rPr sz="1050" spc="30" dirty="0">
                <a:solidFill>
                  <a:srgbClr val="332B2B"/>
                </a:solidFill>
                <a:latin typeface="Verdana"/>
                <a:cs typeface="Verdana"/>
              </a:rPr>
              <a:t>n  </a:t>
            </a:r>
            <a:r>
              <a:rPr sz="1050" spc="35" dirty="0">
                <a:solidFill>
                  <a:srgbClr val="332B2B"/>
                </a:solidFill>
                <a:latin typeface="Verdana"/>
                <a:cs typeface="Verdana"/>
              </a:rPr>
              <a:t>c</a:t>
            </a:r>
            <a:r>
              <a:rPr sz="1050" spc="-45" dirty="0">
                <a:solidFill>
                  <a:srgbClr val="332B2B"/>
                </a:solidFill>
                <a:latin typeface="Verdana"/>
                <a:cs typeface="Verdana"/>
              </a:rPr>
              <a:t>r</a:t>
            </a:r>
            <a:r>
              <a:rPr sz="1050" spc="-15" dirty="0">
                <a:solidFill>
                  <a:srgbClr val="332B2B"/>
                </a:solidFill>
                <a:latin typeface="Verdana"/>
                <a:cs typeface="Verdana"/>
              </a:rPr>
              <a:t>e</a:t>
            </a:r>
            <a:r>
              <a:rPr sz="1050" spc="-20" dirty="0">
                <a:solidFill>
                  <a:srgbClr val="332B2B"/>
                </a:solidFill>
                <a:latin typeface="Verdana"/>
                <a:cs typeface="Verdana"/>
              </a:rPr>
              <a:t>a</a:t>
            </a:r>
            <a:r>
              <a:rPr sz="1050" spc="-15" dirty="0">
                <a:solidFill>
                  <a:srgbClr val="332B2B"/>
                </a:solidFill>
                <a:latin typeface="Verdana"/>
                <a:cs typeface="Verdana"/>
              </a:rPr>
              <a:t>t</a:t>
            </a:r>
            <a:r>
              <a:rPr sz="1050" spc="5" dirty="0">
                <a:solidFill>
                  <a:srgbClr val="332B2B"/>
                </a:solidFill>
                <a:latin typeface="Verdana"/>
                <a:cs typeface="Verdana"/>
              </a:rPr>
              <a:t>e</a:t>
            </a:r>
            <a:r>
              <a:rPr sz="1050" spc="-95" dirty="0">
                <a:solidFill>
                  <a:srgbClr val="332B2B"/>
                </a:solidFill>
                <a:latin typeface="Verdana"/>
                <a:cs typeface="Verdana"/>
              </a:rPr>
              <a:t> </a:t>
            </a:r>
            <a:r>
              <a:rPr sz="1050" spc="-15" dirty="0">
                <a:solidFill>
                  <a:srgbClr val="332B2B"/>
                </a:solidFill>
                <a:latin typeface="Verdana"/>
                <a:cs typeface="Verdana"/>
              </a:rPr>
              <a:t>i</a:t>
            </a:r>
            <a:r>
              <a:rPr sz="1050" spc="40" dirty="0">
                <a:solidFill>
                  <a:srgbClr val="332B2B"/>
                </a:solidFill>
                <a:latin typeface="Verdana"/>
                <a:cs typeface="Verdana"/>
              </a:rPr>
              <a:t>n</a:t>
            </a:r>
            <a:r>
              <a:rPr sz="1050" spc="-15" dirty="0">
                <a:solidFill>
                  <a:srgbClr val="332B2B"/>
                </a:solidFill>
                <a:latin typeface="Verdana"/>
                <a:cs typeface="Verdana"/>
              </a:rPr>
              <a:t>t</a:t>
            </a:r>
            <a:r>
              <a:rPr sz="1050" dirty="0">
                <a:solidFill>
                  <a:srgbClr val="332B2B"/>
                </a:solidFill>
                <a:latin typeface="Verdana"/>
                <a:cs typeface="Verdana"/>
              </a:rPr>
              <a:t>e</a:t>
            </a:r>
            <a:r>
              <a:rPr sz="1050" spc="-40" dirty="0">
                <a:solidFill>
                  <a:srgbClr val="332B2B"/>
                </a:solidFill>
                <a:latin typeface="Verdana"/>
                <a:cs typeface="Verdana"/>
              </a:rPr>
              <a:t>r</a:t>
            </a:r>
            <a:r>
              <a:rPr sz="1050" spc="-15" dirty="0">
                <a:solidFill>
                  <a:srgbClr val="332B2B"/>
                </a:solidFill>
                <a:latin typeface="Verdana"/>
                <a:cs typeface="Verdana"/>
              </a:rPr>
              <a:t>a</a:t>
            </a:r>
            <a:r>
              <a:rPr sz="1050" spc="45" dirty="0">
                <a:solidFill>
                  <a:srgbClr val="332B2B"/>
                </a:solidFill>
                <a:latin typeface="Verdana"/>
                <a:cs typeface="Verdana"/>
              </a:rPr>
              <a:t>c</a:t>
            </a:r>
            <a:r>
              <a:rPr sz="1050" spc="5" dirty="0">
                <a:solidFill>
                  <a:srgbClr val="332B2B"/>
                </a:solidFill>
                <a:latin typeface="Verdana"/>
                <a:cs typeface="Verdana"/>
              </a:rPr>
              <a:t>t</a:t>
            </a:r>
            <a:r>
              <a:rPr sz="1050" spc="-15" dirty="0">
                <a:solidFill>
                  <a:srgbClr val="332B2B"/>
                </a:solidFill>
                <a:latin typeface="Verdana"/>
                <a:cs typeface="Verdana"/>
              </a:rPr>
              <a:t>i</a:t>
            </a:r>
            <a:r>
              <a:rPr sz="1050" spc="-75" dirty="0">
                <a:solidFill>
                  <a:srgbClr val="332B2B"/>
                </a:solidFill>
                <a:latin typeface="Verdana"/>
                <a:cs typeface="Verdana"/>
              </a:rPr>
              <a:t>v</a:t>
            </a:r>
            <a:r>
              <a:rPr sz="1050" spc="5" dirty="0">
                <a:solidFill>
                  <a:srgbClr val="332B2B"/>
                </a:solidFill>
                <a:latin typeface="Verdana"/>
                <a:cs typeface="Verdana"/>
              </a:rPr>
              <a:t>e</a:t>
            </a:r>
            <a:r>
              <a:rPr sz="1050" spc="-95" dirty="0">
                <a:solidFill>
                  <a:srgbClr val="332B2B"/>
                </a:solidFill>
                <a:latin typeface="Verdana"/>
                <a:cs typeface="Verdana"/>
              </a:rPr>
              <a:t> </a:t>
            </a:r>
            <a:r>
              <a:rPr sz="1050" spc="30" dirty="0">
                <a:solidFill>
                  <a:srgbClr val="332B2B"/>
                </a:solidFill>
                <a:latin typeface="Verdana"/>
                <a:cs typeface="Verdana"/>
              </a:rPr>
              <a:t>c</a:t>
            </a:r>
            <a:r>
              <a:rPr sz="1050" spc="40" dirty="0">
                <a:solidFill>
                  <a:srgbClr val="332B2B"/>
                </a:solidFill>
                <a:latin typeface="Verdana"/>
                <a:cs typeface="Verdana"/>
              </a:rPr>
              <a:t>h</a:t>
            </a:r>
            <a:r>
              <a:rPr sz="1050" spc="-20" dirty="0">
                <a:solidFill>
                  <a:srgbClr val="332B2B"/>
                </a:solidFill>
                <a:latin typeface="Verdana"/>
                <a:cs typeface="Verdana"/>
              </a:rPr>
              <a:t>a</a:t>
            </a:r>
            <a:r>
              <a:rPr sz="1050" spc="-15" dirty="0">
                <a:solidFill>
                  <a:srgbClr val="332B2B"/>
                </a:solidFill>
                <a:latin typeface="Verdana"/>
                <a:cs typeface="Verdana"/>
              </a:rPr>
              <a:t>r</a:t>
            </a:r>
            <a:r>
              <a:rPr sz="1050" spc="5" dirty="0">
                <a:solidFill>
                  <a:srgbClr val="332B2B"/>
                </a:solidFill>
                <a:latin typeface="Verdana"/>
                <a:cs typeface="Verdana"/>
              </a:rPr>
              <a:t>t</a:t>
            </a:r>
            <a:r>
              <a:rPr sz="1050" spc="-40" dirty="0">
                <a:solidFill>
                  <a:srgbClr val="332B2B"/>
                </a:solidFill>
                <a:latin typeface="Verdana"/>
                <a:cs typeface="Verdana"/>
              </a:rPr>
              <a:t>s</a:t>
            </a:r>
            <a:r>
              <a:rPr sz="1050" spc="-160" dirty="0">
                <a:solidFill>
                  <a:srgbClr val="332B2B"/>
                </a:solidFill>
                <a:latin typeface="Verdana"/>
                <a:cs typeface="Verdana"/>
              </a:rPr>
              <a:t>,</a:t>
            </a:r>
            <a:r>
              <a:rPr sz="1050" spc="-95" dirty="0">
                <a:solidFill>
                  <a:srgbClr val="332B2B"/>
                </a:solidFill>
                <a:latin typeface="Verdana"/>
                <a:cs typeface="Verdana"/>
              </a:rPr>
              <a:t> </a:t>
            </a:r>
            <a:r>
              <a:rPr sz="1050" spc="45" dirty="0">
                <a:solidFill>
                  <a:srgbClr val="332B2B"/>
                </a:solidFill>
                <a:latin typeface="Verdana"/>
                <a:cs typeface="Verdana"/>
              </a:rPr>
              <a:t>h</a:t>
            </a:r>
            <a:r>
              <a:rPr sz="1050" spc="-15" dirty="0">
                <a:solidFill>
                  <a:srgbClr val="332B2B"/>
                </a:solidFill>
                <a:latin typeface="Verdana"/>
                <a:cs typeface="Verdana"/>
              </a:rPr>
              <a:t>e</a:t>
            </a:r>
            <a:r>
              <a:rPr sz="1050" spc="-20" dirty="0">
                <a:solidFill>
                  <a:srgbClr val="332B2B"/>
                </a:solidFill>
                <a:latin typeface="Verdana"/>
                <a:cs typeface="Verdana"/>
              </a:rPr>
              <a:t>a</a:t>
            </a:r>
            <a:r>
              <a:rPr sz="1050" spc="10" dirty="0">
                <a:solidFill>
                  <a:srgbClr val="332B2B"/>
                </a:solidFill>
                <a:latin typeface="Verdana"/>
                <a:cs typeface="Verdana"/>
              </a:rPr>
              <a:t>t</a:t>
            </a:r>
            <a:r>
              <a:rPr sz="1050" spc="-95" dirty="0">
                <a:solidFill>
                  <a:srgbClr val="332B2B"/>
                </a:solidFill>
                <a:latin typeface="Verdana"/>
                <a:cs typeface="Verdana"/>
              </a:rPr>
              <a:t> </a:t>
            </a:r>
            <a:r>
              <a:rPr sz="1050" spc="85" dirty="0">
                <a:solidFill>
                  <a:srgbClr val="332B2B"/>
                </a:solidFill>
                <a:latin typeface="Verdana"/>
                <a:cs typeface="Verdana"/>
              </a:rPr>
              <a:t>m</a:t>
            </a:r>
            <a:r>
              <a:rPr sz="1050" spc="-20" dirty="0">
                <a:solidFill>
                  <a:srgbClr val="332B2B"/>
                </a:solidFill>
                <a:latin typeface="Verdana"/>
                <a:cs typeface="Verdana"/>
              </a:rPr>
              <a:t>a</a:t>
            </a:r>
            <a:r>
              <a:rPr sz="1050" spc="50" dirty="0">
                <a:solidFill>
                  <a:srgbClr val="332B2B"/>
                </a:solidFill>
                <a:latin typeface="Verdana"/>
                <a:cs typeface="Verdana"/>
              </a:rPr>
              <a:t>p</a:t>
            </a:r>
            <a:r>
              <a:rPr sz="1050" spc="-40" dirty="0">
                <a:solidFill>
                  <a:srgbClr val="332B2B"/>
                </a:solidFill>
                <a:latin typeface="Verdana"/>
                <a:cs typeface="Verdana"/>
              </a:rPr>
              <a:t>s</a:t>
            </a:r>
            <a:r>
              <a:rPr sz="1050" spc="-160" dirty="0">
                <a:solidFill>
                  <a:srgbClr val="332B2B"/>
                </a:solidFill>
                <a:latin typeface="Verdana"/>
                <a:cs typeface="Verdana"/>
              </a:rPr>
              <a:t>,</a:t>
            </a:r>
            <a:r>
              <a:rPr sz="1050" spc="-95" dirty="0">
                <a:solidFill>
                  <a:srgbClr val="332B2B"/>
                </a:solidFill>
                <a:latin typeface="Verdana"/>
                <a:cs typeface="Verdana"/>
              </a:rPr>
              <a:t> </a:t>
            </a:r>
            <a:r>
              <a:rPr sz="1050" spc="-20" dirty="0">
                <a:solidFill>
                  <a:srgbClr val="332B2B"/>
                </a:solidFill>
                <a:latin typeface="Verdana"/>
                <a:cs typeface="Verdana"/>
              </a:rPr>
              <a:t>a</a:t>
            </a:r>
            <a:r>
              <a:rPr sz="1050" spc="45" dirty="0">
                <a:solidFill>
                  <a:srgbClr val="332B2B"/>
                </a:solidFill>
                <a:latin typeface="Verdana"/>
                <a:cs typeface="Verdana"/>
              </a:rPr>
              <a:t>n</a:t>
            </a:r>
            <a:r>
              <a:rPr sz="1050" spc="40" dirty="0">
                <a:solidFill>
                  <a:srgbClr val="332B2B"/>
                </a:solidFill>
                <a:latin typeface="Verdana"/>
                <a:cs typeface="Verdana"/>
              </a:rPr>
              <a:t>d  </a:t>
            </a:r>
            <a:r>
              <a:rPr sz="1050" spc="60" dirty="0">
                <a:solidFill>
                  <a:srgbClr val="332B2B"/>
                </a:solidFill>
                <a:latin typeface="Verdana"/>
                <a:cs typeface="Verdana"/>
              </a:rPr>
              <a:t>g</a:t>
            </a:r>
            <a:r>
              <a:rPr sz="1050" dirty="0">
                <a:solidFill>
                  <a:srgbClr val="332B2B"/>
                </a:solidFill>
                <a:latin typeface="Verdana"/>
                <a:cs typeface="Verdana"/>
              </a:rPr>
              <a:t>e</a:t>
            </a:r>
            <a:r>
              <a:rPr sz="1050" spc="15" dirty="0">
                <a:solidFill>
                  <a:srgbClr val="332B2B"/>
                </a:solidFill>
                <a:latin typeface="Verdana"/>
                <a:cs typeface="Verdana"/>
              </a:rPr>
              <a:t>o</a:t>
            </a:r>
            <a:r>
              <a:rPr sz="1050" spc="60" dirty="0">
                <a:solidFill>
                  <a:srgbClr val="332B2B"/>
                </a:solidFill>
                <a:latin typeface="Verdana"/>
                <a:cs typeface="Verdana"/>
              </a:rPr>
              <a:t>g</a:t>
            </a:r>
            <a:r>
              <a:rPr sz="1050" spc="-40" dirty="0">
                <a:solidFill>
                  <a:srgbClr val="332B2B"/>
                </a:solidFill>
                <a:latin typeface="Verdana"/>
                <a:cs typeface="Verdana"/>
              </a:rPr>
              <a:t>r</a:t>
            </a:r>
            <a:r>
              <a:rPr sz="1050" spc="-20" dirty="0">
                <a:solidFill>
                  <a:srgbClr val="332B2B"/>
                </a:solidFill>
                <a:latin typeface="Verdana"/>
                <a:cs typeface="Verdana"/>
              </a:rPr>
              <a:t>a</a:t>
            </a:r>
            <a:r>
              <a:rPr sz="1050" spc="50" dirty="0">
                <a:solidFill>
                  <a:srgbClr val="332B2B"/>
                </a:solidFill>
                <a:latin typeface="Verdana"/>
                <a:cs typeface="Verdana"/>
              </a:rPr>
              <a:t>p</a:t>
            </a:r>
            <a:r>
              <a:rPr sz="1050" spc="40" dirty="0">
                <a:solidFill>
                  <a:srgbClr val="332B2B"/>
                </a:solidFill>
                <a:latin typeface="Verdana"/>
                <a:cs typeface="Verdana"/>
              </a:rPr>
              <a:t>h</a:t>
            </a:r>
            <a:r>
              <a:rPr sz="1050" spc="-15" dirty="0">
                <a:solidFill>
                  <a:srgbClr val="332B2B"/>
                </a:solidFill>
                <a:latin typeface="Verdana"/>
                <a:cs typeface="Verdana"/>
              </a:rPr>
              <a:t>i</a:t>
            </a:r>
            <a:r>
              <a:rPr sz="1050" spc="35" dirty="0">
                <a:solidFill>
                  <a:srgbClr val="332B2B"/>
                </a:solidFill>
                <a:latin typeface="Verdana"/>
                <a:cs typeface="Verdana"/>
              </a:rPr>
              <a:t>c</a:t>
            </a:r>
            <a:r>
              <a:rPr sz="1050" spc="-20" dirty="0">
                <a:solidFill>
                  <a:srgbClr val="332B2B"/>
                </a:solidFill>
                <a:latin typeface="Verdana"/>
                <a:cs typeface="Verdana"/>
              </a:rPr>
              <a:t>a</a:t>
            </a:r>
            <a:r>
              <a:rPr sz="1050" spc="-10" dirty="0">
                <a:solidFill>
                  <a:srgbClr val="332B2B"/>
                </a:solidFill>
                <a:latin typeface="Verdana"/>
                <a:cs typeface="Verdana"/>
              </a:rPr>
              <a:t>l</a:t>
            </a:r>
            <a:r>
              <a:rPr sz="1050" spc="-95" dirty="0">
                <a:solidFill>
                  <a:srgbClr val="332B2B"/>
                </a:solidFill>
                <a:latin typeface="Verdana"/>
                <a:cs typeface="Verdana"/>
              </a:rPr>
              <a:t> </a:t>
            </a:r>
            <a:r>
              <a:rPr sz="1050" spc="-60" dirty="0">
                <a:solidFill>
                  <a:srgbClr val="332B2B"/>
                </a:solidFill>
                <a:latin typeface="Verdana"/>
                <a:cs typeface="Verdana"/>
              </a:rPr>
              <a:t>v</a:t>
            </a:r>
            <a:r>
              <a:rPr sz="1050" spc="-15" dirty="0">
                <a:solidFill>
                  <a:srgbClr val="332B2B"/>
                </a:solidFill>
                <a:latin typeface="Verdana"/>
                <a:cs typeface="Verdana"/>
              </a:rPr>
              <a:t>i</a:t>
            </a:r>
            <a:r>
              <a:rPr sz="1050" spc="-40" dirty="0">
                <a:solidFill>
                  <a:srgbClr val="332B2B"/>
                </a:solidFill>
                <a:latin typeface="Verdana"/>
                <a:cs typeface="Verdana"/>
              </a:rPr>
              <a:t>s</a:t>
            </a:r>
            <a:r>
              <a:rPr sz="1050" spc="35" dirty="0">
                <a:solidFill>
                  <a:srgbClr val="332B2B"/>
                </a:solidFill>
                <a:latin typeface="Verdana"/>
                <a:cs typeface="Verdana"/>
              </a:rPr>
              <a:t>u</a:t>
            </a:r>
            <a:r>
              <a:rPr sz="1050" spc="-20" dirty="0">
                <a:solidFill>
                  <a:srgbClr val="332B2B"/>
                </a:solidFill>
                <a:latin typeface="Verdana"/>
                <a:cs typeface="Verdana"/>
              </a:rPr>
              <a:t>a</a:t>
            </a:r>
            <a:r>
              <a:rPr sz="1050" spc="-15" dirty="0">
                <a:solidFill>
                  <a:srgbClr val="332B2B"/>
                </a:solidFill>
                <a:latin typeface="Verdana"/>
                <a:cs typeface="Verdana"/>
              </a:rPr>
              <a:t>li</a:t>
            </a:r>
            <a:r>
              <a:rPr sz="1050" spc="-25" dirty="0">
                <a:solidFill>
                  <a:srgbClr val="332B2B"/>
                </a:solidFill>
                <a:latin typeface="Verdana"/>
                <a:cs typeface="Verdana"/>
              </a:rPr>
              <a:t>z</a:t>
            </a:r>
            <a:r>
              <a:rPr sz="1050" spc="-20" dirty="0">
                <a:solidFill>
                  <a:srgbClr val="332B2B"/>
                </a:solidFill>
                <a:latin typeface="Verdana"/>
                <a:cs typeface="Verdana"/>
              </a:rPr>
              <a:t>a</a:t>
            </a:r>
            <a:r>
              <a:rPr sz="1050" spc="5" dirty="0">
                <a:solidFill>
                  <a:srgbClr val="332B2B"/>
                </a:solidFill>
                <a:latin typeface="Verdana"/>
                <a:cs typeface="Verdana"/>
              </a:rPr>
              <a:t>t</a:t>
            </a:r>
            <a:r>
              <a:rPr sz="1050" spc="-15" dirty="0">
                <a:solidFill>
                  <a:srgbClr val="332B2B"/>
                </a:solidFill>
                <a:latin typeface="Verdana"/>
                <a:cs typeface="Verdana"/>
              </a:rPr>
              <a:t>i</a:t>
            </a:r>
            <a:r>
              <a:rPr sz="1050" spc="15" dirty="0">
                <a:solidFill>
                  <a:srgbClr val="332B2B"/>
                </a:solidFill>
                <a:latin typeface="Verdana"/>
                <a:cs typeface="Verdana"/>
              </a:rPr>
              <a:t>o</a:t>
            </a:r>
            <a:r>
              <a:rPr sz="1050" spc="40" dirty="0">
                <a:solidFill>
                  <a:srgbClr val="332B2B"/>
                </a:solidFill>
                <a:latin typeface="Verdana"/>
                <a:cs typeface="Verdana"/>
              </a:rPr>
              <a:t>n</a:t>
            </a:r>
            <a:r>
              <a:rPr sz="1050" spc="-35" dirty="0">
                <a:solidFill>
                  <a:srgbClr val="332B2B"/>
                </a:solidFill>
                <a:latin typeface="Verdana"/>
                <a:cs typeface="Verdana"/>
              </a:rPr>
              <a:t>s</a:t>
            </a:r>
            <a:r>
              <a:rPr sz="1050" spc="-95" dirty="0">
                <a:solidFill>
                  <a:srgbClr val="332B2B"/>
                </a:solidFill>
                <a:latin typeface="Verdana"/>
                <a:cs typeface="Verdana"/>
              </a:rPr>
              <a:t> </a:t>
            </a:r>
            <a:r>
              <a:rPr sz="1050" spc="-15" dirty="0">
                <a:solidFill>
                  <a:srgbClr val="332B2B"/>
                </a:solidFill>
                <a:latin typeface="Verdana"/>
                <a:cs typeface="Verdana"/>
              </a:rPr>
              <a:t>t</a:t>
            </a:r>
            <a:r>
              <a:rPr sz="1050" spc="20" dirty="0">
                <a:solidFill>
                  <a:srgbClr val="332B2B"/>
                </a:solidFill>
                <a:latin typeface="Verdana"/>
                <a:cs typeface="Verdana"/>
              </a:rPr>
              <a:t>o</a:t>
            </a:r>
            <a:r>
              <a:rPr sz="1050" spc="-95" dirty="0">
                <a:solidFill>
                  <a:srgbClr val="332B2B"/>
                </a:solidFill>
                <a:latin typeface="Verdana"/>
                <a:cs typeface="Verdana"/>
              </a:rPr>
              <a:t> </a:t>
            </a:r>
            <a:r>
              <a:rPr sz="1050" spc="-40" dirty="0">
                <a:solidFill>
                  <a:srgbClr val="332B2B"/>
                </a:solidFill>
                <a:latin typeface="Verdana"/>
                <a:cs typeface="Verdana"/>
              </a:rPr>
              <a:t>s</a:t>
            </a:r>
            <a:r>
              <a:rPr sz="1050" spc="45" dirty="0">
                <a:solidFill>
                  <a:srgbClr val="332B2B"/>
                </a:solidFill>
                <a:latin typeface="Verdana"/>
                <a:cs typeface="Verdana"/>
              </a:rPr>
              <a:t>h</a:t>
            </a:r>
            <a:r>
              <a:rPr sz="1050" dirty="0">
                <a:solidFill>
                  <a:srgbClr val="332B2B"/>
                </a:solidFill>
                <a:latin typeface="Verdana"/>
                <a:cs typeface="Verdana"/>
              </a:rPr>
              <a:t>o</a:t>
            </a:r>
            <a:r>
              <a:rPr sz="1050" spc="40" dirty="0">
                <a:solidFill>
                  <a:srgbClr val="332B2B"/>
                </a:solidFill>
                <a:latin typeface="Verdana"/>
                <a:cs typeface="Verdana"/>
              </a:rPr>
              <a:t>w</a:t>
            </a:r>
            <a:r>
              <a:rPr sz="1050" spc="35" dirty="0">
                <a:solidFill>
                  <a:srgbClr val="332B2B"/>
                </a:solidFill>
                <a:latin typeface="Verdana"/>
                <a:cs typeface="Verdana"/>
              </a:rPr>
              <a:t>c</a:t>
            </a:r>
            <a:r>
              <a:rPr sz="1050" spc="-20" dirty="0">
                <a:solidFill>
                  <a:srgbClr val="332B2B"/>
                </a:solidFill>
                <a:latin typeface="Verdana"/>
                <a:cs typeface="Verdana"/>
              </a:rPr>
              <a:t>a</a:t>
            </a:r>
            <a:r>
              <a:rPr sz="1050" spc="-40" dirty="0">
                <a:solidFill>
                  <a:srgbClr val="332B2B"/>
                </a:solidFill>
                <a:latin typeface="Verdana"/>
                <a:cs typeface="Verdana"/>
              </a:rPr>
              <a:t>s</a:t>
            </a:r>
            <a:r>
              <a:rPr sz="1050" spc="5" dirty="0">
                <a:solidFill>
                  <a:srgbClr val="332B2B"/>
                </a:solidFill>
                <a:latin typeface="Verdana"/>
                <a:cs typeface="Verdana"/>
              </a:rPr>
              <a:t>e  </a:t>
            </a:r>
            <a:r>
              <a:rPr sz="1050" spc="10" dirty="0">
                <a:solidFill>
                  <a:srgbClr val="332B2B"/>
                </a:solidFill>
                <a:latin typeface="Verdana"/>
                <a:cs typeface="Verdana"/>
              </a:rPr>
              <a:t>customer </a:t>
            </a:r>
            <a:r>
              <a:rPr sz="1050" spc="-5" dirty="0">
                <a:solidFill>
                  <a:srgbClr val="332B2B"/>
                </a:solidFill>
                <a:latin typeface="Verdana"/>
                <a:cs typeface="Verdana"/>
              </a:rPr>
              <a:t>behavior </a:t>
            </a:r>
            <a:r>
              <a:rPr sz="1050" spc="25" dirty="0">
                <a:solidFill>
                  <a:srgbClr val="332B2B"/>
                </a:solidFill>
                <a:latin typeface="Verdana"/>
                <a:cs typeface="Verdana"/>
              </a:rPr>
              <a:t>and </a:t>
            </a:r>
            <a:r>
              <a:rPr sz="1050" spc="-15" dirty="0">
                <a:solidFill>
                  <a:srgbClr val="332B2B"/>
                </a:solidFill>
                <a:latin typeface="Verdana"/>
                <a:cs typeface="Verdana"/>
              </a:rPr>
              <a:t>preferences. </a:t>
            </a:r>
            <a:r>
              <a:rPr sz="1050" spc="5" dirty="0">
                <a:solidFill>
                  <a:srgbClr val="332B2B"/>
                </a:solidFill>
                <a:latin typeface="Verdana"/>
                <a:cs typeface="Verdana"/>
              </a:rPr>
              <a:t>By </a:t>
            </a:r>
            <a:r>
              <a:rPr sz="1050" spc="10" dirty="0">
                <a:solidFill>
                  <a:srgbClr val="332B2B"/>
                </a:solidFill>
                <a:latin typeface="Verdana"/>
                <a:cs typeface="Verdana"/>
              </a:rPr>
              <a:t> </a:t>
            </a:r>
            <a:r>
              <a:rPr sz="1050" spc="50" dirty="0">
                <a:solidFill>
                  <a:srgbClr val="332B2B"/>
                </a:solidFill>
                <a:latin typeface="Verdana"/>
                <a:cs typeface="Verdana"/>
              </a:rPr>
              <a:t>p</a:t>
            </a:r>
            <a:r>
              <a:rPr sz="1050" spc="-45" dirty="0">
                <a:solidFill>
                  <a:srgbClr val="332B2B"/>
                </a:solidFill>
                <a:latin typeface="Verdana"/>
                <a:cs typeface="Verdana"/>
              </a:rPr>
              <a:t>r</a:t>
            </a:r>
            <a:r>
              <a:rPr sz="1050" dirty="0">
                <a:solidFill>
                  <a:srgbClr val="332B2B"/>
                </a:solidFill>
                <a:latin typeface="Verdana"/>
                <a:cs typeface="Verdana"/>
              </a:rPr>
              <a:t>e</a:t>
            </a:r>
            <a:r>
              <a:rPr sz="1050" spc="-40" dirty="0">
                <a:solidFill>
                  <a:srgbClr val="332B2B"/>
                </a:solidFill>
                <a:latin typeface="Verdana"/>
                <a:cs typeface="Verdana"/>
              </a:rPr>
              <a:t>s</a:t>
            </a:r>
            <a:r>
              <a:rPr sz="1050" dirty="0">
                <a:solidFill>
                  <a:srgbClr val="332B2B"/>
                </a:solidFill>
                <a:latin typeface="Verdana"/>
                <a:cs typeface="Verdana"/>
              </a:rPr>
              <a:t>e</a:t>
            </a:r>
            <a:r>
              <a:rPr sz="1050" spc="40" dirty="0">
                <a:solidFill>
                  <a:srgbClr val="332B2B"/>
                </a:solidFill>
                <a:latin typeface="Verdana"/>
                <a:cs typeface="Verdana"/>
              </a:rPr>
              <a:t>n</a:t>
            </a:r>
            <a:r>
              <a:rPr sz="1050" spc="5" dirty="0">
                <a:solidFill>
                  <a:srgbClr val="332B2B"/>
                </a:solidFill>
                <a:latin typeface="Verdana"/>
                <a:cs typeface="Verdana"/>
              </a:rPr>
              <a:t>t</a:t>
            </a:r>
            <a:r>
              <a:rPr sz="1050" spc="-15" dirty="0">
                <a:solidFill>
                  <a:srgbClr val="332B2B"/>
                </a:solidFill>
                <a:latin typeface="Verdana"/>
                <a:cs typeface="Verdana"/>
              </a:rPr>
              <a:t>i</a:t>
            </a:r>
            <a:r>
              <a:rPr sz="1050" spc="45" dirty="0">
                <a:solidFill>
                  <a:srgbClr val="332B2B"/>
                </a:solidFill>
                <a:latin typeface="Verdana"/>
                <a:cs typeface="Verdana"/>
              </a:rPr>
              <a:t>n</a:t>
            </a:r>
            <a:r>
              <a:rPr sz="1050" spc="65" dirty="0">
                <a:solidFill>
                  <a:srgbClr val="332B2B"/>
                </a:solidFill>
                <a:latin typeface="Verdana"/>
                <a:cs typeface="Verdana"/>
              </a:rPr>
              <a:t>g</a:t>
            </a:r>
            <a:r>
              <a:rPr sz="1050" spc="-95" dirty="0">
                <a:solidFill>
                  <a:srgbClr val="332B2B"/>
                </a:solidFill>
                <a:latin typeface="Verdana"/>
                <a:cs typeface="Verdana"/>
              </a:rPr>
              <a:t> </a:t>
            </a:r>
            <a:r>
              <a:rPr sz="1050" spc="50" dirty="0">
                <a:solidFill>
                  <a:srgbClr val="332B2B"/>
                </a:solidFill>
                <a:latin typeface="Verdana"/>
                <a:cs typeface="Verdana"/>
              </a:rPr>
              <a:t>d</a:t>
            </a:r>
            <a:r>
              <a:rPr sz="1050" spc="-20" dirty="0">
                <a:solidFill>
                  <a:srgbClr val="332B2B"/>
                </a:solidFill>
                <a:latin typeface="Verdana"/>
                <a:cs typeface="Verdana"/>
              </a:rPr>
              <a:t>a</a:t>
            </a:r>
            <a:r>
              <a:rPr sz="1050" spc="5" dirty="0">
                <a:solidFill>
                  <a:srgbClr val="332B2B"/>
                </a:solidFill>
                <a:latin typeface="Verdana"/>
                <a:cs typeface="Verdana"/>
              </a:rPr>
              <a:t>t</a:t>
            </a:r>
            <a:r>
              <a:rPr sz="1050" spc="-15" dirty="0">
                <a:solidFill>
                  <a:srgbClr val="332B2B"/>
                </a:solidFill>
                <a:latin typeface="Verdana"/>
                <a:cs typeface="Verdana"/>
              </a:rPr>
              <a:t>a</a:t>
            </a:r>
            <a:r>
              <a:rPr sz="1050" spc="-95" dirty="0">
                <a:solidFill>
                  <a:srgbClr val="332B2B"/>
                </a:solidFill>
                <a:latin typeface="Verdana"/>
                <a:cs typeface="Verdana"/>
              </a:rPr>
              <a:t> </a:t>
            </a:r>
            <a:r>
              <a:rPr sz="1050" spc="-60" dirty="0">
                <a:solidFill>
                  <a:srgbClr val="332B2B"/>
                </a:solidFill>
                <a:latin typeface="Verdana"/>
                <a:cs typeface="Verdana"/>
              </a:rPr>
              <a:t>v</a:t>
            </a:r>
            <a:r>
              <a:rPr sz="1050" spc="-15" dirty="0">
                <a:solidFill>
                  <a:srgbClr val="332B2B"/>
                </a:solidFill>
                <a:latin typeface="Verdana"/>
                <a:cs typeface="Verdana"/>
              </a:rPr>
              <a:t>i</a:t>
            </a:r>
            <a:r>
              <a:rPr sz="1050" spc="-40" dirty="0">
                <a:solidFill>
                  <a:srgbClr val="332B2B"/>
                </a:solidFill>
                <a:latin typeface="Verdana"/>
                <a:cs typeface="Verdana"/>
              </a:rPr>
              <a:t>s</a:t>
            </a:r>
            <a:r>
              <a:rPr sz="1050" spc="35" dirty="0">
                <a:solidFill>
                  <a:srgbClr val="332B2B"/>
                </a:solidFill>
                <a:latin typeface="Verdana"/>
                <a:cs typeface="Verdana"/>
              </a:rPr>
              <a:t>u</a:t>
            </a:r>
            <a:r>
              <a:rPr sz="1050" spc="-20" dirty="0">
                <a:solidFill>
                  <a:srgbClr val="332B2B"/>
                </a:solidFill>
                <a:latin typeface="Verdana"/>
                <a:cs typeface="Verdana"/>
              </a:rPr>
              <a:t>a</a:t>
            </a:r>
            <a:r>
              <a:rPr sz="1050" spc="-15" dirty="0">
                <a:solidFill>
                  <a:srgbClr val="332B2B"/>
                </a:solidFill>
                <a:latin typeface="Verdana"/>
                <a:cs typeface="Verdana"/>
              </a:rPr>
              <a:t>ll</a:t>
            </a:r>
            <a:r>
              <a:rPr sz="1050" spc="-95" dirty="0">
                <a:solidFill>
                  <a:srgbClr val="332B2B"/>
                </a:solidFill>
                <a:latin typeface="Verdana"/>
                <a:cs typeface="Verdana"/>
              </a:rPr>
              <a:t>y</a:t>
            </a:r>
            <a:r>
              <a:rPr sz="1050" spc="-160" dirty="0">
                <a:solidFill>
                  <a:srgbClr val="332B2B"/>
                </a:solidFill>
                <a:latin typeface="Verdana"/>
                <a:cs typeface="Verdana"/>
              </a:rPr>
              <a:t>,</a:t>
            </a:r>
            <a:r>
              <a:rPr sz="1050" spc="-95" dirty="0">
                <a:solidFill>
                  <a:srgbClr val="332B2B"/>
                </a:solidFill>
                <a:latin typeface="Verdana"/>
                <a:cs typeface="Verdana"/>
              </a:rPr>
              <a:t> </a:t>
            </a:r>
            <a:r>
              <a:rPr sz="1050" spc="40" dirty="0">
                <a:solidFill>
                  <a:srgbClr val="332B2B"/>
                </a:solidFill>
                <a:latin typeface="Verdana"/>
                <a:cs typeface="Verdana"/>
              </a:rPr>
              <a:t>w</a:t>
            </a:r>
            <a:r>
              <a:rPr sz="1050" spc="5" dirty="0">
                <a:solidFill>
                  <a:srgbClr val="332B2B"/>
                </a:solidFill>
                <a:latin typeface="Verdana"/>
                <a:cs typeface="Verdana"/>
              </a:rPr>
              <a:t>e</a:t>
            </a:r>
            <a:r>
              <a:rPr sz="1050" spc="-95" dirty="0">
                <a:solidFill>
                  <a:srgbClr val="332B2B"/>
                </a:solidFill>
                <a:latin typeface="Verdana"/>
                <a:cs typeface="Verdana"/>
              </a:rPr>
              <a:t> </a:t>
            </a:r>
            <a:r>
              <a:rPr sz="1050" spc="35" dirty="0">
                <a:solidFill>
                  <a:srgbClr val="332B2B"/>
                </a:solidFill>
                <a:latin typeface="Verdana"/>
                <a:cs typeface="Verdana"/>
              </a:rPr>
              <a:t>c</a:t>
            </a:r>
            <a:r>
              <a:rPr sz="1050" spc="-20" dirty="0">
                <a:solidFill>
                  <a:srgbClr val="332B2B"/>
                </a:solidFill>
                <a:latin typeface="Verdana"/>
                <a:cs typeface="Verdana"/>
              </a:rPr>
              <a:t>a</a:t>
            </a:r>
            <a:r>
              <a:rPr sz="1050" spc="30" dirty="0">
                <a:solidFill>
                  <a:srgbClr val="332B2B"/>
                </a:solidFill>
                <a:latin typeface="Verdana"/>
                <a:cs typeface="Verdana"/>
              </a:rPr>
              <a:t>n  </a:t>
            </a:r>
            <a:r>
              <a:rPr sz="1050" spc="25" dirty="0">
                <a:solidFill>
                  <a:srgbClr val="332B2B"/>
                </a:solidFill>
                <a:latin typeface="Verdana"/>
                <a:cs typeface="Verdana"/>
              </a:rPr>
              <a:t>communicate</a:t>
            </a:r>
            <a:r>
              <a:rPr sz="1050" spc="-95" dirty="0">
                <a:solidFill>
                  <a:srgbClr val="332B2B"/>
                </a:solidFill>
                <a:latin typeface="Verdana"/>
                <a:cs typeface="Verdana"/>
              </a:rPr>
              <a:t> </a:t>
            </a:r>
            <a:r>
              <a:rPr sz="1050" spc="15" dirty="0">
                <a:solidFill>
                  <a:srgbClr val="332B2B"/>
                </a:solidFill>
                <a:latin typeface="Verdana"/>
                <a:cs typeface="Verdana"/>
              </a:rPr>
              <a:t>complex</a:t>
            </a:r>
            <a:r>
              <a:rPr sz="1050" spc="-95" dirty="0">
                <a:solidFill>
                  <a:srgbClr val="332B2B"/>
                </a:solidFill>
                <a:latin typeface="Verdana"/>
                <a:cs typeface="Verdana"/>
              </a:rPr>
              <a:t> </a:t>
            </a:r>
            <a:r>
              <a:rPr sz="1050" spc="5" dirty="0">
                <a:solidFill>
                  <a:srgbClr val="332B2B"/>
                </a:solidFill>
                <a:latin typeface="Verdana"/>
                <a:cs typeface="Verdana"/>
              </a:rPr>
              <a:t>insights</a:t>
            </a:r>
            <a:r>
              <a:rPr sz="1050" spc="-95" dirty="0">
                <a:solidFill>
                  <a:srgbClr val="332B2B"/>
                </a:solidFill>
                <a:latin typeface="Verdana"/>
                <a:cs typeface="Verdana"/>
              </a:rPr>
              <a:t> </a:t>
            </a:r>
            <a:r>
              <a:rPr sz="1050" spc="-15" dirty="0">
                <a:solidFill>
                  <a:srgbClr val="332B2B"/>
                </a:solidFill>
                <a:latin typeface="Verdana"/>
                <a:cs typeface="Verdana"/>
              </a:rPr>
              <a:t>effectively </a:t>
            </a:r>
            <a:r>
              <a:rPr sz="1050" spc="-355" dirty="0">
                <a:solidFill>
                  <a:srgbClr val="332B2B"/>
                </a:solidFill>
                <a:latin typeface="Verdana"/>
                <a:cs typeface="Verdana"/>
              </a:rPr>
              <a:t> </a:t>
            </a:r>
            <a:r>
              <a:rPr sz="1050" spc="-20" dirty="0">
                <a:solidFill>
                  <a:srgbClr val="332B2B"/>
                </a:solidFill>
                <a:latin typeface="Verdana"/>
                <a:cs typeface="Verdana"/>
              </a:rPr>
              <a:t>a</a:t>
            </a:r>
            <a:r>
              <a:rPr sz="1050" spc="45" dirty="0">
                <a:solidFill>
                  <a:srgbClr val="332B2B"/>
                </a:solidFill>
                <a:latin typeface="Verdana"/>
                <a:cs typeface="Verdana"/>
              </a:rPr>
              <a:t>n</a:t>
            </a:r>
            <a:r>
              <a:rPr sz="1050" spc="55" dirty="0">
                <a:solidFill>
                  <a:srgbClr val="332B2B"/>
                </a:solidFill>
                <a:latin typeface="Verdana"/>
                <a:cs typeface="Verdana"/>
              </a:rPr>
              <a:t>d</a:t>
            </a:r>
            <a:r>
              <a:rPr sz="1050" spc="-95" dirty="0">
                <a:solidFill>
                  <a:srgbClr val="332B2B"/>
                </a:solidFill>
                <a:latin typeface="Verdana"/>
                <a:cs typeface="Verdana"/>
              </a:rPr>
              <a:t> </a:t>
            </a:r>
            <a:r>
              <a:rPr sz="1050" dirty="0">
                <a:solidFill>
                  <a:srgbClr val="332B2B"/>
                </a:solidFill>
                <a:latin typeface="Verdana"/>
                <a:cs typeface="Verdana"/>
              </a:rPr>
              <a:t>e</a:t>
            </a:r>
            <a:r>
              <a:rPr sz="1050" spc="45" dirty="0">
                <a:solidFill>
                  <a:srgbClr val="332B2B"/>
                </a:solidFill>
                <a:latin typeface="Verdana"/>
                <a:cs typeface="Verdana"/>
              </a:rPr>
              <a:t>n</a:t>
            </a:r>
            <a:r>
              <a:rPr sz="1050" spc="60" dirty="0">
                <a:solidFill>
                  <a:srgbClr val="332B2B"/>
                </a:solidFill>
                <a:latin typeface="Verdana"/>
                <a:cs typeface="Verdana"/>
              </a:rPr>
              <a:t>g</a:t>
            </a:r>
            <a:r>
              <a:rPr sz="1050" spc="-15" dirty="0">
                <a:solidFill>
                  <a:srgbClr val="332B2B"/>
                </a:solidFill>
                <a:latin typeface="Verdana"/>
                <a:cs typeface="Verdana"/>
              </a:rPr>
              <a:t>a</a:t>
            </a:r>
            <a:r>
              <a:rPr sz="1050" spc="60" dirty="0">
                <a:solidFill>
                  <a:srgbClr val="332B2B"/>
                </a:solidFill>
                <a:latin typeface="Verdana"/>
                <a:cs typeface="Verdana"/>
              </a:rPr>
              <a:t>g</a:t>
            </a:r>
            <a:r>
              <a:rPr sz="1050" spc="5" dirty="0">
                <a:solidFill>
                  <a:srgbClr val="332B2B"/>
                </a:solidFill>
                <a:latin typeface="Verdana"/>
                <a:cs typeface="Verdana"/>
              </a:rPr>
              <a:t>e</a:t>
            </a:r>
            <a:r>
              <a:rPr sz="1050" spc="-95" dirty="0">
                <a:solidFill>
                  <a:srgbClr val="332B2B"/>
                </a:solidFill>
                <a:latin typeface="Verdana"/>
                <a:cs typeface="Verdana"/>
              </a:rPr>
              <a:t> </a:t>
            </a:r>
            <a:r>
              <a:rPr sz="1050" spc="-40" dirty="0">
                <a:solidFill>
                  <a:srgbClr val="332B2B"/>
                </a:solidFill>
                <a:latin typeface="Verdana"/>
                <a:cs typeface="Verdana"/>
              </a:rPr>
              <a:t>s</a:t>
            </a:r>
            <a:r>
              <a:rPr sz="1050" spc="5" dirty="0">
                <a:solidFill>
                  <a:srgbClr val="332B2B"/>
                </a:solidFill>
                <a:latin typeface="Verdana"/>
                <a:cs typeface="Verdana"/>
              </a:rPr>
              <a:t>t</a:t>
            </a:r>
            <a:r>
              <a:rPr sz="1050" spc="-20" dirty="0">
                <a:solidFill>
                  <a:srgbClr val="332B2B"/>
                </a:solidFill>
                <a:latin typeface="Verdana"/>
                <a:cs typeface="Verdana"/>
              </a:rPr>
              <a:t>ak</a:t>
            </a:r>
            <a:r>
              <a:rPr sz="1050" dirty="0">
                <a:solidFill>
                  <a:srgbClr val="332B2B"/>
                </a:solidFill>
                <a:latin typeface="Verdana"/>
                <a:cs typeface="Verdana"/>
              </a:rPr>
              <a:t>e</a:t>
            </a:r>
            <a:r>
              <a:rPr sz="1050" spc="45" dirty="0">
                <a:solidFill>
                  <a:srgbClr val="332B2B"/>
                </a:solidFill>
                <a:latin typeface="Verdana"/>
                <a:cs typeface="Verdana"/>
              </a:rPr>
              <a:t>h</a:t>
            </a:r>
            <a:r>
              <a:rPr sz="1050" spc="15" dirty="0">
                <a:solidFill>
                  <a:srgbClr val="332B2B"/>
                </a:solidFill>
                <a:latin typeface="Verdana"/>
                <a:cs typeface="Verdana"/>
              </a:rPr>
              <a:t>o</a:t>
            </a:r>
            <a:r>
              <a:rPr sz="1050" spc="-15" dirty="0">
                <a:solidFill>
                  <a:srgbClr val="332B2B"/>
                </a:solidFill>
                <a:latin typeface="Verdana"/>
                <a:cs typeface="Verdana"/>
              </a:rPr>
              <a:t>l</a:t>
            </a:r>
            <a:r>
              <a:rPr sz="1050" spc="50" dirty="0">
                <a:solidFill>
                  <a:srgbClr val="332B2B"/>
                </a:solidFill>
                <a:latin typeface="Verdana"/>
                <a:cs typeface="Verdana"/>
              </a:rPr>
              <a:t>d</a:t>
            </a:r>
            <a:r>
              <a:rPr sz="1050" dirty="0">
                <a:solidFill>
                  <a:srgbClr val="332B2B"/>
                </a:solidFill>
                <a:latin typeface="Verdana"/>
                <a:cs typeface="Verdana"/>
              </a:rPr>
              <a:t>e</a:t>
            </a:r>
            <a:r>
              <a:rPr sz="1050" spc="-35" dirty="0">
                <a:solidFill>
                  <a:srgbClr val="332B2B"/>
                </a:solidFill>
                <a:latin typeface="Verdana"/>
                <a:cs typeface="Verdana"/>
              </a:rPr>
              <a:t>rs</a:t>
            </a:r>
            <a:r>
              <a:rPr sz="1050" spc="-95" dirty="0">
                <a:solidFill>
                  <a:srgbClr val="332B2B"/>
                </a:solidFill>
                <a:latin typeface="Verdana"/>
                <a:cs typeface="Verdana"/>
              </a:rPr>
              <a:t> </a:t>
            </a:r>
            <a:r>
              <a:rPr sz="1050" spc="-15" dirty="0">
                <a:solidFill>
                  <a:srgbClr val="332B2B"/>
                </a:solidFill>
                <a:latin typeface="Verdana"/>
                <a:cs typeface="Verdana"/>
              </a:rPr>
              <a:t>i</a:t>
            </a:r>
            <a:r>
              <a:rPr sz="1050" spc="45" dirty="0">
                <a:solidFill>
                  <a:srgbClr val="332B2B"/>
                </a:solidFill>
                <a:latin typeface="Verdana"/>
                <a:cs typeface="Verdana"/>
              </a:rPr>
              <a:t>n</a:t>
            </a:r>
            <a:r>
              <a:rPr sz="1050" spc="-95" dirty="0">
                <a:solidFill>
                  <a:srgbClr val="332B2B"/>
                </a:solidFill>
                <a:latin typeface="Verdana"/>
                <a:cs typeface="Verdana"/>
              </a:rPr>
              <a:t> </a:t>
            </a:r>
            <a:r>
              <a:rPr sz="1050" spc="90" dirty="0">
                <a:solidFill>
                  <a:srgbClr val="332B2B"/>
                </a:solidFill>
                <a:latin typeface="Verdana"/>
                <a:cs typeface="Verdana"/>
              </a:rPr>
              <a:t>m</a:t>
            </a:r>
            <a:r>
              <a:rPr sz="1050" spc="-15" dirty="0">
                <a:solidFill>
                  <a:srgbClr val="332B2B"/>
                </a:solidFill>
                <a:latin typeface="Verdana"/>
                <a:cs typeface="Verdana"/>
              </a:rPr>
              <a:t>e</a:t>
            </a:r>
            <a:r>
              <a:rPr sz="1050" spc="-20" dirty="0">
                <a:solidFill>
                  <a:srgbClr val="332B2B"/>
                </a:solidFill>
                <a:latin typeface="Verdana"/>
                <a:cs typeface="Verdana"/>
              </a:rPr>
              <a:t>a</a:t>
            </a:r>
            <a:r>
              <a:rPr sz="1050" spc="40" dirty="0">
                <a:solidFill>
                  <a:srgbClr val="332B2B"/>
                </a:solidFill>
                <a:latin typeface="Verdana"/>
                <a:cs typeface="Verdana"/>
              </a:rPr>
              <a:t>n</a:t>
            </a:r>
            <a:r>
              <a:rPr sz="1050" spc="-15" dirty="0">
                <a:solidFill>
                  <a:srgbClr val="332B2B"/>
                </a:solidFill>
                <a:latin typeface="Verdana"/>
                <a:cs typeface="Verdana"/>
              </a:rPr>
              <a:t>i</a:t>
            </a:r>
            <a:r>
              <a:rPr sz="1050" spc="45" dirty="0">
                <a:solidFill>
                  <a:srgbClr val="332B2B"/>
                </a:solidFill>
                <a:latin typeface="Verdana"/>
                <a:cs typeface="Verdana"/>
              </a:rPr>
              <a:t>n</a:t>
            </a:r>
            <a:r>
              <a:rPr sz="1050" spc="60" dirty="0">
                <a:solidFill>
                  <a:srgbClr val="332B2B"/>
                </a:solidFill>
                <a:latin typeface="Verdana"/>
                <a:cs typeface="Verdana"/>
              </a:rPr>
              <a:t>g</a:t>
            </a:r>
            <a:r>
              <a:rPr sz="1050" spc="-20" dirty="0">
                <a:solidFill>
                  <a:srgbClr val="332B2B"/>
                </a:solidFill>
                <a:latin typeface="Verdana"/>
                <a:cs typeface="Verdana"/>
              </a:rPr>
              <a:t>f</a:t>
            </a:r>
            <a:r>
              <a:rPr sz="1050" spc="35" dirty="0">
                <a:solidFill>
                  <a:srgbClr val="332B2B"/>
                </a:solidFill>
                <a:latin typeface="Verdana"/>
                <a:cs typeface="Verdana"/>
              </a:rPr>
              <a:t>u</a:t>
            </a:r>
            <a:r>
              <a:rPr sz="1050" spc="-10" dirty="0">
                <a:solidFill>
                  <a:srgbClr val="332B2B"/>
                </a:solidFill>
                <a:latin typeface="Verdana"/>
                <a:cs typeface="Verdana"/>
              </a:rPr>
              <a:t>l  </a:t>
            </a:r>
            <a:r>
              <a:rPr sz="1050" spc="-15" dirty="0">
                <a:solidFill>
                  <a:srgbClr val="332B2B"/>
                </a:solidFill>
                <a:latin typeface="Verdana"/>
                <a:cs typeface="Verdana"/>
              </a:rPr>
              <a:t>discussions.</a:t>
            </a:r>
            <a:endParaRPr sz="105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59" y="5056"/>
            <a:ext cx="6972934" cy="3914775"/>
            <a:chOff x="-4759" y="5056"/>
            <a:chExt cx="6972934" cy="3914775"/>
          </a:xfrm>
        </p:grpSpPr>
        <p:sp>
          <p:nvSpPr>
            <p:cNvPr id="3" name="object 3"/>
            <p:cNvSpPr/>
            <p:nvPr/>
          </p:nvSpPr>
          <p:spPr>
            <a:xfrm>
              <a:off x="0" y="1843108"/>
              <a:ext cx="1969135" cy="2072005"/>
            </a:xfrm>
            <a:custGeom>
              <a:avLst/>
              <a:gdLst/>
              <a:ahLst/>
              <a:cxnLst/>
              <a:rect l="l" t="t" r="r" b="b"/>
              <a:pathLst>
                <a:path w="1969135" h="2072004">
                  <a:moveTo>
                    <a:pt x="0" y="0"/>
                  </a:moveTo>
                  <a:lnTo>
                    <a:pt x="73283" y="15656"/>
                  </a:lnTo>
                  <a:lnTo>
                    <a:pt x="116128" y="28142"/>
                  </a:lnTo>
                  <a:lnTo>
                    <a:pt x="157818" y="42678"/>
                  </a:lnTo>
                  <a:lnTo>
                    <a:pt x="198392" y="59193"/>
                  </a:lnTo>
                  <a:lnTo>
                    <a:pt x="237889" y="77621"/>
                  </a:lnTo>
                  <a:lnTo>
                    <a:pt x="276346" y="97893"/>
                  </a:lnTo>
                  <a:lnTo>
                    <a:pt x="313803" y="119941"/>
                  </a:lnTo>
                  <a:lnTo>
                    <a:pt x="350297" y="143696"/>
                  </a:lnTo>
                  <a:lnTo>
                    <a:pt x="385868" y="169090"/>
                  </a:lnTo>
                  <a:lnTo>
                    <a:pt x="420553" y="196055"/>
                  </a:lnTo>
                  <a:lnTo>
                    <a:pt x="454392" y="224522"/>
                  </a:lnTo>
                  <a:lnTo>
                    <a:pt x="487422" y="254424"/>
                  </a:lnTo>
                  <a:lnTo>
                    <a:pt x="519682" y="285691"/>
                  </a:lnTo>
                  <a:lnTo>
                    <a:pt x="551212" y="318256"/>
                  </a:lnTo>
                  <a:lnTo>
                    <a:pt x="582048" y="352050"/>
                  </a:lnTo>
                  <a:lnTo>
                    <a:pt x="612230" y="387006"/>
                  </a:lnTo>
                  <a:lnTo>
                    <a:pt x="641796" y="423054"/>
                  </a:lnTo>
                  <a:lnTo>
                    <a:pt x="670785" y="460126"/>
                  </a:lnTo>
                  <a:lnTo>
                    <a:pt x="699235" y="498154"/>
                  </a:lnTo>
                  <a:lnTo>
                    <a:pt x="727185" y="537071"/>
                  </a:lnTo>
                  <a:lnTo>
                    <a:pt x="754673" y="576807"/>
                  </a:lnTo>
                  <a:lnTo>
                    <a:pt x="781737" y="617294"/>
                  </a:lnTo>
                  <a:lnTo>
                    <a:pt x="808417" y="658464"/>
                  </a:lnTo>
                  <a:lnTo>
                    <a:pt x="834750" y="700248"/>
                  </a:lnTo>
                  <a:lnTo>
                    <a:pt x="860775" y="742580"/>
                  </a:lnTo>
                  <a:lnTo>
                    <a:pt x="886531" y="785389"/>
                  </a:lnTo>
                  <a:lnTo>
                    <a:pt x="912056" y="828607"/>
                  </a:lnTo>
                  <a:lnTo>
                    <a:pt x="937388" y="872168"/>
                  </a:lnTo>
                  <a:lnTo>
                    <a:pt x="962567" y="916001"/>
                  </a:lnTo>
                  <a:lnTo>
                    <a:pt x="987630" y="960040"/>
                  </a:lnTo>
                  <a:lnTo>
                    <a:pt x="1012616" y="1004215"/>
                  </a:lnTo>
                  <a:lnTo>
                    <a:pt x="1037563" y="1048458"/>
                  </a:lnTo>
                  <a:lnTo>
                    <a:pt x="1062511" y="1092701"/>
                  </a:lnTo>
                  <a:lnTo>
                    <a:pt x="1087497" y="1136876"/>
                  </a:lnTo>
                  <a:lnTo>
                    <a:pt x="1112560" y="1180915"/>
                  </a:lnTo>
                  <a:lnTo>
                    <a:pt x="1137738" y="1224748"/>
                  </a:lnTo>
                  <a:lnTo>
                    <a:pt x="1163071" y="1268308"/>
                  </a:lnTo>
                  <a:lnTo>
                    <a:pt x="1188596" y="1311527"/>
                  </a:lnTo>
                  <a:lnTo>
                    <a:pt x="1214352" y="1354336"/>
                  </a:lnTo>
                  <a:lnTo>
                    <a:pt x="1240377" y="1396667"/>
                  </a:lnTo>
                  <a:lnTo>
                    <a:pt x="1266710" y="1438452"/>
                  </a:lnTo>
                  <a:lnTo>
                    <a:pt x="1293389" y="1479622"/>
                  </a:lnTo>
                  <a:lnTo>
                    <a:pt x="1320454" y="1520109"/>
                  </a:lnTo>
                  <a:lnTo>
                    <a:pt x="1347942" y="1559845"/>
                  </a:lnTo>
                  <a:lnTo>
                    <a:pt x="1375891" y="1598761"/>
                  </a:lnTo>
                  <a:lnTo>
                    <a:pt x="1404341" y="1636790"/>
                  </a:lnTo>
                  <a:lnTo>
                    <a:pt x="1433330" y="1673862"/>
                  </a:lnTo>
                  <a:lnTo>
                    <a:pt x="1462897" y="1709910"/>
                  </a:lnTo>
                  <a:lnTo>
                    <a:pt x="1493079" y="1744866"/>
                  </a:lnTo>
                  <a:lnTo>
                    <a:pt x="1523915" y="1778660"/>
                  </a:lnTo>
                  <a:lnTo>
                    <a:pt x="1555444" y="1811225"/>
                  </a:lnTo>
                  <a:lnTo>
                    <a:pt x="1587705" y="1842492"/>
                  </a:lnTo>
                  <a:lnTo>
                    <a:pt x="1620735" y="1872394"/>
                  </a:lnTo>
                  <a:lnTo>
                    <a:pt x="1654574" y="1900861"/>
                  </a:lnTo>
                  <a:lnTo>
                    <a:pt x="1689259" y="1927826"/>
                  </a:lnTo>
                  <a:lnTo>
                    <a:pt x="1724830" y="1953220"/>
                  </a:lnTo>
                  <a:lnTo>
                    <a:pt x="1761324" y="1976975"/>
                  </a:lnTo>
                  <a:lnTo>
                    <a:pt x="1798781" y="1999023"/>
                  </a:lnTo>
                  <a:lnTo>
                    <a:pt x="1837238" y="2019295"/>
                  </a:lnTo>
                  <a:lnTo>
                    <a:pt x="1876734" y="2037723"/>
                  </a:lnTo>
                  <a:lnTo>
                    <a:pt x="1917309" y="2054238"/>
                  </a:lnTo>
                  <a:lnTo>
                    <a:pt x="1958999" y="2068774"/>
                  </a:lnTo>
                  <a:lnTo>
                    <a:pt x="1968923" y="2071666"/>
                  </a:lnTo>
                </a:path>
              </a:pathLst>
            </a:custGeom>
            <a:ln w="9518">
              <a:solidFill>
                <a:srgbClr val="332B2B"/>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5056"/>
              <a:ext cx="3041583" cy="3909718"/>
            </a:xfrm>
            <a:prstGeom prst="rect">
              <a:avLst/>
            </a:prstGeom>
          </p:spPr>
        </p:pic>
        <p:sp>
          <p:nvSpPr>
            <p:cNvPr id="5" name="object 5"/>
            <p:cNvSpPr/>
            <p:nvPr/>
          </p:nvSpPr>
          <p:spPr>
            <a:xfrm>
              <a:off x="0" y="208965"/>
              <a:ext cx="6967855" cy="3523615"/>
            </a:xfrm>
            <a:custGeom>
              <a:avLst/>
              <a:gdLst/>
              <a:ahLst/>
              <a:cxnLst/>
              <a:rect l="l" t="t" r="r" b="b"/>
              <a:pathLst>
                <a:path w="6967855" h="3523615">
                  <a:moveTo>
                    <a:pt x="6967677" y="3504349"/>
                  </a:moveTo>
                  <a:lnTo>
                    <a:pt x="0" y="3504349"/>
                  </a:lnTo>
                  <a:lnTo>
                    <a:pt x="0" y="3523386"/>
                  </a:lnTo>
                  <a:lnTo>
                    <a:pt x="6967677" y="3523386"/>
                  </a:lnTo>
                  <a:lnTo>
                    <a:pt x="6967677" y="3504349"/>
                  </a:lnTo>
                  <a:close/>
                </a:path>
                <a:path w="6967855" h="3523615">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5240" rIns="0" bIns="0" rtlCol="0">
            <a:spAutoFit/>
          </a:bodyPr>
          <a:lstStyle/>
          <a:p>
            <a:pPr marL="2736850">
              <a:lnSpc>
                <a:spcPct val="100000"/>
              </a:lnSpc>
              <a:spcBef>
                <a:spcPts val="120"/>
              </a:spcBef>
            </a:pPr>
            <a:r>
              <a:rPr spc="25" dirty="0"/>
              <a:t>Dr</a:t>
            </a:r>
            <a:r>
              <a:rPr spc="25" dirty="0">
                <a:solidFill>
                  <a:srgbClr val="332B2B"/>
                </a:solidFill>
              </a:rPr>
              <a:t>i</a:t>
            </a:r>
            <a:r>
              <a:rPr spc="25" dirty="0"/>
              <a:t>v</a:t>
            </a:r>
            <a:r>
              <a:rPr spc="25" dirty="0">
                <a:solidFill>
                  <a:srgbClr val="332B2B"/>
                </a:solidFill>
              </a:rPr>
              <a:t>i</a:t>
            </a:r>
            <a:r>
              <a:rPr spc="25" dirty="0"/>
              <a:t>ng</a:t>
            </a:r>
            <a:r>
              <a:rPr spc="-10" dirty="0"/>
              <a:t> </a:t>
            </a:r>
            <a:r>
              <a:rPr spc="20" dirty="0"/>
              <a:t>Busin</a:t>
            </a:r>
            <a:r>
              <a:rPr spc="20" dirty="0">
                <a:solidFill>
                  <a:srgbClr val="332B2B"/>
                </a:solidFill>
              </a:rPr>
              <a:t>ess</a:t>
            </a:r>
            <a:r>
              <a:rPr spc="-5" dirty="0">
                <a:solidFill>
                  <a:srgbClr val="332B2B"/>
                </a:solidFill>
              </a:rPr>
              <a:t> </a:t>
            </a:r>
            <a:r>
              <a:rPr spc="20" dirty="0">
                <a:solidFill>
                  <a:srgbClr val="332B2B"/>
                </a:solidFill>
              </a:rPr>
              <a:t>Growt</a:t>
            </a:r>
            <a:r>
              <a:rPr spc="20" dirty="0"/>
              <a:t>h</a:t>
            </a:r>
          </a:p>
        </p:txBody>
      </p:sp>
      <p:pic>
        <p:nvPicPr>
          <p:cNvPr id="7" name="object 7"/>
          <p:cNvPicPr/>
          <p:nvPr/>
        </p:nvPicPr>
        <p:blipFill>
          <a:blip r:embed="rId3" cstate="print"/>
          <a:stretch>
            <a:fillRect/>
          </a:stretch>
        </p:blipFill>
        <p:spPr>
          <a:xfrm>
            <a:off x="5136837" y="1517795"/>
            <a:ext cx="1084741" cy="130912"/>
          </a:xfrm>
          <a:prstGeom prst="rect">
            <a:avLst/>
          </a:prstGeom>
        </p:spPr>
      </p:pic>
      <p:sp>
        <p:nvSpPr>
          <p:cNvPr id="8" name="object 8"/>
          <p:cNvSpPr txBox="1">
            <a:spLocks noGrp="1"/>
          </p:cNvSpPr>
          <p:nvPr>
            <p:ph type="body" idx="1"/>
          </p:nvPr>
        </p:nvSpPr>
        <p:spPr>
          <a:prstGeom prst="rect">
            <a:avLst/>
          </a:prstGeom>
        </p:spPr>
        <p:txBody>
          <a:bodyPr vert="horz" wrap="square" lIns="0" tIns="10795" rIns="0" bIns="0" rtlCol="0">
            <a:spAutoFit/>
          </a:bodyPr>
          <a:lstStyle/>
          <a:p>
            <a:pPr marL="3213735" marR="77470">
              <a:lnSpc>
                <a:spcPct val="101200"/>
              </a:lnSpc>
              <a:spcBef>
                <a:spcPts val="85"/>
              </a:spcBef>
            </a:pPr>
            <a:r>
              <a:rPr spc="5" dirty="0"/>
              <a:t>By </a:t>
            </a:r>
            <a:r>
              <a:rPr dirty="0"/>
              <a:t>leveraging </a:t>
            </a:r>
            <a:r>
              <a:rPr spc="-10" dirty="0"/>
              <a:t>Tableau </a:t>
            </a:r>
            <a:r>
              <a:rPr spc="-15" dirty="0"/>
              <a:t>for </a:t>
            </a:r>
            <a:r>
              <a:rPr spc="10" dirty="0"/>
              <a:t>customer </a:t>
            </a:r>
            <a:r>
              <a:rPr spc="15" dirty="0"/>
              <a:t> </a:t>
            </a:r>
            <a:r>
              <a:rPr spc="-20" dirty="0"/>
              <a:t>a</a:t>
            </a:r>
            <a:r>
              <a:rPr spc="40" dirty="0"/>
              <a:t>n</a:t>
            </a:r>
            <a:r>
              <a:rPr spc="-20" dirty="0"/>
              <a:t>a</a:t>
            </a:r>
            <a:r>
              <a:rPr spc="-15" dirty="0"/>
              <a:t>l</a:t>
            </a:r>
            <a:r>
              <a:rPr spc="-65" dirty="0"/>
              <a:t>y</a:t>
            </a:r>
            <a:r>
              <a:rPr spc="-40" dirty="0"/>
              <a:t>s</a:t>
            </a:r>
            <a:r>
              <a:rPr spc="-15" dirty="0"/>
              <a:t>i</a:t>
            </a:r>
            <a:r>
              <a:rPr spc="-40" dirty="0"/>
              <a:t>s</a:t>
            </a:r>
            <a:r>
              <a:rPr spc="-160" dirty="0"/>
              <a:t>,</a:t>
            </a:r>
            <a:r>
              <a:rPr spc="-95" dirty="0"/>
              <a:t> </a:t>
            </a:r>
            <a:r>
              <a:rPr spc="40" dirty="0"/>
              <a:t>w</a:t>
            </a:r>
            <a:r>
              <a:rPr spc="5" dirty="0"/>
              <a:t>e</a:t>
            </a:r>
            <a:r>
              <a:rPr spc="-95" dirty="0"/>
              <a:t> </a:t>
            </a:r>
            <a:r>
              <a:rPr spc="35" dirty="0"/>
              <a:t>c</a:t>
            </a:r>
            <a:r>
              <a:rPr spc="-20" dirty="0"/>
              <a:t>a</a:t>
            </a:r>
            <a:r>
              <a:rPr spc="45" dirty="0"/>
              <a:t>n</a:t>
            </a:r>
            <a:r>
              <a:rPr spc="-95" dirty="0"/>
              <a:t> </a:t>
            </a:r>
            <a:r>
              <a:rPr spc="50" dirty="0"/>
              <a:t>d</a:t>
            </a:r>
            <a:r>
              <a:rPr spc="-40" dirty="0"/>
              <a:t>r</a:t>
            </a:r>
            <a:r>
              <a:rPr spc="-15" dirty="0"/>
              <a:t>i</a:t>
            </a:r>
            <a:r>
              <a:rPr spc="-75" dirty="0"/>
              <a:t>v</a:t>
            </a:r>
            <a:r>
              <a:rPr spc="5" dirty="0"/>
              <a:t>e</a:t>
            </a:r>
            <a:r>
              <a:rPr spc="-95" dirty="0"/>
              <a:t> </a:t>
            </a:r>
            <a:endParaRPr lang="en-US" spc="-95" dirty="0"/>
          </a:p>
          <a:p>
            <a:pPr marL="3213735" marR="77470">
              <a:lnSpc>
                <a:spcPct val="101200"/>
              </a:lnSpc>
              <a:spcBef>
                <a:spcPts val="85"/>
              </a:spcBef>
            </a:pPr>
            <a:r>
              <a:rPr spc="105" dirty="0"/>
              <a:t>W</a:t>
            </a:r>
            <a:r>
              <a:rPr spc="-15" dirty="0"/>
              <a:t>i</a:t>
            </a:r>
            <a:r>
              <a:rPr spc="5" dirty="0"/>
              <a:t>t</a:t>
            </a:r>
            <a:r>
              <a:rPr spc="45" dirty="0"/>
              <a:t>h</a:t>
            </a:r>
            <a:r>
              <a:rPr spc="-95" dirty="0"/>
              <a:t> </a:t>
            </a:r>
            <a:r>
              <a:rPr spc="-15" dirty="0"/>
              <a:t>a</a:t>
            </a:r>
            <a:r>
              <a:rPr spc="45" dirty="0"/>
              <a:t>c</a:t>
            </a:r>
            <a:r>
              <a:rPr spc="5" dirty="0"/>
              <a:t>t</a:t>
            </a:r>
            <a:r>
              <a:rPr spc="-15" dirty="0"/>
              <a:t>i</a:t>
            </a:r>
            <a:r>
              <a:rPr spc="15" dirty="0"/>
              <a:t>o</a:t>
            </a:r>
            <a:r>
              <a:rPr spc="40" dirty="0"/>
              <a:t>n</a:t>
            </a:r>
            <a:r>
              <a:rPr spc="-20" dirty="0"/>
              <a:t>a</a:t>
            </a:r>
            <a:r>
              <a:rPr spc="50" dirty="0"/>
              <a:t>b</a:t>
            </a:r>
            <a:r>
              <a:rPr spc="-15" dirty="0"/>
              <a:t>l</a:t>
            </a:r>
            <a:r>
              <a:rPr spc="5" dirty="0"/>
              <a:t>e</a:t>
            </a:r>
            <a:r>
              <a:rPr spc="-95" dirty="0"/>
              <a:t> </a:t>
            </a:r>
            <a:r>
              <a:rPr spc="-15" dirty="0"/>
              <a:t>i</a:t>
            </a:r>
            <a:r>
              <a:rPr spc="40" dirty="0"/>
              <a:t>n</a:t>
            </a:r>
            <a:r>
              <a:rPr spc="-40" dirty="0"/>
              <a:t>s</a:t>
            </a:r>
            <a:r>
              <a:rPr spc="-15" dirty="0"/>
              <a:t>i</a:t>
            </a:r>
            <a:r>
              <a:rPr spc="60" dirty="0"/>
              <a:t>g</a:t>
            </a:r>
            <a:r>
              <a:rPr spc="40" dirty="0"/>
              <a:t>h</a:t>
            </a:r>
            <a:r>
              <a:rPr spc="5" dirty="0"/>
              <a:t>t</a:t>
            </a:r>
            <a:r>
              <a:rPr spc="-35" dirty="0"/>
              <a:t>s</a:t>
            </a:r>
            <a:r>
              <a:rPr spc="-95" dirty="0"/>
              <a:t> </a:t>
            </a:r>
            <a:r>
              <a:rPr spc="-20" dirty="0"/>
              <a:t>a</a:t>
            </a:r>
            <a:r>
              <a:rPr spc="10" dirty="0"/>
              <a:t>t</a:t>
            </a:r>
            <a:r>
              <a:rPr spc="-95" dirty="0"/>
              <a:t> </a:t>
            </a:r>
            <a:r>
              <a:rPr spc="15" dirty="0"/>
              <a:t>o</a:t>
            </a:r>
            <a:r>
              <a:rPr spc="35" dirty="0"/>
              <a:t>u</a:t>
            </a:r>
            <a:r>
              <a:rPr spc="-30" dirty="0"/>
              <a:t>r</a:t>
            </a:r>
            <a:r>
              <a:rPr spc="-95" dirty="0"/>
              <a:t> </a:t>
            </a:r>
            <a:r>
              <a:rPr spc="60" dirty="0"/>
              <a:t>ﬁ</a:t>
            </a:r>
            <a:r>
              <a:rPr spc="45" dirty="0"/>
              <a:t>n</a:t>
            </a:r>
            <a:r>
              <a:rPr spc="60" dirty="0"/>
              <a:t>g</a:t>
            </a:r>
            <a:r>
              <a:rPr dirty="0"/>
              <a:t>e</a:t>
            </a:r>
            <a:r>
              <a:rPr spc="-15" dirty="0"/>
              <a:t>r</a:t>
            </a:r>
            <a:r>
              <a:rPr spc="5" dirty="0"/>
              <a:t>t</a:t>
            </a:r>
            <a:r>
              <a:rPr spc="-15" dirty="0"/>
              <a:t>i</a:t>
            </a:r>
            <a:r>
              <a:rPr spc="50" dirty="0"/>
              <a:t>p</a:t>
            </a:r>
            <a:r>
              <a:rPr spc="-40" dirty="0"/>
              <a:t>s</a:t>
            </a:r>
            <a:r>
              <a:rPr spc="-160" dirty="0"/>
              <a:t>,  </a:t>
            </a:r>
            <a:r>
              <a:rPr spc="40" dirty="0"/>
              <a:t>w</a:t>
            </a:r>
            <a:r>
              <a:rPr spc="5" dirty="0"/>
              <a:t>e</a:t>
            </a:r>
            <a:r>
              <a:rPr spc="-95" dirty="0"/>
              <a:t> </a:t>
            </a:r>
            <a:r>
              <a:rPr spc="35" dirty="0"/>
              <a:t>c</a:t>
            </a:r>
            <a:r>
              <a:rPr spc="-20" dirty="0"/>
              <a:t>a</a:t>
            </a:r>
            <a:r>
              <a:rPr spc="45" dirty="0"/>
              <a:t>n</a:t>
            </a:r>
            <a:r>
              <a:rPr spc="-95" dirty="0"/>
              <a:t> </a:t>
            </a:r>
            <a:r>
              <a:rPr spc="15" dirty="0"/>
              <a:t>o</a:t>
            </a:r>
            <a:r>
              <a:rPr spc="50" dirty="0"/>
              <a:t>p</a:t>
            </a:r>
            <a:r>
              <a:rPr spc="5" dirty="0"/>
              <a:t>t</a:t>
            </a:r>
            <a:r>
              <a:rPr spc="-15" dirty="0"/>
              <a:t>i</a:t>
            </a:r>
            <a:r>
              <a:rPr spc="85" dirty="0"/>
              <a:t>m</a:t>
            </a:r>
            <a:r>
              <a:rPr spc="-15" dirty="0"/>
              <a:t>i</a:t>
            </a:r>
            <a:r>
              <a:rPr spc="-30" dirty="0"/>
              <a:t>z</a:t>
            </a:r>
            <a:r>
              <a:rPr spc="5" dirty="0"/>
              <a:t>e</a:t>
            </a:r>
            <a:r>
              <a:rPr spc="-95" dirty="0"/>
              <a:t> </a:t>
            </a:r>
            <a:r>
              <a:rPr spc="85" dirty="0"/>
              <a:t>m</a:t>
            </a:r>
            <a:r>
              <a:rPr spc="-20" dirty="0"/>
              <a:t>a</a:t>
            </a:r>
            <a:r>
              <a:rPr spc="-40" dirty="0"/>
              <a:t>r</a:t>
            </a:r>
            <a:r>
              <a:rPr spc="-20" dirty="0"/>
              <a:t>k</a:t>
            </a:r>
            <a:r>
              <a:rPr dirty="0"/>
              <a:t>e</a:t>
            </a:r>
            <a:r>
              <a:rPr spc="5" dirty="0"/>
              <a:t>t</a:t>
            </a:r>
            <a:r>
              <a:rPr spc="-15" dirty="0"/>
              <a:t>i</a:t>
            </a:r>
            <a:r>
              <a:rPr spc="45" dirty="0"/>
              <a:t>n</a:t>
            </a:r>
            <a:r>
              <a:rPr spc="65" dirty="0"/>
              <a:t>g</a:t>
            </a:r>
            <a:r>
              <a:rPr spc="-95" dirty="0"/>
              <a:t> </a:t>
            </a:r>
            <a:r>
              <a:rPr spc="-40" dirty="0"/>
              <a:t>s</a:t>
            </a:r>
            <a:r>
              <a:rPr spc="5" dirty="0"/>
              <a:t>t</a:t>
            </a:r>
            <a:r>
              <a:rPr spc="-40" dirty="0"/>
              <a:t>r</a:t>
            </a:r>
            <a:r>
              <a:rPr spc="-20" dirty="0"/>
              <a:t>a</a:t>
            </a:r>
            <a:r>
              <a:rPr spc="-15" dirty="0"/>
              <a:t>t</a:t>
            </a:r>
            <a:r>
              <a:rPr dirty="0"/>
              <a:t>e</a:t>
            </a:r>
            <a:r>
              <a:rPr spc="60" dirty="0"/>
              <a:t>g</a:t>
            </a:r>
            <a:r>
              <a:rPr spc="-15" dirty="0"/>
              <a:t>i</a:t>
            </a:r>
            <a:r>
              <a:rPr dirty="0"/>
              <a:t>e</a:t>
            </a:r>
            <a:r>
              <a:rPr spc="-40" dirty="0"/>
              <a:t>s</a:t>
            </a:r>
            <a:r>
              <a:rPr spc="-160" dirty="0"/>
              <a:t>,  </a:t>
            </a:r>
            <a:r>
              <a:rPr spc="50" dirty="0"/>
              <a:t>p</a:t>
            </a:r>
            <a:r>
              <a:rPr dirty="0"/>
              <a:t>e</a:t>
            </a:r>
            <a:r>
              <a:rPr spc="-35" dirty="0"/>
              <a:t>r</a:t>
            </a:r>
            <a:r>
              <a:rPr spc="-40" dirty="0"/>
              <a:t>s</a:t>
            </a:r>
            <a:r>
              <a:rPr spc="15" dirty="0"/>
              <a:t>o</a:t>
            </a:r>
            <a:r>
              <a:rPr spc="40" dirty="0"/>
              <a:t>n</a:t>
            </a:r>
            <a:r>
              <a:rPr spc="-20" dirty="0"/>
              <a:t>a</a:t>
            </a:r>
            <a:r>
              <a:rPr spc="-15" dirty="0"/>
              <a:t>li</a:t>
            </a:r>
            <a:r>
              <a:rPr spc="-30" dirty="0"/>
              <a:t>z</a:t>
            </a:r>
            <a:r>
              <a:rPr spc="5" dirty="0"/>
              <a:t>e</a:t>
            </a:r>
            <a:r>
              <a:rPr spc="-95" dirty="0"/>
              <a:t> </a:t>
            </a:r>
            <a:r>
              <a:rPr spc="35" dirty="0"/>
              <a:t>cu</a:t>
            </a:r>
            <a:r>
              <a:rPr spc="-40" dirty="0"/>
              <a:t>s</a:t>
            </a:r>
            <a:r>
              <a:rPr spc="-15" dirty="0"/>
              <a:t>t</a:t>
            </a:r>
            <a:r>
              <a:rPr spc="15" dirty="0"/>
              <a:t>o</a:t>
            </a:r>
            <a:r>
              <a:rPr spc="90" dirty="0"/>
              <a:t>m</a:t>
            </a:r>
            <a:r>
              <a:rPr dirty="0"/>
              <a:t>e</a:t>
            </a:r>
            <a:r>
              <a:rPr spc="-30" dirty="0"/>
              <a:t>r</a:t>
            </a:r>
            <a:r>
              <a:rPr spc="-95" dirty="0"/>
              <a:t> </a:t>
            </a:r>
            <a:r>
              <a:rPr spc="-15" dirty="0"/>
              <a:t>e</a:t>
            </a:r>
            <a:r>
              <a:rPr spc="-70" dirty="0"/>
              <a:t>x</a:t>
            </a:r>
            <a:r>
              <a:rPr spc="50" dirty="0"/>
              <a:t>p</a:t>
            </a:r>
            <a:r>
              <a:rPr dirty="0"/>
              <a:t>e</a:t>
            </a:r>
            <a:r>
              <a:rPr spc="-40" dirty="0"/>
              <a:t>r</a:t>
            </a:r>
            <a:r>
              <a:rPr spc="-15" dirty="0"/>
              <a:t>i</a:t>
            </a:r>
            <a:r>
              <a:rPr dirty="0"/>
              <a:t>e</a:t>
            </a:r>
            <a:r>
              <a:rPr spc="45" dirty="0"/>
              <a:t>n</a:t>
            </a:r>
            <a:r>
              <a:rPr spc="30" dirty="0"/>
              <a:t>c</a:t>
            </a:r>
            <a:r>
              <a:rPr dirty="0"/>
              <a:t>e</a:t>
            </a:r>
            <a:r>
              <a:rPr spc="-40" dirty="0"/>
              <a:t>s</a:t>
            </a:r>
            <a:r>
              <a:rPr spc="-160" dirty="0"/>
              <a:t>,</a:t>
            </a:r>
            <a:r>
              <a:rPr spc="-95" dirty="0"/>
              <a:t> </a:t>
            </a:r>
            <a:r>
              <a:rPr spc="-20" dirty="0"/>
              <a:t>a</a:t>
            </a:r>
            <a:r>
              <a:rPr spc="45" dirty="0"/>
              <a:t>n</a:t>
            </a:r>
            <a:r>
              <a:rPr spc="40" dirty="0"/>
              <a:t>d  </a:t>
            </a:r>
            <a:r>
              <a:rPr spc="-15" dirty="0"/>
              <a:t>i</a:t>
            </a:r>
            <a:r>
              <a:rPr spc="50" dirty="0"/>
              <a:t>d</a:t>
            </a:r>
            <a:r>
              <a:rPr dirty="0"/>
              <a:t>e</a:t>
            </a:r>
            <a:r>
              <a:rPr spc="40" dirty="0"/>
              <a:t>n</a:t>
            </a:r>
            <a:r>
              <a:rPr spc="5" dirty="0"/>
              <a:t>t</a:t>
            </a:r>
            <a:r>
              <a:rPr spc="-15" dirty="0"/>
              <a:t>i</a:t>
            </a:r>
            <a:r>
              <a:rPr spc="-5" dirty="0"/>
              <a:t>f</a:t>
            </a:r>
            <a:r>
              <a:rPr spc="-55" dirty="0"/>
              <a:t>y</a:t>
            </a:r>
            <a:r>
              <a:rPr spc="-95" dirty="0"/>
              <a:t> </a:t>
            </a:r>
            <a:r>
              <a:rPr spc="45" dirty="0"/>
              <a:t>n</a:t>
            </a:r>
            <a:r>
              <a:rPr spc="-10" dirty="0"/>
              <a:t>e</a:t>
            </a:r>
            <a:r>
              <a:rPr spc="60" dirty="0"/>
              <a:t>w</a:t>
            </a:r>
            <a:r>
              <a:rPr spc="-95" dirty="0"/>
              <a:t> </a:t>
            </a:r>
            <a:r>
              <a:rPr spc="60" dirty="0"/>
              <a:t>g</a:t>
            </a:r>
            <a:r>
              <a:rPr spc="-45" dirty="0"/>
              <a:t>r</a:t>
            </a:r>
            <a:r>
              <a:rPr dirty="0"/>
              <a:t>o</a:t>
            </a:r>
            <a:r>
              <a:rPr spc="75" dirty="0"/>
              <a:t>w</a:t>
            </a:r>
            <a:r>
              <a:rPr spc="5" dirty="0"/>
              <a:t>t</a:t>
            </a:r>
            <a:r>
              <a:rPr spc="45" dirty="0"/>
              <a:t>h</a:t>
            </a:r>
            <a:r>
              <a:rPr spc="-95" dirty="0"/>
              <a:t> </a:t>
            </a:r>
            <a:r>
              <a:rPr spc="15" dirty="0"/>
              <a:t>o</a:t>
            </a:r>
            <a:r>
              <a:rPr spc="50" dirty="0"/>
              <a:t>pp</a:t>
            </a:r>
            <a:r>
              <a:rPr spc="15" dirty="0"/>
              <a:t>o</a:t>
            </a:r>
            <a:r>
              <a:rPr spc="-15" dirty="0"/>
              <a:t>r</a:t>
            </a:r>
            <a:r>
              <a:rPr spc="5" dirty="0"/>
              <a:t>t</a:t>
            </a:r>
            <a:r>
              <a:rPr spc="35" dirty="0"/>
              <a:t>u</a:t>
            </a:r>
            <a:r>
              <a:rPr spc="40" dirty="0"/>
              <a:t>n</a:t>
            </a:r>
            <a:r>
              <a:rPr spc="-15" dirty="0"/>
              <a:t>i</a:t>
            </a:r>
            <a:r>
              <a:rPr spc="5" dirty="0"/>
              <a:t>t</a:t>
            </a:r>
            <a:r>
              <a:rPr spc="-15" dirty="0"/>
              <a:t>i</a:t>
            </a:r>
            <a:r>
              <a:rPr dirty="0"/>
              <a:t>e</a:t>
            </a:r>
            <a:r>
              <a:rPr spc="-40" dirty="0"/>
              <a:t>s</a:t>
            </a:r>
            <a:r>
              <a:rPr spc="-160" dirty="0"/>
              <a:t>.</a:t>
            </a:r>
          </a:p>
          <a:p>
            <a:pPr marL="3213735" marR="5080">
              <a:lnSpc>
                <a:spcPct val="101200"/>
              </a:lnSpc>
            </a:pPr>
            <a:r>
              <a:rPr spc="-80" dirty="0"/>
              <a:t>T</a:t>
            </a:r>
            <a:r>
              <a:rPr spc="-20" dirty="0"/>
              <a:t>a</a:t>
            </a:r>
            <a:r>
              <a:rPr spc="50" dirty="0"/>
              <a:t>b</a:t>
            </a:r>
            <a:r>
              <a:rPr spc="-15" dirty="0"/>
              <a:t>le</a:t>
            </a:r>
            <a:r>
              <a:rPr spc="-20" dirty="0"/>
              <a:t>a</a:t>
            </a:r>
            <a:r>
              <a:rPr spc="40" dirty="0"/>
              <a:t>u</a:t>
            </a:r>
            <a:r>
              <a:rPr spc="-95" dirty="0"/>
              <a:t> </a:t>
            </a:r>
            <a:r>
              <a:rPr dirty="0"/>
              <a:t>e</a:t>
            </a:r>
            <a:r>
              <a:rPr spc="85" dirty="0"/>
              <a:t>m</a:t>
            </a:r>
            <a:r>
              <a:rPr spc="50" dirty="0"/>
              <a:t>p</a:t>
            </a:r>
            <a:r>
              <a:rPr dirty="0"/>
              <a:t>o</a:t>
            </a:r>
            <a:r>
              <a:rPr spc="40" dirty="0"/>
              <a:t>w</a:t>
            </a:r>
            <a:r>
              <a:rPr dirty="0"/>
              <a:t>e</a:t>
            </a:r>
            <a:r>
              <a:rPr spc="-35" dirty="0"/>
              <a:t>rs</a:t>
            </a:r>
            <a:r>
              <a:rPr spc="-95" dirty="0"/>
              <a:t> </a:t>
            </a:r>
            <a:r>
              <a:rPr spc="35" dirty="0"/>
              <a:t>u</a:t>
            </a:r>
            <a:r>
              <a:rPr spc="-35" dirty="0"/>
              <a:t>s</a:t>
            </a:r>
            <a:r>
              <a:rPr spc="-95" dirty="0"/>
              <a:t> </a:t>
            </a:r>
            <a:r>
              <a:rPr spc="-15" dirty="0"/>
              <a:t>t</a:t>
            </a:r>
            <a:r>
              <a:rPr spc="20" dirty="0"/>
              <a:t>o</a:t>
            </a:r>
            <a:r>
              <a:rPr spc="-95" dirty="0"/>
              <a:t> </a:t>
            </a:r>
            <a:r>
              <a:rPr spc="85" dirty="0"/>
              <a:t>m</a:t>
            </a:r>
            <a:r>
              <a:rPr spc="-20" dirty="0"/>
              <a:t>ak</a:t>
            </a:r>
            <a:r>
              <a:rPr spc="5" dirty="0"/>
              <a:t>e</a:t>
            </a:r>
            <a:r>
              <a:rPr spc="-95" dirty="0"/>
              <a:t> </a:t>
            </a:r>
            <a:r>
              <a:rPr spc="50" dirty="0"/>
              <a:t>d</a:t>
            </a:r>
            <a:r>
              <a:rPr spc="-20" dirty="0"/>
              <a:t>a</a:t>
            </a:r>
            <a:r>
              <a:rPr spc="5" dirty="0"/>
              <a:t>t</a:t>
            </a:r>
            <a:r>
              <a:rPr spc="-20" dirty="0"/>
              <a:t>a</a:t>
            </a:r>
            <a:r>
              <a:rPr spc="-70" dirty="0"/>
              <a:t>-</a:t>
            </a:r>
            <a:r>
              <a:rPr spc="50" dirty="0"/>
              <a:t>d</a:t>
            </a:r>
            <a:r>
              <a:rPr spc="-40" dirty="0"/>
              <a:t>r</a:t>
            </a:r>
            <a:r>
              <a:rPr spc="-15" dirty="0"/>
              <a:t>i</a:t>
            </a:r>
            <a:r>
              <a:rPr spc="-75" dirty="0"/>
              <a:t>v</a:t>
            </a:r>
            <a:r>
              <a:rPr dirty="0"/>
              <a:t>e</a:t>
            </a:r>
            <a:r>
              <a:rPr spc="30" dirty="0"/>
              <a:t>n  </a:t>
            </a:r>
            <a:r>
              <a:rPr spc="5" dirty="0"/>
              <a:t>decisions </a:t>
            </a:r>
            <a:r>
              <a:rPr spc="10" dirty="0"/>
              <a:t>that </a:t>
            </a:r>
            <a:r>
              <a:rPr spc="5" dirty="0"/>
              <a:t>lead </a:t>
            </a:r>
            <a:r>
              <a:rPr dirty="0"/>
              <a:t>to </a:t>
            </a:r>
            <a:r>
              <a:rPr spc="5" dirty="0"/>
              <a:t>improved </a:t>
            </a:r>
            <a:r>
              <a:rPr spc="10" dirty="0"/>
              <a:t>customer </a:t>
            </a:r>
            <a:r>
              <a:rPr spc="-355" dirty="0"/>
              <a:t> </a:t>
            </a:r>
            <a:r>
              <a:rPr spc="-40" dirty="0"/>
              <a:t>s</a:t>
            </a:r>
            <a:r>
              <a:rPr spc="-20" dirty="0"/>
              <a:t>a</a:t>
            </a:r>
            <a:r>
              <a:rPr spc="5" dirty="0"/>
              <a:t>t</a:t>
            </a:r>
            <a:r>
              <a:rPr spc="-15" dirty="0"/>
              <a:t>i</a:t>
            </a:r>
            <a:r>
              <a:rPr spc="-40" dirty="0"/>
              <a:t>s</a:t>
            </a:r>
            <a:r>
              <a:rPr spc="-30" dirty="0"/>
              <a:t>f</a:t>
            </a:r>
            <a:r>
              <a:rPr spc="-15" dirty="0"/>
              <a:t>a</a:t>
            </a:r>
            <a:r>
              <a:rPr spc="45" dirty="0"/>
              <a:t>c</a:t>
            </a:r>
            <a:r>
              <a:rPr spc="5" dirty="0"/>
              <a:t>t</a:t>
            </a:r>
            <a:r>
              <a:rPr spc="-15" dirty="0"/>
              <a:t>i</a:t>
            </a:r>
            <a:r>
              <a:rPr spc="15" dirty="0"/>
              <a:t>o</a:t>
            </a:r>
            <a:r>
              <a:rPr spc="45" dirty="0"/>
              <a:t>n</a:t>
            </a:r>
            <a:r>
              <a:rPr spc="-95" dirty="0"/>
              <a:t> </a:t>
            </a:r>
            <a:r>
              <a:rPr spc="-20" dirty="0"/>
              <a:t>a</a:t>
            </a:r>
            <a:r>
              <a:rPr spc="45" dirty="0"/>
              <a:t>n</a:t>
            </a:r>
            <a:r>
              <a:rPr spc="55" dirty="0"/>
              <a:t>d</a:t>
            </a:r>
            <a:r>
              <a:rPr spc="-95" dirty="0"/>
              <a:t> </a:t>
            </a:r>
            <a:r>
              <a:rPr spc="-15" dirty="0"/>
              <a:t>i</a:t>
            </a:r>
            <a:r>
              <a:rPr spc="45" dirty="0"/>
              <a:t>n</a:t>
            </a:r>
            <a:r>
              <a:rPr spc="35" dirty="0"/>
              <a:t>c</a:t>
            </a:r>
            <a:r>
              <a:rPr spc="-45" dirty="0"/>
              <a:t>r</a:t>
            </a:r>
            <a:r>
              <a:rPr spc="-15" dirty="0"/>
              <a:t>e</a:t>
            </a:r>
            <a:r>
              <a:rPr spc="-20" dirty="0"/>
              <a:t>a</a:t>
            </a:r>
            <a:r>
              <a:rPr spc="-40" dirty="0"/>
              <a:t>s</a:t>
            </a:r>
            <a:r>
              <a:rPr dirty="0"/>
              <a:t>e</a:t>
            </a:r>
            <a:r>
              <a:rPr spc="55" dirty="0"/>
              <a:t>d</a:t>
            </a:r>
            <a:r>
              <a:rPr spc="-95" dirty="0"/>
              <a:t> </a:t>
            </a:r>
            <a:r>
              <a:rPr spc="-45" dirty="0"/>
              <a:t>r</a:t>
            </a:r>
            <a:r>
              <a:rPr spc="-10" dirty="0"/>
              <a:t>e</a:t>
            </a:r>
            <a:r>
              <a:rPr spc="-75" dirty="0"/>
              <a:t>v</a:t>
            </a:r>
            <a:r>
              <a:rPr dirty="0"/>
              <a:t>e</a:t>
            </a:r>
            <a:r>
              <a:rPr spc="40" dirty="0"/>
              <a:t>n</a:t>
            </a:r>
            <a:r>
              <a:rPr spc="35" dirty="0"/>
              <a:t>u</a:t>
            </a:r>
            <a:r>
              <a:rPr dirty="0"/>
              <a:t>e</a:t>
            </a:r>
            <a:r>
              <a:rPr spc="-16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319379"/>
            <a:ext cx="1115060" cy="1595755"/>
          </a:xfrm>
          <a:custGeom>
            <a:avLst/>
            <a:gdLst/>
            <a:ahLst/>
            <a:cxnLst/>
            <a:rect l="l" t="t" r="r" b="b"/>
            <a:pathLst>
              <a:path w="1115060" h="1595754">
                <a:moveTo>
                  <a:pt x="0" y="0"/>
                </a:moveTo>
                <a:lnTo>
                  <a:pt x="61908" y="54195"/>
                </a:lnTo>
                <a:lnTo>
                  <a:pt x="94168" y="85462"/>
                </a:lnTo>
                <a:lnTo>
                  <a:pt x="125697" y="118027"/>
                </a:lnTo>
                <a:lnTo>
                  <a:pt x="156534" y="151822"/>
                </a:lnTo>
                <a:lnTo>
                  <a:pt x="186716" y="186777"/>
                </a:lnTo>
                <a:lnTo>
                  <a:pt x="216282" y="222825"/>
                </a:lnTo>
                <a:lnTo>
                  <a:pt x="245271" y="259897"/>
                </a:lnTo>
                <a:lnTo>
                  <a:pt x="273721" y="297926"/>
                </a:lnTo>
                <a:lnTo>
                  <a:pt x="301671" y="336842"/>
                </a:lnTo>
                <a:lnTo>
                  <a:pt x="329159" y="376578"/>
                </a:lnTo>
                <a:lnTo>
                  <a:pt x="356223" y="417065"/>
                </a:lnTo>
                <a:lnTo>
                  <a:pt x="382903" y="458235"/>
                </a:lnTo>
                <a:lnTo>
                  <a:pt x="409236" y="500020"/>
                </a:lnTo>
                <a:lnTo>
                  <a:pt x="435261" y="542351"/>
                </a:lnTo>
                <a:lnTo>
                  <a:pt x="461017" y="585160"/>
                </a:lnTo>
                <a:lnTo>
                  <a:pt x="486542" y="628379"/>
                </a:lnTo>
                <a:lnTo>
                  <a:pt x="511874" y="671939"/>
                </a:lnTo>
                <a:lnTo>
                  <a:pt x="537053" y="715773"/>
                </a:lnTo>
                <a:lnTo>
                  <a:pt x="562116" y="759811"/>
                </a:lnTo>
                <a:lnTo>
                  <a:pt x="587102" y="803986"/>
                </a:lnTo>
                <a:lnTo>
                  <a:pt x="612049" y="848229"/>
                </a:lnTo>
                <a:lnTo>
                  <a:pt x="636997" y="892472"/>
                </a:lnTo>
                <a:lnTo>
                  <a:pt x="661983" y="936647"/>
                </a:lnTo>
                <a:lnTo>
                  <a:pt x="687046" y="980686"/>
                </a:lnTo>
                <a:lnTo>
                  <a:pt x="712224" y="1024519"/>
                </a:lnTo>
                <a:lnTo>
                  <a:pt x="737557" y="1068080"/>
                </a:lnTo>
                <a:lnTo>
                  <a:pt x="763081" y="1111299"/>
                </a:lnTo>
                <a:lnTo>
                  <a:pt x="788837" y="1154108"/>
                </a:lnTo>
                <a:lnTo>
                  <a:pt x="814862" y="1196439"/>
                </a:lnTo>
                <a:lnTo>
                  <a:pt x="841196" y="1238223"/>
                </a:lnTo>
                <a:lnTo>
                  <a:pt x="867875" y="1279393"/>
                </a:lnTo>
                <a:lnTo>
                  <a:pt x="894940" y="1319880"/>
                </a:lnTo>
                <a:lnTo>
                  <a:pt x="922427" y="1359616"/>
                </a:lnTo>
                <a:lnTo>
                  <a:pt x="950377" y="1398533"/>
                </a:lnTo>
                <a:lnTo>
                  <a:pt x="978827" y="1436561"/>
                </a:lnTo>
                <a:lnTo>
                  <a:pt x="1007816" y="1473634"/>
                </a:lnTo>
                <a:lnTo>
                  <a:pt x="1037382" y="1509682"/>
                </a:lnTo>
                <a:lnTo>
                  <a:pt x="1067564" y="1544637"/>
                </a:lnTo>
                <a:lnTo>
                  <a:pt x="1098401" y="1578431"/>
                </a:lnTo>
                <a:lnTo>
                  <a:pt x="1114825" y="1595395"/>
                </a:lnTo>
              </a:path>
            </a:pathLst>
          </a:custGeom>
          <a:ln w="9518">
            <a:solidFill>
              <a:srgbClr val="332B2B"/>
            </a:solidFill>
          </a:ln>
        </p:spPr>
        <p:txBody>
          <a:bodyPr wrap="square" lIns="0" tIns="0" rIns="0" bIns="0" rtlCol="0"/>
          <a:lstStyle/>
          <a:p>
            <a:endParaRPr/>
          </a:p>
        </p:txBody>
      </p:sp>
      <p:grpSp>
        <p:nvGrpSpPr>
          <p:cNvPr id="3" name="object 3"/>
          <p:cNvGrpSpPr/>
          <p:nvPr/>
        </p:nvGrpSpPr>
        <p:grpSpPr>
          <a:xfrm>
            <a:off x="0" y="7379"/>
            <a:ext cx="6967855" cy="3907790"/>
            <a:chOff x="0" y="7379"/>
            <a:chExt cx="6967855" cy="3907790"/>
          </a:xfrm>
        </p:grpSpPr>
        <p:pic>
          <p:nvPicPr>
            <p:cNvPr id="4" name="object 4"/>
            <p:cNvPicPr/>
            <p:nvPr/>
          </p:nvPicPr>
          <p:blipFill>
            <a:blip r:embed="rId2" cstate="print"/>
            <a:stretch>
              <a:fillRect/>
            </a:stretch>
          </p:blipFill>
          <p:spPr>
            <a:xfrm>
              <a:off x="3909328" y="7379"/>
              <a:ext cx="3055441" cy="3907395"/>
            </a:xfrm>
            <a:prstGeom prst="rect">
              <a:avLst/>
            </a:prstGeom>
          </p:spPr>
        </p:pic>
        <p:sp>
          <p:nvSpPr>
            <p:cNvPr id="5" name="object 5"/>
            <p:cNvSpPr/>
            <p:nvPr/>
          </p:nvSpPr>
          <p:spPr>
            <a:xfrm>
              <a:off x="0" y="208965"/>
              <a:ext cx="6967855" cy="3523615"/>
            </a:xfrm>
            <a:custGeom>
              <a:avLst/>
              <a:gdLst/>
              <a:ahLst/>
              <a:cxnLst/>
              <a:rect l="l" t="t" r="r" b="b"/>
              <a:pathLst>
                <a:path w="6967855" h="3523615">
                  <a:moveTo>
                    <a:pt x="6967677" y="3504349"/>
                  </a:moveTo>
                  <a:lnTo>
                    <a:pt x="0" y="3504349"/>
                  </a:lnTo>
                  <a:lnTo>
                    <a:pt x="0" y="3523386"/>
                  </a:lnTo>
                  <a:lnTo>
                    <a:pt x="6967677" y="3523386"/>
                  </a:lnTo>
                  <a:lnTo>
                    <a:pt x="6967677" y="3504349"/>
                  </a:lnTo>
                  <a:close/>
                </a:path>
                <a:path w="6967855" h="3523615">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a:p>
          </p:txBody>
        </p:sp>
      </p:grpSp>
      <p:sp>
        <p:nvSpPr>
          <p:cNvPr id="6" name="object 6"/>
          <p:cNvSpPr txBox="1"/>
          <p:nvPr/>
        </p:nvSpPr>
        <p:spPr>
          <a:xfrm>
            <a:off x="607137" y="1313219"/>
            <a:ext cx="2875915" cy="1480820"/>
          </a:xfrm>
          <a:prstGeom prst="rect">
            <a:avLst/>
          </a:prstGeom>
        </p:spPr>
        <p:txBody>
          <a:bodyPr vert="horz" wrap="square" lIns="0" tIns="10795" rIns="0" bIns="0" rtlCol="0">
            <a:spAutoFit/>
          </a:bodyPr>
          <a:lstStyle/>
          <a:p>
            <a:pPr marL="12700" marR="5080">
              <a:lnSpc>
                <a:spcPct val="101200"/>
              </a:lnSpc>
              <a:spcBef>
                <a:spcPts val="85"/>
              </a:spcBef>
            </a:pPr>
            <a:r>
              <a:rPr sz="1050" spc="-45" dirty="0">
                <a:solidFill>
                  <a:srgbClr val="332B2B"/>
                </a:solidFill>
                <a:latin typeface="Verdana"/>
                <a:cs typeface="Verdana"/>
              </a:rPr>
              <a:t>In </a:t>
            </a:r>
            <a:r>
              <a:rPr sz="1050" dirty="0">
                <a:solidFill>
                  <a:srgbClr val="332B2B"/>
                </a:solidFill>
                <a:latin typeface="Verdana"/>
                <a:cs typeface="Verdana"/>
              </a:rPr>
              <a:t>conclusion, </a:t>
            </a:r>
            <a:r>
              <a:rPr sz="1050" spc="-10" dirty="0">
                <a:solidFill>
                  <a:srgbClr val="332B2B"/>
                </a:solidFill>
                <a:latin typeface="Verdana"/>
                <a:cs typeface="Verdana"/>
              </a:rPr>
              <a:t>Tableau </a:t>
            </a:r>
            <a:r>
              <a:rPr sz="1050" spc="-25" dirty="0">
                <a:solidFill>
                  <a:srgbClr val="332B2B"/>
                </a:solidFill>
                <a:latin typeface="Verdana"/>
                <a:cs typeface="Verdana"/>
              </a:rPr>
              <a:t>is </a:t>
            </a:r>
            <a:r>
              <a:rPr sz="1050" spc="-15" dirty="0">
                <a:solidFill>
                  <a:srgbClr val="332B2B"/>
                </a:solidFill>
                <a:latin typeface="Verdana"/>
                <a:cs typeface="Verdana"/>
              </a:rPr>
              <a:t>a </a:t>
            </a:r>
            <a:r>
              <a:rPr sz="1050" spc="15" dirty="0">
                <a:solidFill>
                  <a:srgbClr val="332B2B"/>
                </a:solidFill>
                <a:latin typeface="Verdana"/>
                <a:cs typeface="Verdana"/>
              </a:rPr>
              <a:t>game-changer </a:t>
            </a:r>
            <a:r>
              <a:rPr sz="1050" spc="20" dirty="0">
                <a:solidFill>
                  <a:srgbClr val="332B2B"/>
                </a:solidFill>
                <a:latin typeface="Verdana"/>
                <a:cs typeface="Verdana"/>
              </a:rPr>
              <a:t> </a:t>
            </a:r>
            <a:r>
              <a:rPr sz="1050" spc="-25" dirty="0">
                <a:solidFill>
                  <a:srgbClr val="332B2B"/>
                </a:solidFill>
                <a:latin typeface="Verdana"/>
                <a:cs typeface="Verdana"/>
              </a:rPr>
              <a:t>f</a:t>
            </a:r>
            <a:r>
              <a:rPr sz="1050" spc="15" dirty="0">
                <a:solidFill>
                  <a:srgbClr val="332B2B"/>
                </a:solidFill>
                <a:latin typeface="Verdana"/>
                <a:cs typeface="Verdana"/>
              </a:rPr>
              <a:t>o</a:t>
            </a:r>
            <a:r>
              <a:rPr sz="1050" spc="-30" dirty="0">
                <a:solidFill>
                  <a:srgbClr val="332B2B"/>
                </a:solidFill>
                <a:latin typeface="Verdana"/>
                <a:cs typeface="Verdana"/>
              </a:rPr>
              <a:t>r</a:t>
            </a:r>
            <a:r>
              <a:rPr sz="1050" spc="-95" dirty="0">
                <a:solidFill>
                  <a:srgbClr val="332B2B"/>
                </a:solidFill>
                <a:latin typeface="Verdana"/>
                <a:cs typeface="Verdana"/>
              </a:rPr>
              <a:t> </a:t>
            </a:r>
            <a:r>
              <a:rPr sz="1050" dirty="0">
                <a:solidFill>
                  <a:srgbClr val="332B2B"/>
                </a:solidFill>
                <a:latin typeface="Verdana"/>
                <a:cs typeface="Verdana"/>
              </a:rPr>
              <a:t>e</a:t>
            </a:r>
            <a:r>
              <a:rPr sz="1050" spc="40" dirty="0">
                <a:solidFill>
                  <a:srgbClr val="332B2B"/>
                </a:solidFill>
                <a:latin typeface="Verdana"/>
                <a:cs typeface="Verdana"/>
              </a:rPr>
              <a:t>nh</a:t>
            </a:r>
            <a:r>
              <a:rPr sz="1050" spc="-20" dirty="0">
                <a:solidFill>
                  <a:srgbClr val="332B2B"/>
                </a:solidFill>
                <a:latin typeface="Verdana"/>
                <a:cs typeface="Verdana"/>
              </a:rPr>
              <a:t>a</a:t>
            </a:r>
            <a:r>
              <a:rPr sz="1050" spc="45" dirty="0">
                <a:solidFill>
                  <a:srgbClr val="332B2B"/>
                </a:solidFill>
                <a:latin typeface="Verdana"/>
                <a:cs typeface="Verdana"/>
              </a:rPr>
              <a:t>n</a:t>
            </a:r>
            <a:r>
              <a:rPr sz="1050" spc="35" dirty="0">
                <a:solidFill>
                  <a:srgbClr val="332B2B"/>
                </a:solidFill>
                <a:latin typeface="Verdana"/>
                <a:cs typeface="Verdana"/>
              </a:rPr>
              <a:t>c</a:t>
            </a:r>
            <a:r>
              <a:rPr sz="1050" spc="-15" dirty="0">
                <a:solidFill>
                  <a:srgbClr val="332B2B"/>
                </a:solidFill>
                <a:latin typeface="Verdana"/>
                <a:cs typeface="Verdana"/>
              </a:rPr>
              <a:t>i</a:t>
            </a:r>
            <a:r>
              <a:rPr sz="1050" spc="45" dirty="0">
                <a:solidFill>
                  <a:srgbClr val="332B2B"/>
                </a:solidFill>
                <a:latin typeface="Verdana"/>
                <a:cs typeface="Verdana"/>
              </a:rPr>
              <a:t>n</a:t>
            </a:r>
            <a:r>
              <a:rPr sz="1050" spc="65" dirty="0">
                <a:solidFill>
                  <a:srgbClr val="332B2B"/>
                </a:solidFill>
                <a:latin typeface="Verdana"/>
                <a:cs typeface="Verdana"/>
              </a:rPr>
              <a:t>g</a:t>
            </a:r>
            <a:r>
              <a:rPr sz="1050" spc="-95" dirty="0">
                <a:solidFill>
                  <a:srgbClr val="332B2B"/>
                </a:solidFill>
                <a:latin typeface="Verdana"/>
                <a:cs typeface="Verdana"/>
              </a:rPr>
              <a:t> </a:t>
            </a:r>
            <a:r>
              <a:rPr sz="1050" spc="35" dirty="0">
                <a:solidFill>
                  <a:srgbClr val="332B2B"/>
                </a:solidFill>
                <a:latin typeface="Verdana"/>
                <a:cs typeface="Verdana"/>
              </a:rPr>
              <a:t>cu</a:t>
            </a:r>
            <a:r>
              <a:rPr sz="1050" spc="-40" dirty="0">
                <a:solidFill>
                  <a:srgbClr val="332B2B"/>
                </a:solidFill>
                <a:latin typeface="Verdana"/>
                <a:cs typeface="Verdana"/>
              </a:rPr>
              <a:t>s</a:t>
            </a:r>
            <a:r>
              <a:rPr sz="1050" spc="-15" dirty="0">
                <a:solidFill>
                  <a:srgbClr val="332B2B"/>
                </a:solidFill>
                <a:latin typeface="Verdana"/>
                <a:cs typeface="Verdana"/>
              </a:rPr>
              <a:t>t</a:t>
            </a:r>
            <a:r>
              <a:rPr sz="1050" spc="15" dirty="0">
                <a:solidFill>
                  <a:srgbClr val="332B2B"/>
                </a:solidFill>
                <a:latin typeface="Verdana"/>
                <a:cs typeface="Verdana"/>
              </a:rPr>
              <a:t>o</a:t>
            </a:r>
            <a:r>
              <a:rPr sz="1050" spc="90" dirty="0">
                <a:solidFill>
                  <a:srgbClr val="332B2B"/>
                </a:solidFill>
                <a:latin typeface="Verdana"/>
                <a:cs typeface="Verdana"/>
              </a:rPr>
              <a:t>m</a:t>
            </a:r>
            <a:r>
              <a:rPr sz="1050" dirty="0">
                <a:solidFill>
                  <a:srgbClr val="332B2B"/>
                </a:solidFill>
                <a:latin typeface="Verdana"/>
                <a:cs typeface="Verdana"/>
              </a:rPr>
              <a:t>e</a:t>
            </a:r>
            <a:r>
              <a:rPr sz="1050" spc="-30" dirty="0">
                <a:solidFill>
                  <a:srgbClr val="332B2B"/>
                </a:solidFill>
                <a:latin typeface="Verdana"/>
                <a:cs typeface="Verdana"/>
              </a:rPr>
              <a:t>r</a:t>
            </a:r>
            <a:r>
              <a:rPr sz="1050" spc="-95" dirty="0">
                <a:solidFill>
                  <a:srgbClr val="332B2B"/>
                </a:solidFill>
                <a:latin typeface="Verdana"/>
                <a:cs typeface="Verdana"/>
              </a:rPr>
              <a:t> </a:t>
            </a:r>
            <a:r>
              <a:rPr sz="1050" spc="-20" dirty="0">
                <a:solidFill>
                  <a:srgbClr val="332B2B"/>
                </a:solidFill>
                <a:latin typeface="Verdana"/>
                <a:cs typeface="Verdana"/>
              </a:rPr>
              <a:t>a</a:t>
            </a:r>
            <a:r>
              <a:rPr sz="1050" spc="40" dirty="0">
                <a:solidFill>
                  <a:srgbClr val="332B2B"/>
                </a:solidFill>
                <a:latin typeface="Verdana"/>
                <a:cs typeface="Verdana"/>
              </a:rPr>
              <a:t>n</a:t>
            </a:r>
            <a:r>
              <a:rPr sz="1050" spc="-20" dirty="0">
                <a:solidFill>
                  <a:srgbClr val="332B2B"/>
                </a:solidFill>
                <a:latin typeface="Verdana"/>
                <a:cs typeface="Verdana"/>
              </a:rPr>
              <a:t>a</a:t>
            </a:r>
            <a:r>
              <a:rPr sz="1050" spc="-15" dirty="0">
                <a:solidFill>
                  <a:srgbClr val="332B2B"/>
                </a:solidFill>
                <a:latin typeface="Verdana"/>
                <a:cs typeface="Verdana"/>
              </a:rPr>
              <a:t>l</a:t>
            </a:r>
            <a:r>
              <a:rPr sz="1050" spc="-65" dirty="0">
                <a:solidFill>
                  <a:srgbClr val="332B2B"/>
                </a:solidFill>
                <a:latin typeface="Verdana"/>
                <a:cs typeface="Verdana"/>
              </a:rPr>
              <a:t>y</a:t>
            </a:r>
            <a:r>
              <a:rPr sz="1050" spc="-40" dirty="0">
                <a:solidFill>
                  <a:srgbClr val="332B2B"/>
                </a:solidFill>
                <a:latin typeface="Verdana"/>
                <a:cs typeface="Verdana"/>
              </a:rPr>
              <a:t>s</a:t>
            </a:r>
            <a:r>
              <a:rPr sz="1050" spc="-15" dirty="0">
                <a:solidFill>
                  <a:srgbClr val="332B2B"/>
                </a:solidFill>
                <a:latin typeface="Verdana"/>
                <a:cs typeface="Verdana"/>
              </a:rPr>
              <a:t>i</a:t>
            </a:r>
            <a:r>
              <a:rPr sz="1050" spc="-40" dirty="0">
                <a:solidFill>
                  <a:srgbClr val="332B2B"/>
                </a:solidFill>
                <a:latin typeface="Verdana"/>
                <a:cs typeface="Verdana"/>
              </a:rPr>
              <a:t>s</a:t>
            </a:r>
            <a:r>
              <a:rPr sz="1050" spc="-160" dirty="0">
                <a:solidFill>
                  <a:srgbClr val="332B2B"/>
                </a:solidFill>
                <a:latin typeface="Verdana"/>
                <a:cs typeface="Verdana"/>
              </a:rPr>
              <a:t>.</a:t>
            </a:r>
            <a:r>
              <a:rPr sz="1050" spc="-95" dirty="0">
                <a:solidFill>
                  <a:srgbClr val="332B2B"/>
                </a:solidFill>
                <a:latin typeface="Verdana"/>
                <a:cs typeface="Verdana"/>
              </a:rPr>
              <a:t> </a:t>
            </a:r>
            <a:r>
              <a:rPr sz="1050" spc="-130" dirty="0">
                <a:solidFill>
                  <a:srgbClr val="332B2B"/>
                </a:solidFill>
                <a:latin typeface="Verdana"/>
                <a:cs typeface="Verdana"/>
              </a:rPr>
              <a:t>I</a:t>
            </a:r>
            <a:r>
              <a:rPr sz="1050" spc="5" dirty="0">
                <a:solidFill>
                  <a:srgbClr val="332B2B"/>
                </a:solidFill>
                <a:latin typeface="Verdana"/>
                <a:cs typeface="Verdana"/>
              </a:rPr>
              <a:t>t</a:t>
            </a:r>
            <a:r>
              <a:rPr sz="1050" spc="-30" dirty="0">
                <a:solidFill>
                  <a:srgbClr val="332B2B"/>
                </a:solidFill>
                <a:latin typeface="Verdana"/>
                <a:cs typeface="Verdana"/>
              </a:rPr>
              <a:t>s  </a:t>
            </a:r>
            <a:r>
              <a:rPr sz="1050" spc="-15" dirty="0">
                <a:solidFill>
                  <a:srgbClr val="332B2B"/>
                </a:solidFill>
                <a:latin typeface="Verdana"/>
                <a:cs typeface="Verdana"/>
              </a:rPr>
              <a:t>i</a:t>
            </a:r>
            <a:r>
              <a:rPr sz="1050" spc="40" dirty="0">
                <a:solidFill>
                  <a:srgbClr val="332B2B"/>
                </a:solidFill>
                <a:latin typeface="Verdana"/>
                <a:cs typeface="Verdana"/>
              </a:rPr>
              <a:t>n</a:t>
            </a:r>
            <a:r>
              <a:rPr sz="1050" spc="5" dirty="0">
                <a:solidFill>
                  <a:srgbClr val="332B2B"/>
                </a:solidFill>
                <a:latin typeface="Verdana"/>
                <a:cs typeface="Verdana"/>
              </a:rPr>
              <a:t>t</a:t>
            </a:r>
            <a:r>
              <a:rPr sz="1050" spc="35" dirty="0">
                <a:solidFill>
                  <a:srgbClr val="332B2B"/>
                </a:solidFill>
                <a:latin typeface="Verdana"/>
                <a:cs typeface="Verdana"/>
              </a:rPr>
              <a:t>u</a:t>
            </a:r>
            <a:r>
              <a:rPr sz="1050" spc="-15" dirty="0">
                <a:solidFill>
                  <a:srgbClr val="332B2B"/>
                </a:solidFill>
                <a:latin typeface="Verdana"/>
                <a:cs typeface="Verdana"/>
              </a:rPr>
              <a:t>i</a:t>
            </a:r>
            <a:r>
              <a:rPr sz="1050" spc="5" dirty="0">
                <a:solidFill>
                  <a:srgbClr val="332B2B"/>
                </a:solidFill>
                <a:latin typeface="Verdana"/>
                <a:cs typeface="Verdana"/>
              </a:rPr>
              <a:t>t</a:t>
            </a:r>
            <a:r>
              <a:rPr sz="1050" spc="-15" dirty="0">
                <a:solidFill>
                  <a:srgbClr val="332B2B"/>
                </a:solidFill>
                <a:latin typeface="Verdana"/>
                <a:cs typeface="Verdana"/>
              </a:rPr>
              <a:t>i</a:t>
            </a:r>
            <a:r>
              <a:rPr sz="1050" spc="-75" dirty="0">
                <a:solidFill>
                  <a:srgbClr val="332B2B"/>
                </a:solidFill>
                <a:latin typeface="Verdana"/>
                <a:cs typeface="Verdana"/>
              </a:rPr>
              <a:t>v</a:t>
            </a:r>
            <a:r>
              <a:rPr sz="1050" spc="5" dirty="0">
                <a:solidFill>
                  <a:srgbClr val="332B2B"/>
                </a:solidFill>
                <a:latin typeface="Verdana"/>
                <a:cs typeface="Verdana"/>
              </a:rPr>
              <a:t>e</a:t>
            </a:r>
            <a:r>
              <a:rPr sz="1050" spc="-95" dirty="0">
                <a:solidFill>
                  <a:srgbClr val="332B2B"/>
                </a:solidFill>
                <a:latin typeface="Verdana"/>
                <a:cs typeface="Verdana"/>
              </a:rPr>
              <a:t> </a:t>
            </a:r>
            <a:r>
              <a:rPr sz="1050" spc="-15" dirty="0">
                <a:solidFill>
                  <a:srgbClr val="332B2B"/>
                </a:solidFill>
                <a:latin typeface="Verdana"/>
                <a:cs typeface="Verdana"/>
              </a:rPr>
              <a:t>i</a:t>
            </a:r>
            <a:r>
              <a:rPr sz="1050" spc="40" dirty="0">
                <a:solidFill>
                  <a:srgbClr val="332B2B"/>
                </a:solidFill>
                <a:latin typeface="Verdana"/>
                <a:cs typeface="Verdana"/>
              </a:rPr>
              <a:t>n</a:t>
            </a:r>
            <a:r>
              <a:rPr sz="1050" spc="-15" dirty="0">
                <a:solidFill>
                  <a:srgbClr val="332B2B"/>
                </a:solidFill>
                <a:latin typeface="Verdana"/>
                <a:cs typeface="Verdana"/>
              </a:rPr>
              <a:t>t</a:t>
            </a:r>
            <a:r>
              <a:rPr sz="1050" dirty="0">
                <a:solidFill>
                  <a:srgbClr val="332B2B"/>
                </a:solidFill>
                <a:latin typeface="Verdana"/>
                <a:cs typeface="Verdana"/>
              </a:rPr>
              <a:t>e</a:t>
            </a:r>
            <a:r>
              <a:rPr sz="1050" spc="-35" dirty="0">
                <a:solidFill>
                  <a:srgbClr val="332B2B"/>
                </a:solidFill>
                <a:latin typeface="Verdana"/>
                <a:cs typeface="Verdana"/>
              </a:rPr>
              <a:t>r</a:t>
            </a:r>
            <a:r>
              <a:rPr sz="1050" spc="-30" dirty="0">
                <a:solidFill>
                  <a:srgbClr val="332B2B"/>
                </a:solidFill>
                <a:latin typeface="Verdana"/>
                <a:cs typeface="Verdana"/>
              </a:rPr>
              <a:t>f</a:t>
            </a:r>
            <a:r>
              <a:rPr sz="1050" spc="-15" dirty="0">
                <a:solidFill>
                  <a:srgbClr val="332B2B"/>
                </a:solidFill>
                <a:latin typeface="Verdana"/>
                <a:cs typeface="Verdana"/>
              </a:rPr>
              <a:t>a</a:t>
            </a:r>
            <a:r>
              <a:rPr sz="1050" spc="30" dirty="0">
                <a:solidFill>
                  <a:srgbClr val="332B2B"/>
                </a:solidFill>
                <a:latin typeface="Verdana"/>
                <a:cs typeface="Verdana"/>
              </a:rPr>
              <a:t>c</a:t>
            </a:r>
            <a:r>
              <a:rPr sz="1050" dirty="0">
                <a:solidFill>
                  <a:srgbClr val="332B2B"/>
                </a:solidFill>
                <a:latin typeface="Verdana"/>
                <a:cs typeface="Verdana"/>
              </a:rPr>
              <a:t>e</a:t>
            </a:r>
            <a:r>
              <a:rPr sz="1050" spc="-160" dirty="0">
                <a:solidFill>
                  <a:srgbClr val="332B2B"/>
                </a:solidFill>
                <a:latin typeface="Verdana"/>
                <a:cs typeface="Verdana"/>
              </a:rPr>
              <a:t>,</a:t>
            </a:r>
            <a:r>
              <a:rPr sz="1050" spc="-95" dirty="0">
                <a:solidFill>
                  <a:srgbClr val="332B2B"/>
                </a:solidFill>
                <a:latin typeface="Verdana"/>
                <a:cs typeface="Verdana"/>
              </a:rPr>
              <a:t> </a:t>
            </a:r>
            <a:r>
              <a:rPr sz="1050" spc="50" dirty="0">
                <a:solidFill>
                  <a:srgbClr val="332B2B"/>
                </a:solidFill>
                <a:latin typeface="Verdana"/>
                <a:cs typeface="Verdana"/>
              </a:rPr>
              <a:t>p</a:t>
            </a:r>
            <a:r>
              <a:rPr sz="1050" dirty="0">
                <a:solidFill>
                  <a:srgbClr val="332B2B"/>
                </a:solidFill>
                <a:latin typeface="Verdana"/>
                <a:cs typeface="Verdana"/>
              </a:rPr>
              <a:t>o</a:t>
            </a:r>
            <a:r>
              <a:rPr sz="1050" spc="40" dirty="0">
                <a:solidFill>
                  <a:srgbClr val="332B2B"/>
                </a:solidFill>
                <a:latin typeface="Verdana"/>
                <a:cs typeface="Verdana"/>
              </a:rPr>
              <a:t>w</a:t>
            </a:r>
            <a:r>
              <a:rPr sz="1050" dirty="0">
                <a:solidFill>
                  <a:srgbClr val="332B2B"/>
                </a:solidFill>
                <a:latin typeface="Verdana"/>
                <a:cs typeface="Verdana"/>
              </a:rPr>
              <a:t>e</a:t>
            </a:r>
            <a:r>
              <a:rPr sz="1050" spc="-35" dirty="0">
                <a:solidFill>
                  <a:srgbClr val="332B2B"/>
                </a:solidFill>
                <a:latin typeface="Verdana"/>
                <a:cs typeface="Verdana"/>
              </a:rPr>
              <a:t>r</a:t>
            </a:r>
            <a:r>
              <a:rPr sz="1050" spc="-20" dirty="0">
                <a:solidFill>
                  <a:srgbClr val="332B2B"/>
                </a:solidFill>
                <a:latin typeface="Verdana"/>
                <a:cs typeface="Verdana"/>
              </a:rPr>
              <a:t>f</a:t>
            </a:r>
            <a:r>
              <a:rPr sz="1050" spc="35" dirty="0">
                <a:solidFill>
                  <a:srgbClr val="332B2B"/>
                </a:solidFill>
                <a:latin typeface="Verdana"/>
                <a:cs typeface="Verdana"/>
              </a:rPr>
              <a:t>u</a:t>
            </a:r>
            <a:r>
              <a:rPr sz="1050" spc="-10" dirty="0">
                <a:solidFill>
                  <a:srgbClr val="332B2B"/>
                </a:solidFill>
                <a:latin typeface="Verdana"/>
                <a:cs typeface="Verdana"/>
              </a:rPr>
              <a:t>l</a:t>
            </a:r>
            <a:r>
              <a:rPr sz="1050" spc="-95" dirty="0">
                <a:solidFill>
                  <a:srgbClr val="332B2B"/>
                </a:solidFill>
                <a:latin typeface="Verdana"/>
                <a:cs typeface="Verdana"/>
              </a:rPr>
              <a:t> </a:t>
            </a:r>
            <a:r>
              <a:rPr sz="1050" spc="-60" dirty="0">
                <a:solidFill>
                  <a:srgbClr val="332B2B"/>
                </a:solidFill>
                <a:latin typeface="Verdana"/>
                <a:cs typeface="Verdana"/>
              </a:rPr>
              <a:t>v</a:t>
            </a:r>
            <a:r>
              <a:rPr sz="1050" spc="-15" dirty="0">
                <a:solidFill>
                  <a:srgbClr val="332B2B"/>
                </a:solidFill>
                <a:latin typeface="Verdana"/>
                <a:cs typeface="Verdana"/>
              </a:rPr>
              <a:t>i</a:t>
            </a:r>
            <a:r>
              <a:rPr sz="1050" spc="-40" dirty="0">
                <a:solidFill>
                  <a:srgbClr val="332B2B"/>
                </a:solidFill>
                <a:latin typeface="Verdana"/>
                <a:cs typeface="Verdana"/>
              </a:rPr>
              <a:t>s</a:t>
            </a:r>
            <a:r>
              <a:rPr sz="1050" spc="35" dirty="0">
                <a:solidFill>
                  <a:srgbClr val="332B2B"/>
                </a:solidFill>
                <a:latin typeface="Verdana"/>
                <a:cs typeface="Verdana"/>
              </a:rPr>
              <a:t>u</a:t>
            </a:r>
            <a:r>
              <a:rPr sz="1050" spc="-20" dirty="0">
                <a:solidFill>
                  <a:srgbClr val="332B2B"/>
                </a:solidFill>
                <a:latin typeface="Verdana"/>
                <a:cs typeface="Verdana"/>
              </a:rPr>
              <a:t>a</a:t>
            </a:r>
            <a:r>
              <a:rPr sz="1050" spc="-15" dirty="0">
                <a:solidFill>
                  <a:srgbClr val="332B2B"/>
                </a:solidFill>
                <a:latin typeface="Verdana"/>
                <a:cs typeface="Verdana"/>
              </a:rPr>
              <a:t>li</a:t>
            </a:r>
            <a:r>
              <a:rPr sz="1050" spc="-25" dirty="0">
                <a:solidFill>
                  <a:srgbClr val="332B2B"/>
                </a:solidFill>
                <a:latin typeface="Verdana"/>
                <a:cs typeface="Verdana"/>
              </a:rPr>
              <a:t>z</a:t>
            </a:r>
            <a:r>
              <a:rPr sz="1050" spc="-20" dirty="0">
                <a:solidFill>
                  <a:srgbClr val="332B2B"/>
                </a:solidFill>
                <a:latin typeface="Verdana"/>
                <a:cs typeface="Verdana"/>
              </a:rPr>
              <a:t>a</a:t>
            </a:r>
            <a:r>
              <a:rPr sz="1050" spc="5" dirty="0">
                <a:solidFill>
                  <a:srgbClr val="332B2B"/>
                </a:solidFill>
                <a:latin typeface="Verdana"/>
                <a:cs typeface="Verdana"/>
              </a:rPr>
              <a:t>t</a:t>
            </a:r>
            <a:r>
              <a:rPr sz="1050" spc="-15" dirty="0">
                <a:solidFill>
                  <a:srgbClr val="332B2B"/>
                </a:solidFill>
                <a:latin typeface="Verdana"/>
                <a:cs typeface="Verdana"/>
              </a:rPr>
              <a:t>i</a:t>
            </a:r>
            <a:r>
              <a:rPr sz="1050" spc="15" dirty="0">
                <a:solidFill>
                  <a:srgbClr val="332B2B"/>
                </a:solidFill>
                <a:latin typeface="Verdana"/>
                <a:cs typeface="Verdana"/>
              </a:rPr>
              <a:t>o</a:t>
            </a:r>
            <a:r>
              <a:rPr sz="1050" spc="40" dirty="0">
                <a:solidFill>
                  <a:srgbClr val="332B2B"/>
                </a:solidFill>
                <a:latin typeface="Verdana"/>
                <a:cs typeface="Verdana"/>
              </a:rPr>
              <a:t>n</a:t>
            </a:r>
            <a:r>
              <a:rPr sz="1050" spc="-40" dirty="0">
                <a:solidFill>
                  <a:srgbClr val="332B2B"/>
                </a:solidFill>
                <a:latin typeface="Verdana"/>
                <a:cs typeface="Verdana"/>
              </a:rPr>
              <a:t>s</a:t>
            </a:r>
            <a:r>
              <a:rPr sz="1050" spc="-160" dirty="0">
                <a:solidFill>
                  <a:srgbClr val="332B2B"/>
                </a:solidFill>
                <a:latin typeface="Verdana"/>
                <a:cs typeface="Verdana"/>
              </a:rPr>
              <a:t>,  </a:t>
            </a:r>
            <a:r>
              <a:rPr sz="1050" spc="25" dirty="0">
                <a:solidFill>
                  <a:srgbClr val="332B2B"/>
                </a:solidFill>
                <a:latin typeface="Verdana"/>
                <a:cs typeface="Verdana"/>
              </a:rPr>
              <a:t>and</a:t>
            </a:r>
            <a:r>
              <a:rPr sz="1050" spc="-95" dirty="0">
                <a:solidFill>
                  <a:srgbClr val="332B2B"/>
                </a:solidFill>
                <a:latin typeface="Verdana"/>
                <a:cs typeface="Verdana"/>
              </a:rPr>
              <a:t> </a:t>
            </a:r>
            <a:r>
              <a:rPr sz="1050" spc="10" dirty="0">
                <a:solidFill>
                  <a:srgbClr val="332B2B"/>
                </a:solidFill>
                <a:latin typeface="Verdana"/>
                <a:cs typeface="Verdana"/>
              </a:rPr>
              <a:t>advanced</a:t>
            </a:r>
            <a:r>
              <a:rPr sz="1050" spc="-95" dirty="0">
                <a:solidFill>
                  <a:srgbClr val="332B2B"/>
                </a:solidFill>
                <a:latin typeface="Verdana"/>
                <a:cs typeface="Verdana"/>
              </a:rPr>
              <a:t> </a:t>
            </a:r>
            <a:r>
              <a:rPr sz="1050" spc="-5" dirty="0">
                <a:solidFill>
                  <a:srgbClr val="332B2B"/>
                </a:solidFill>
                <a:latin typeface="Verdana"/>
                <a:cs typeface="Verdana"/>
              </a:rPr>
              <a:t>analytics</a:t>
            </a:r>
            <a:r>
              <a:rPr sz="1050" spc="-95" dirty="0">
                <a:solidFill>
                  <a:srgbClr val="332B2B"/>
                </a:solidFill>
                <a:latin typeface="Verdana"/>
                <a:cs typeface="Verdana"/>
              </a:rPr>
              <a:t> </a:t>
            </a:r>
            <a:r>
              <a:rPr sz="1050" dirty="0">
                <a:solidFill>
                  <a:srgbClr val="332B2B"/>
                </a:solidFill>
                <a:latin typeface="Verdana"/>
                <a:cs typeface="Verdana"/>
              </a:rPr>
              <a:t>capabilities</a:t>
            </a:r>
            <a:r>
              <a:rPr sz="1050" spc="-95" dirty="0">
                <a:solidFill>
                  <a:srgbClr val="332B2B"/>
                </a:solidFill>
                <a:latin typeface="Verdana"/>
                <a:cs typeface="Verdana"/>
              </a:rPr>
              <a:t> </a:t>
            </a:r>
            <a:r>
              <a:rPr sz="1050" spc="10" dirty="0">
                <a:solidFill>
                  <a:srgbClr val="332B2B"/>
                </a:solidFill>
                <a:latin typeface="Verdana"/>
                <a:cs typeface="Verdana"/>
              </a:rPr>
              <a:t>enable </a:t>
            </a:r>
            <a:r>
              <a:rPr sz="1050" spc="-355" dirty="0">
                <a:solidFill>
                  <a:srgbClr val="332B2B"/>
                </a:solidFill>
                <a:latin typeface="Verdana"/>
                <a:cs typeface="Verdana"/>
              </a:rPr>
              <a:t> </a:t>
            </a:r>
            <a:r>
              <a:rPr sz="1050" spc="35" dirty="0">
                <a:solidFill>
                  <a:srgbClr val="332B2B"/>
                </a:solidFill>
                <a:latin typeface="Verdana"/>
                <a:cs typeface="Verdana"/>
              </a:rPr>
              <a:t>u</a:t>
            </a:r>
            <a:r>
              <a:rPr sz="1050" spc="-35" dirty="0">
                <a:solidFill>
                  <a:srgbClr val="332B2B"/>
                </a:solidFill>
                <a:latin typeface="Verdana"/>
                <a:cs typeface="Verdana"/>
              </a:rPr>
              <a:t>s</a:t>
            </a:r>
            <a:r>
              <a:rPr sz="1050" spc="-95" dirty="0">
                <a:solidFill>
                  <a:srgbClr val="332B2B"/>
                </a:solidFill>
                <a:latin typeface="Verdana"/>
                <a:cs typeface="Verdana"/>
              </a:rPr>
              <a:t> </a:t>
            </a:r>
            <a:r>
              <a:rPr sz="1050" spc="-15" dirty="0">
                <a:solidFill>
                  <a:srgbClr val="332B2B"/>
                </a:solidFill>
                <a:latin typeface="Verdana"/>
                <a:cs typeface="Verdana"/>
              </a:rPr>
              <a:t>t</a:t>
            </a:r>
            <a:r>
              <a:rPr sz="1050" spc="20" dirty="0">
                <a:solidFill>
                  <a:srgbClr val="332B2B"/>
                </a:solidFill>
                <a:latin typeface="Verdana"/>
                <a:cs typeface="Verdana"/>
              </a:rPr>
              <a:t>o</a:t>
            </a:r>
            <a:r>
              <a:rPr sz="1050" spc="-95" dirty="0">
                <a:solidFill>
                  <a:srgbClr val="332B2B"/>
                </a:solidFill>
                <a:latin typeface="Verdana"/>
                <a:cs typeface="Verdana"/>
              </a:rPr>
              <a:t> </a:t>
            </a:r>
            <a:r>
              <a:rPr sz="1050" spc="35" dirty="0">
                <a:solidFill>
                  <a:srgbClr val="332B2B"/>
                </a:solidFill>
                <a:latin typeface="Verdana"/>
                <a:cs typeface="Verdana"/>
              </a:rPr>
              <a:t>u</a:t>
            </a:r>
            <a:r>
              <a:rPr sz="1050" spc="45" dirty="0">
                <a:solidFill>
                  <a:srgbClr val="332B2B"/>
                </a:solidFill>
                <a:latin typeface="Verdana"/>
                <a:cs typeface="Verdana"/>
              </a:rPr>
              <a:t>n</a:t>
            </a:r>
            <a:r>
              <a:rPr sz="1050" spc="30" dirty="0">
                <a:solidFill>
                  <a:srgbClr val="332B2B"/>
                </a:solidFill>
                <a:latin typeface="Verdana"/>
                <a:cs typeface="Verdana"/>
              </a:rPr>
              <a:t>c</a:t>
            </a:r>
            <a:r>
              <a:rPr sz="1050" dirty="0">
                <a:solidFill>
                  <a:srgbClr val="332B2B"/>
                </a:solidFill>
                <a:latin typeface="Verdana"/>
                <a:cs typeface="Verdana"/>
              </a:rPr>
              <a:t>o</a:t>
            </a:r>
            <a:r>
              <a:rPr sz="1050" spc="-75" dirty="0">
                <a:solidFill>
                  <a:srgbClr val="332B2B"/>
                </a:solidFill>
                <a:latin typeface="Verdana"/>
                <a:cs typeface="Verdana"/>
              </a:rPr>
              <a:t>v</a:t>
            </a:r>
            <a:r>
              <a:rPr sz="1050" dirty="0">
                <a:solidFill>
                  <a:srgbClr val="332B2B"/>
                </a:solidFill>
                <a:latin typeface="Verdana"/>
                <a:cs typeface="Verdana"/>
              </a:rPr>
              <a:t>e</a:t>
            </a:r>
            <a:r>
              <a:rPr sz="1050" spc="-30" dirty="0">
                <a:solidFill>
                  <a:srgbClr val="332B2B"/>
                </a:solidFill>
                <a:latin typeface="Verdana"/>
                <a:cs typeface="Verdana"/>
              </a:rPr>
              <a:t>r</a:t>
            </a:r>
            <a:r>
              <a:rPr sz="1050" spc="-95" dirty="0">
                <a:solidFill>
                  <a:srgbClr val="332B2B"/>
                </a:solidFill>
                <a:latin typeface="Verdana"/>
                <a:cs typeface="Verdana"/>
              </a:rPr>
              <a:t> </a:t>
            </a:r>
            <a:r>
              <a:rPr sz="1050" spc="-75" dirty="0">
                <a:solidFill>
                  <a:srgbClr val="332B2B"/>
                </a:solidFill>
                <a:latin typeface="Verdana"/>
                <a:cs typeface="Verdana"/>
              </a:rPr>
              <a:t>v</a:t>
            </a:r>
            <a:r>
              <a:rPr sz="1050" spc="-20" dirty="0">
                <a:solidFill>
                  <a:srgbClr val="332B2B"/>
                </a:solidFill>
                <a:latin typeface="Verdana"/>
                <a:cs typeface="Verdana"/>
              </a:rPr>
              <a:t>a</a:t>
            </a:r>
            <a:r>
              <a:rPr sz="1050" spc="-15" dirty="0">
                <a:solidFill>
                  <a:srgbClr val="332B2B"/>
                </a:solidFill>
                <a:latin typeface="Verdana"/>
                <a:cs typeface="Verdana"/>
              </a:rPr>
              <a:t>l</a:t>
            </a:r>
            <a:r>
              <a:rPr sz="1050" spc="35" dirty="0">
                <a:solidFill>
                  <a:srgbClr val="332B2B"/>
                </a:solidFill>
                <a:latin typeface="Verdana"/>
                <a:cs typeface="Verdana"/>
              </a:rPr>
              <a:t>u</a:t>
            </a:r>
            <a:r>
              <a:rPr sz="1050" spc="-20" dirty="0">
                <a:solidFill>
                  <a:srgbClr val="332B2B"/>
                </a:solidFill>
                <a:latin typeface="Verdana"/>
                <a:cs typeface="Verdana"/>
              </a:rPr>
              <a:t>a</a:t>
            </a:r>
            <a:r>
              <a:rPr sz="1050" spc="50" dirty="0">
                <a:solidFill>
                  <a:srgbClr val="332B2B"/>
                </a:solidFill>
                <a:latin typeface="Verdana"/>
                <a:cs typeface="Verdana"/>
              </a:rPr>
              <a:t>b</a:t>
            </a:r>
            <a:r>
              <a:rPr sz="1050" spc="-15" dirty="0">
                <a:solidFill>
                  <a:srgbClr val="332B2B"/>
                </a:solidFill>
                <a:latin typeface="Verdana"/>
                <a:cs typeface="Verdana"/>
              </a:rPr>
              <a:t>l</a:t>
            </a:r>
            <a:r>
              <a:rPr sz="1050" spc="5" dirty="0">
                <a:solidFill>
                  <a:srgbClr val="332B2B"/>
                </a:solidFill>
                <a:latin typeface="Verdana"/>
                <a:cs typeface="Verdana"/>
              </a:rPr>
              <a:t>e</a:t>
            </a:r>
            <a:r>
              <a:rPr sz="1050" spc="-95" dirty="0">
                <a:solidFill>
                  <a:srgbClr val="332B2B"/>
                </a:solidFill>
                <a:latin typeface="Verdana"/>
                <a:cs typeface="Verdana"/>
              </a:rPr>
              <a:t> </a:t>
            </a:r>
            <a:r>
              <a:rPr sz="1050" spc="-15" dirty="0">
                <a:solidFill>
                  <a:srgbClr val="332B2B"/>
                </a:solidFill>
                <a:latin typeface="Verdana"/>
                <a:cs typeface="Verdana"/>
              </a:rPr>
              <a:t>i</a:t>
            </a:r>
            <a:r>
              <a:rPr sz="1050" spc="40" dirty="0">
                <a:solidFill>
                  <a:srgbClr val="332B2B"/>
                </a:solidFill>
                <a:latin typeface="Verdana"/>
                <a:cs typeface="Verdana"/>
              </a:rPr>
              <a:t>n</a:t>
            </a:r>
            <a:r>
              <a:rPr sz="1050" spc="-40" dirty="0">
                <a:solidFill>
                  <a:srgbClr val="332B2B"/>
                </a:solidFill>
                <a:latin typeface="Verdana"/>
                <a:cs typeface="Verdana"/>
              </a:rPr>
              <a:t>s</a:t>
            </a:r>
            <a:r>
              <a:rPr sz="1050" spc="-15" dirty="0">
                <a:solidFill>
                  <a:srgbClr val="332B2B"/>
                </a:solidFill>
                <a:latin typeface="Verdana"/>
                <a:cs typeface="Verdana"/>
              </a:rPr>
              <a:t>i</a:t>
            </a:r>
            <a:r>
              <a:rPr sz="1050" spc="60" dirty="0">
                <a:solidFill>
                  <a:srgbClr val="332B2B"/>
                </a:solidFill>
                <a:latin typeface="Verdana"/>
                <a:cs typeface="Verdana"/>
              </a:rPr>
              <a:t>g</a:t>
            </a:r>
            <a:r>
              <a:rPr sz="1050" spc="40" dirty="0">
                <a:solidFill>
                  <a:srgbClr val="332B2B"/>
                </a:solidFill>
                <a:latin typeface="Verdana"/>
                <a:cs typeface="Verdana"/>
              </a:rPr>
              <a:t>h</a:t>
            </a:r>
            <a:r>
              <a:rPr sz="1050" spc="5" dirty="0">
                <a:solidFill>
                  <a:srgbClr val="332B2B"/>
                </a:solidFill>
                <a:latin typeface="Verdana"/>
                <a:cs typeface="Verdana"/>
              </a:rPr>
              <a:t>t</a:t>
            </a:r>
            <a:r>
              <a:rPr sz="1050" spc="-35" dirty="0">
                <a:solidFill>
                  <a:srgbClr val="332B2B"/>
                </a:solidFill>
                <a:latin typeface="Verdana"/>
                <a:cs typeface="Verdana"/>
              </a:rPr>
              <a:t>s</a:t>
            </a:r>
            <a:r>
              <a:rPr sz="1050" spc="-95" dirty="0">
                <a:solidFill>
                  <a:srgbClr val="332B2B"/>
                </a:solidFill>
                <a:latin typeface="Verdana"/>
                <a:cs typeface="Verdana"/>
              </a:rPr>
              <a:t> </a:t>
            </a:r>
            <a:r>
              <a:rPr sz="1050" spc="-20" dirty="0">
                <a:solidFill>
                  <a:srgbClr val="332B2B"/>
                </a:solidFill>
                <a:latin typeface="Verdana"/>
                <a:cs typeface="Verdana"/>
              </a:rPr>
              <a:t>a</a:t>
            </a:r>
            <a:r>
              <a:rPr sz="1050" spc="45" dirty="0">
                <a:solidFill>
                  <a:srgbClr val="332B2B"/>
                </a:solidFill>
                <a:latin typeface="Verdana"/>
                <a:cs typeface="Verdana"/>
              </a:rPr>
              <a:t>n</a:t>
            </a:r>
            <a:r>
              <a:rPr sz="1050" spc="55" dirty="0">
                <a:solidFill>
                  <a:srgbClr val="332B2B"/>
                </a:solidFill>
                <a:latin typeface="Verdana"/>
                <a:cs typeface="Verdana"/>
              </a:rPr>
              <a:t>d</a:t>
            </a:r>
            <a:r>
              <a:rPr sz="1050" spc="-95" dirty="0">
                <a:solidFill>
                  <a:srgbClr val="332B2B"/>
                </a:solidFill>
                <a:latin typeface="Verdana"/>
                <a:cs typeface="Verdana"/>
              </a:rPr>
              <a:t> </a:t>
            </a:r>
            <a:r>
              <a:rPr sz="1050" spc="50" dirty="0">
                <a:solidFill>
                  <a:srgbClr val="332B2B"/>
                </a:solidFill>
                <a:latin typeface="Verdana"/>
                <a:cs typeface="Verdana"/>
              </a:rPr>
              <a:t>d</a:t>
            </a:r>
            <a:r>
              <a:rPr sz="1050" spc="-40" dirty="0">
                <a:solidFill>
                  <a:srgbClr val="332B2B"/>
                </a:solidFill>
                <a:latin typeface="Verdana"/>
                <a:cs typeface="Verdana"/>
              </a:rPr>
              <a:t>r</a:t>
            </a:r>
            <a:r>
              <a:rPr sz="1050" spc="-15" dirty="0">
                <a:solidFill>
                  <a:srgbClr val="332B2B"/>
                </a:solidFill>
                <a:latin typeface="Verdana"/>
                <a:cs typeface="Verdana"/>
              </a:rPr>
              <a:t>i</a:t>
            </a:r>
            <a:r>
              <a:rPr sz="1050" spc="-75" dirty="0">
                <a:solidFill>
                  <a:srgbClr val="332B2B"/>
                </a:solidFill>
                <a:latin typeface="Verdana"/>
                <a:cs typeface="Verdana"/>
              </a:rPr>
              <a:t>v</a:t>
            </a:r>
            <a:r>
              <a:rPr sz="1050" spc="5" dirty="0">
                <a:solidFill>
                  <a:srgbClr val="332B2B"/>
                </a:solidFill>
                <a:latin typeface="Verdana"/>
                <a:cs typeface="Verdana"/>
              </a:rPr>
              <a:t>e  </a:t>
            </a:r>
            <a:r>
              <a:rPr sz="1050" spc="50" dirty="0">
                <a:solidFill>
                  <a:srgbClr val="332B2B"/>
                </a:solidFill>
                <a:latin typeface="Verdana"/>
                <a:cs typeface="Verdana"/>
              </a:rPr>
              <a:t>b</a:t>
            </a:r>
            <a:r>
              <a:rPr sz="1050" spc="35" dirty="0">
                <a:solidFill>
                  <a:srgbClr val="332B2B"/>
                </a:solidFill>
                <a:latin typeface="Verdana"/>
                <a:cs typeface="Verdana"/>
              </a:rPr>
              <a:t>u</a:t>
            </a:r>
            <a:r>
              <a:rPr sz="1050" spc="-40" dirty="0">
                <a:solidFill>
                  <a:srgbClr val="332B2B"/>
                </a:solidFill>
                <a:latin typeface="Verdana"/>
                <a:cs typeface="Verdana"/>
              </a:rPr>
              <a:t>s</a:t>
            </a:r>
            <a:r>
              <a:rPr sz="1050" spc="-15" dirty="0">
                <a:solidFill>
                  <a:srgbClr val="332B2B"/>
                </a:solidFill>
                <a:latin typeface="Verdana"/>
                <a:cs typeface="Verdana"/>
              </a:rPr>
              <a:t>i</a:t>
            </a:r>
            <a:r>
              <a:rPr sz="1050" spc="45" dirty="0">
                <a:solidFill>
                  <a:srgbClr val="332B2B"/>
                </a:solidFill>
                <a:latin typeface="Verdana"/>
                <a:cs typeface="Verdana"/>
              </a:rPr>
              <a:t>n</a:t>
            </a:r>
            <a:r>
              <a:rPr sz="1050" dirty="0">
                <a:solidFill>
                  <a:srgbClr val="332B2B"/>
                </a:solidFill>
                <a:latin typeface="Verdana"/>
                <a:cs typeface="Verdana"/>
              </a:rPr>
              <a:t>e</a:t>
            </a:r>
            <a:r>
              <a:rPr sz="1050" spc="-40" dirty="0">
                <a:solidFill>
                  <a:srgbClr val="332B2B"/>
                </a:solidFill>
                <a:latin typeface="Verdana"/>
                <a:cs typeface="Verdana"/>
              </a:rPr>
              <a:t>s</a:t>
            </a:r>
            <a:r>
              <a:rPr sz="1050" spc="-35" dirty="0">
                <a:solidFill>
                  <a:srgbClr val="332B2B"/>
                </a:solidFill>
                <a:latin typeface="Verdana"/>
                <a:cs typeface="Verdana"/>
              </a:rPr>
              <a:t>s</a:t>
            </a:r>
            <a:r>
              <a:rPr sz="1050" spc="-95" dirty="0">
                <a:solidFill>
                  <a:srgbClr val="332B2B"/>
                </a:solidFill>
                <a:latin typeface="Verdana"/>
                <a:cs typeface="Verdana"/>
              </a:rPr>
              <a:t> </a:t>
            </a:r>
            <a:r>
              <a:rPr sz="1050" spc="60" dirty="0">
                <a:solidFill>
                  <a:srgbClr val="332B2B"/>
                </a:solidFill>
                <a:latin typeface="Verdana"/>
                <a:cs typeface="Verdana"/>
              </a:rPr>
              <a:t>g</a:t>
            </a:r>
            <a:r>
              <a:rPr sz="1050" spc="-45" dirty="0">
                <a:solidFill>
                  <a:srgbClr val="332B2B"/>
                </a:solidFill>
                <a:latin typeface="Verdana"/>
                <a:cs typeface="Verdana"/>
              </a:rPr>
              <a:t>r</a:t>
            </a:r>
            <a:r>
              <a:rPr sz="1050" dirty="0">
                <a:solidFill>
                  <a:srgbClr val="332B2B"/>
                </a:solidFill>
                <a:latin typeface="Verdana"/>
                <a:cs typeface="Verdana"/>
              </a:rPr>
              <a:t>o</a:t>
            </a:r>
            <a:r>
              <a:rPr sz="1050" spc="75" dirty="0">
                <a:solidFill>
                  <a:srgbClr val="332B2B"/>
                </a:solidFill>
                <a:latin typeface="Verdana"/>
                <a:cs typeface="Verdana"/>
              </a:rPr>
              <a:t>w</a:t>
            </a:r>
            <a:r>
              <a:rPr sz="1050" spc="5" dirty="0">
                <a:solidFill>
                  <a:srgbClr val="332B2B"/>
                </a:solidFill>
                <a:latin typeface="Verdana"/>
                <a:cs typeface="Verdana"/>
              </a:rPr>
              <a:t>t</a:t>
            </a:r>
            <a:r>
              <a:rPr sz="1050" spc="40" dirty="0">
                <a:solidFill>
                  <a:srgbClr val="332B2B"/>
                </a:solidFill>
                <a:latin typeface="Verdana"/>
                <a:cs typeface="Verdana"/>
              </a:rPr>
              <a:t>h</a:t>
            </a:r>
            <a:r>
              <a:rPr sz="1050" spc="-160" dirty="0">
                <a:solidFill>
                  <a:srgbClr val="332B2B"/>
                </a:solidFill>
                <a:latin typeface="Verdana"/>
                <a:cs typeface="Verdana"/>
              </a:rPr>
              <a:t>.</a:t>
            </a:r>
            <a:r>
              <a:rPr sz="1050" spc="-95" dirty="0">
                <a:solidFill>
                  <a:srgbClr val="332B2B"/>
                </a:solidFill>
                <a:latin typeface="Verdana"/>
                <a:cs typeface="Verdana"/>
              </a:rPr>
              <a:t> </a:t>
            </a:r>
            <a:r>
              <a:rPr sz="1050" spc="65" dirty="0">
                <a:solidFill>
                  <a:srgbClr val="332B2B"/>
                </a:solidFill>
                <a:latin typeface="Verdana"/>
                <a:cs typeface="Verdana"/>
              </a:rPr>
              <a:t>B</a:t>
            </a:r>
            <a:r>
              <a:rPr sz="1050" spc="-55" dirty="0">
                <a:solidFill>
                  <a:srgbClr val="332B2B"/>
                </a:solidFill>
                <a:latin typeface="Verdana"/>
                <a:cs typeface="Verdana"/>
              </a:rPr>
              <a:t>y</a:t>
            </a:r>
            <a:r>
              <a:rPr sz="1050" spc="-95" dirty="0">
                <a:solidFill>
                  <a:srgbClr val="332B2B"/>
                </a:solidFill>
                <a:latin typeface="Verdana"/>
                <a:cs typeface="Verdana"/>
              </a:rPr>
              <a:t> </a:t>
            </a:r>
            <a:r>
              <a:rPr sz="1050" spc="40" dirty="0">
                <a:solidFill>
                  <a:srgbClr val="332B2B"/>
                </a:solidFill>
                <a:latin typeface="Verdana"/>
                <a:cs typeface="Verdana"/>
              </a:rPr>
              <a:t>h</a:t>
            </a:r>
            <a:r>
              <a:rPr sz="1050" spc="-20" dirty="0">
                <a:solidFill>
                  <a:srgbClr val="332B2B"/>
                </a:solidFill>
                <a:latin typeface="Verdana"/>
                <a:cs typeface="Verdana"/>
              </a:rPr>
              <a:t>a</a:t>
            </a:r>
            <a:r>
              <a:rPr sz="1050" spc="-40" dirty="0">
                <a:solidFill>
                  <a:srgbClr val="332B2B"/>
                </a:solidFill>
                <a:latin typeface="Verdana"/>
                <a:cs typeface="Verdana"/>
              </a:rPr>
              <a:t>r</a:t>
            </a:r>
            <a:r>
              <a:rPr sz="1050" spc="45" dirty="0">
                <a:solidFill>
                  <a:srgbClr val="332B2B"/>
                </a:solidFill>
                <a:latin typeface="Verdana"/>
                <a:cs typeface="Verdana"/>
              </a:rPr>
              <a:t>n</a:t>
            </a:r>
            <a:r>
              <a:rPr sz="1050" dirty="0">
                <a:solidFill>
                  <a:srgbClr val="332B2B"/>
                </a:solidFill>
                <a:latin typeface="Verdana"/>
                <a:cs typeface="Verdana"/>
              </a:rPr>
              <a:t>e</a:t>
            </a:r>
            <a:r>
              <a:rPr sz="1050" spc="-40" dirty="0">
                <a:solidFill>
                  <a:srgbClr val="332B2B"/>
                </a:solidFill>
                <a:latin typeface="Verdana"/>
                <a:cs typeface="Verdana"/>
              </a:rPr>
              <a:t>ss</a:t>
            </a:r>
            <a:r>
              <a:rPr sz="1050" spc="-15" dirty="0">
                <a:solidFill>
                  <a:srgbClr val="332B2B"/>
                </a:solidFill>
                <a:latin typeface="Verdana"/>
                <a:cs typeface="Verdana"/>
              </a:rPr>
              <a:t>i</a:t>
            </a:r>
            <a:r>
              <a:rPr sz="1050" spc="45" dirty="0">
                <a:solidFill>
                  <a:srgbClr val="332B2B"/>
                </a:solidFill>
                <a:latin typeface="Verdana"/>
                <a:cs typeface="Verdana"/>
              </a:rPr>
              <a:t>n</a:t>
            </a:r>
            <a:r>
              <a:rPr sz="1050" spc="65" dirty="0">
                <a:solidFill>
                  <a:srgbClr val="332B2B"/>
                </a:solidFill>
                <a:latin typeface="Verdana"/>
                <a:cs typeface="Verdana"/>
              </a:rPr>
              <a:t>g</a:t>
            </a:r>
            <a:r>
              <a:rPr sz="1050" spc="-95" dirty="0">
                <a:solidFill>
                  <a:srgbClr val="332B2B"/>
                </a:solidFill>
                <a:latin typeface="Verdana"/>
                <a:cs typeface="Verdana"/>
              </a:rPr>
              <a:t> </a:t>
            </a:r>
            <a:r>
              <a:rPr sz="1050" spc="5" dirty="0">
                <a:solidFill>
                  <a:srgbClr val="332B2B"/>
                </a:solidFill>
                <a:latin typeface="Verdana"/>
                <a:cs typeface="Verdana"/>
              </a:rPr>
              <a:t>t</a:t>
            </a:r>
            <a:r>
              <a:rPr sz="1050" spc="45" dirty="0">
                <a:solidFill>
                  <a:srgbClr val="332B2B"/>
                </a:solidFill>
                <a:latin typeface="Verdana"/>
                <a:cs typeface="Verdana"/>
              </a:rPr>
              <a:t>h</a:t>
            </a:r>
            <a:r>
              <a:rPr sz="1050" spc="5" dirty="0">
                <a:solidFill>
                  <a:srgbClr val="332B2B"/>
                </a:solidFill>
                <a:latin typeface="Verdana"/>
                <a:cs typeface="Verdana"/>
              </a:rPr>
              <a:t>e</a:t>
            </a:r>
            <a:r>
              <a:rPr sz="1050" spc="-95" dirty="0">
                <a:solidFill>
                  <a:srgbClr val="332B2B"/>
                </a:solidFill>
                <a:latin typeface="Verdana"/>
                <a:cs typeface="Verdana"/>
              </a:rPr>
              <a:t> </a:t>
            </a:r>
            <a:r>
              <a:rPr sz="1050" spc="50" dirty="0">
                <a:solidFill>
                  <a:srgbClr val="332B2B"/>
                </a:solidFill>
                <a:latin typeface="Verdana"/>
                <a:cs typeface="Verdana"/>
              </a:rPr>
              <a:t>p</a:t>
            </a:r>
            <a:r>
              <a:rPr sz="1050" dirty="0">
                <a:solidFill>
                  <a:srgbClr val="332B2B"/>
                </a:solidFill>
                <a:latin typeface="Verdana"/>
                <a:cs typeface="Verdana"/>
              </a:rPr>
              <a:t>o</a:t>
            </a:r>
            <a:r>
              <a:rPr sz="1050" spc="40" dirty="0">
                <a:solidFill>
                  <a:srgbClr val="332B2B"/>
                </a:solidFill>
                <a:latin typeface="Verdana"/>
                <a:cs typeface="Verdana"/>
              </a:rPr>
              <a:t>w</a:t>
            </a:r>
            <a:r>
              <a:rPr sz="1050" dirty="0">
                <a:solidFill>
                  <a:srgbClr val="332B2B"/>
                </a:solidFill>
                <a:latin typeface="Verdana"/>
                <a:cs typeface="Verdana"/>
              </a:rPr>
              <a:t>e</a:t>
            </a:r>
            <a:r>
              <a:rPr sz="1050" spc="-25" dirty="0">
                <a:solidFill>
                  <a:srgbClr val="332B2B"/>
                </a:solidFill>
                <a:latin typeface="Verdana"/>
                <a:cs typeface="Verdana"/>
              </a:rPr>
              <a:t>r  </a:t>
            </a:r>
            <a:r>
              <a:rPr sz="1050" spc="15" dirty="0">
                <a:solidFill>
                  <a:srgbClr val="332B2B"/>
                </a:solidFill>
                <a:latin typeface="Verdana"/>
                <a:cs typeface="Verdana"/>
              </a:rPr>
              <a:t>o</a:t>
            </a:r>
            <a:r>
              <a:rPr sz="1050" spc="-15" dirty="0">
                <a:solidFill>
                  <a:srgbClr val="332B2B"/>
                </a:solidFill>
                <a:latin typeface="Verdana"/>
                <a:cs typeface="Verdana"/>
              </a:rPr>
              <a:t>f</a:t>
            </a:r>
            <a:r>
              <a:rPr sz="1050" spc="-95" dirty="0">
                <a:solidFill>
                  <a:srgbClr val="332B2B"/>
                </a:solidFill>
                <a:latin typeface="Verdana"/>
                <a:cs typeface="Verdana"/>
              </a:rPr>
              <a:t> </a:t>
            </a:r>
            <a:r>
              <a:rPr sz="1050" spc="-80" dirty="0">
                <a:solidFill>
                  <a:srgbClr val="332B2B"/>
                </a:solidFill>
                <a:latin typeface="Verdana"/>
                <a:cs typeface="Verdana"/>
              </a:rPr>
              <a:t>T</a:t>
            </a:r>
            <a:r>
              <a:rPr sz="1050" spc="-20" dirty="0">
                <a:solidFill>
                  <a:srgbClr val="332B2B"/>
                </a:solidFill>
                <a:latin typeface="Verdana"/>
                <a:cs typeface="Verdana"/>
              </a:rPr>
              <a:t>a</a:t>
            </a:r>
            <a:r>
              <a:rPr sz="1050" spc="50" dirty="0">
                <a:solidFill>
                  <a:srgbClr val="332B2B"/>
                </a:solidFill>
                <a:latin typeface="Verdana"/>
                <a:cs typeface="Verdana"/>
              </a:rPr>
              <a:t>b</a:t>
            </a:r>
            <a:r>
              <a:rPr sz="1050" spc="-15" dirty="0">
                <a:solidFill>
                  <a:srgbClr val="332B2B"/>
                </a:solidFill>
                <a:latin typeface="Verdana"/>
                <a:cs typeface="Verdana"/>
              </a:rPr>
              <a:t>le</a:t>
            </a:r>
            <a:r>
              <a:rPr sz="1050" spc="-20" dirty="0">
                <a:solidFill>
                  <a:srgbClr val="332B2B"/>
                </a:solidFill>
                <a:latin typeface="Verdana"/>
                <a:cs typeface="Verdana"/>
              </a:rPr>
              <a:t>a</a:t>
            </a:r>
            <a:r>
              <a:rPr sz="1050" spc="35" dirty="0">
                <a:solidFill>
                  <a:srgbClr val="332B2B"/>
                </a:solidFill>
                <a:latin typeface="Verdana"/>
                <a:cs typeface="Verdana"/>
              </a:rPr>
              <a:t>u</a:t>
            </a:r>
            <a:r>
              <a:rPr sz="1050" spc="-160" dirty="0">
                <a:solidFill>
                  <a:srgbClr val="332B2B"/>
                </a:solidFill>
                <a:latin typeface="Verdana"/>
                <a:cs typeface="Verdana"/>
              </a:rPr>
              <a:t>,</a:t>
            </a:r>
            <a:r>
              <a:rPr sz="1050" spc="-95" dirty="0">
                <a:solidFill>
                  <a:srgbClr val="332B2B"/>
                </a:solidFill>
                <a:latin typeface="Verdana"/>
                <a:cs typeface="Verdana"/>
              </a:rPr>
              <a:t> </a:t>
            </a:r>
            <a:r>
              <a:rPr sz="1050" spc="40" dirty="0">
                <a:solidFill>
                  <a:srgbClr val="332B2B"/>
                </a:solidFill>
                <a:latin typeface="Verdana"/>
                <a:cs typeface="Verdana"/>
              </a:rPr>
              <a:t>w</a:t>
            </a:r>
            <a:r>
              <a:rPr sz="1050" spc="5" dirty="0">
                <a:solidFill>
                  <a:srgbClr val="332B2B"/>
                </a:solidFill>
                <a:latin typeface="Verdana"/>
                <a:cs typeface="Verdana"/>
              </a:rPr>
              <a:t>e</a:t>
            </a:r>
            <a:r>
              <a:rPr sz="1050" spc="-95" dirty="0">
                <a:solidFill>
                  <a:srgbClr val="332B2B"/>
                </a:solidFill>
                <a:latin typeface="Verdana"/>
                <a:cs typeface="Verdana"/>
              </a:rPr>
              <a:t> </a:t>
            </a:r>
            <a:r>
              <a:rPr sz="1050" spc="35" dirty="0">
                <a:solidFill>
                  <a:srgbClr val="332B2B"/>
                </a:solidFill>
                <a:latin typeface="Verdana"/>
                <a:cs typeface="Verdana"/>
              </a:rPr>
              <a:t>c</a:t>
            </a:r>
            <a:r>
              <a:rPr sz="1050" spc="-20" dirty="0">
                <a:solidFill>
                  <a:srgbClr val="332B2B"/>
                </a:solidFill>
                <a:latin typeface="Verdana"/>
                <a:cs typeface="Verdana"/>
              </a:rPr>
              <a:t>a</a:t>
            </a:r>
            <a:r>
              <a:rPr sz="1050" spc="45" dirty="0">
                <a:solidFill>
                  <a:srgbClr val="332B2B"/>
                </a:solidFill>
                <a:latin typeface="Verdana"/>
                <a:cs typeface="Verdana"/>
              </a:rPr>
              <a:t>n</a:t>
            </a:r>
            <a:r>
              <a:rPr sz="1050" spc="-95" dirty="0">
                <a:solidFill>
                  <a:srgbClr val="332B2B"/>
                </a:solidFill>
                <a:latin typeface="Verdana"/>
                <a:cs typeface="Verdana"/>
              </a:rPr>
              <a:t> </a:t>
            </a:r>
            <a:r>
              <a:rPr sz="1050" spc="85" dirty="0">
                <a:solidFill>
                  <a:srgbClr val="332B2B"/>
                </a:solidFill>
                <a:latin typeface="Verdana"/>
                <a:cs typeface="Verdana"/>
              </a:rPr>
              <a:t>m</a:t>
            </a:r>
            <a:r>
              <a:rPr sz="1050" spc="-20" dirty="0">
                <a:solidFill>
                  <a:srgbClr val="332B2B"/>
                </a:solidFill>
                <a:latin typeface="Verdana"/>
                <a:cs typeface="Verdana"/>
              </a:rPr>
              <a:t>ak</a:t>
            </a:r>
            <a:r>
              <a:rPr sz="1050" spc="5" dirty="0">
                <a:solidFill>
                  <a:srgbClr val="332B2B"/>
                </a:solidFill>
                <a:latin typeface="Verdana"/>
                <a:cs typeface="Verdana"/>
              </a:rPr>
              <a:t>e</a:t>
            </a:r>
            <a:r>
              <a:rPr sz="1050" spc="-95" dirty="0">
                <a:solidFill>
                  <a:srgbClr val="332B2B"/>
                </a:solidFill>
                <a:latin typeface="Verdana"/>
                <a:cs typeface="Verdana"/>
              </a:rPr>
              <a:t> </a:t>
            </a:r>
            <a:r>
              <a:rPr sz="1050" spc="50" dirty="0">
                <a:solidFill>
                  <a:srgbClr val="332B2B"/>
                </a:solidFill>
                <a:latin typeface="Verdana"/>
                <a:cs typeface="Verdana"/>
              </a:rPr>
              <a:t>d</a:t>
            </a:r>
            <a:r>
              <a:rPr sz="1050" spc="-20" dirty="0">
                <a:solidFill>
                  <a:srgbClr val="332B2B"/>
                </a:solidFill>
                <a:latin typeface="Verdana"/>
                <a:cs typeface="Verdana"/>
              </a:rPr>
              <a:t>a</a:t>
            </a:r>
            <a:r>
              <a:rPr sz="1050" spc="5" dirty="0">
                <a:solidFill>
                  <a:srgbClr val="332B2B"/>
                </a:solidFill>
                <a:latin typeface="Verdana"/>
                <a:cs typeface="Verdana"/>
              </a:rPr>
              <a:t>t</a:t>
            </a:r>
            <a:r>
              <a:rPr sz="1050" spc="-20" dirty="0">
                <a:solidFill>
                  <a:srgbClr val="332B2B"/>
                </a:solidFill>
                <a:latin typeface="Verdana"/>
                <a:cs typeface="Verdana"/>
              </a:rPr>
              <a:t>a</a:t>
            </a:r>
            <a:r>
              <a:rPr sz="1050" spc="-70" dirty="0">
                <a:solidFill>
                  <a:srgbClr val="332B2B"/>
                </a:solidFill>
                <a:latin typeface="Verdana"/>
                <a:cs typeface="Verdana"/>
              </a:rPr>
              <a:t>-</a:t>
            </a:r>
            <a:r>
              <a:rPr sz="1050" spc="50" dirty="0">
                <a:solidFill>
                  <a:srgbClr val="332B2B"/>
                </a:solidFill>
                <a:latin typeface="Verdana"/>
                <a:cs typeface="Verdana"/>
              </a:rPr>
              <a:t>d</a:t>
            </a:r>
            <a:r>
              <a:rPr sz="1050" spc="-40" dirty="0">
                <a:solidFill>
                  <a:srgbClr val="332B2B"/>
                </a:solidFill>
                <a:latin typeface="Verdana"/>
                <a:cs typeface="Verdana"/>
              </a:rPr>
              <a:t>r</a:t>
            </a:r>
            <a:r>
              <a:rPr sz="1050" spc="-15" dirty="0">
                <a:solidFill>
                  <a:srgbClr val="332B2B"/>
                </a:solidFill>
                <a:latin typeface="Verdana"/>
                <a:cs typeface="Verdana"/>
              </a:rPr>
              <a:t>i</a:t>
            </a:r>
            <a:r>
              <a:rPr sz="1050" spc="-75" dirty="0">
                <a:solidFill>
                  <a:srgbClr val="332B2B"/>
                </a:solidFill>
                <a:latin typeface="Verdana"/>
                <a:cs typeface="Verdana"/>
              </a:rPr>
              <a:t>v</a:t>
            </a:r>
            <a:r>
              <a:rPr sz="1050" dirty="0">
                <a:solidFill>
                  <a:srgbClr val="332B2B"/>
                </a:solidFill>
                <a:latin typeface="Verdana"/>
                <a:cs typeface="Verdana"/>
              </a:rPr>
              <a:t>e</a:t>
            </a:r>
            <a:r>
              <a:rPr sz="1050" spc="30" dirty="0">
                <a:solidFill>
                  <a:srgbClr val="332B2B"/>
                </a:solidFill>
                <a:latin typeface="Verdana"/>
                <a:cs typeface="Verdana"/>
              </a:rPr>
              <a:t>n  </a:t>
            </a:r>
            <a:r>
              <a:rPr sz="1050" spc="50" dirty="0">
                <a:solidFill>
                  <a:srgbClr val="332B2B"/>
                </a:solidFill>
                <a:latin typeface="Verdana"/>
                <a:cs typeface="Verdana"/>
              </a:rPr>
              <a:t>d</a:t>
            </a:r>
            <a:r>
              <a:rPr sz="1050" dirty="0">
                <a:solidFill>
                  <a:srgbClr val="332B2B"/>
                </a:solidFill>
                <a:latin typeface="Verdana"/>
                <a:cs typeface="Verdana"/>
              </a:rPr>
              <a:t>e</a:t>
            </a:r>
            <a:r>
              <a:rPr sz="1050" spc="35" dirty="0">
                <a:solidFill>
                  <a:srgbClr val="332B2B"/>
                </a:solidFill>
                <a:latin typeface="Verdana"/>
                <a:cs typeface="Verdana"/>
              </a:rPr>
              <a:t>c</a:t>
            </a:r>
            <a:r>
              <a:rPr sz="1050" spc="-15" dirty="0">
                <a:solidFill>
                  <a:srgbClr val="332B2B"/>
                </a:solidFill>
                <a:latin typeface="Verdana"/>
                <a:cs typeface="Verdana"/>
              </a:rPr>
              <a:t>i</a:t>
            </a:r>
            <a:r>
              <a:rPr sz="1050" spc="-40" dirty="0">
                <a:solidFill>
                  <a:srgbClr val="332B2B"/>
                </a:solidFill>
                <a:latin typeface="Verdana"/>
                <a:cs typeface="Verdana"/>
              </a:rPr>
              <a:t>s</a:t>
            </a:r>
            <a:r>
              <a:rPr sz="1050" spc="-15" dirty="0">
                <a:solidFill>
                  <a:srgbClr val="332B2B"/>
                </a:solidFill>
                <a:latin typeface="Verdana"/>
                <a:cs typeface="Verdana"/>
              </a:rPr>
              <a:t>i</a:t>
            </a:r>
            <a:r>
              <a:rPr sz="1050" spc="15" dirty="0">
                <a:solidFill>
                  <a:srgbClr val="332B2B"/>
                </a:solidFill>
                <a:latin typeface="Verdana"/>
                <a:cs typeface="Verdana"/>
              </a:rPr>
              <a:t>o</a:t>
            </a:r>
            <a:r>
              <a:rPr sz="1050" spc="40" dirty="0">
                <a:solidFill>
                  <a:srgbClr val="332B2B"/>
                </a:solidFill>
                <a:latin typeface="Verdana"/>
                <a:cs typeface="Verdana"/>
              </a:rPr>
              <a:t>n</a:t>
            </a:r>
            <a:r>
              <a:rPr sz="1050" spc="-35" dirty="0">
                <a:solidFill>
                  <a:srgbClr val="332B2B"/>
                </a:solidFill>
                <a:latin typeface="Verdana"/>
                <a:cs typeface="Verdana"/>
              </a:rPr>
              <a:t>s</a:t>
            </a:r>
            <a:r>
              <a:rPr sz="1050" spc="-95" dirty="0">
                <a:solidFill>
                  <a:srgbClr val="332B2B"/>
                </a:solidFill>
                <a:latin typeface="Verdana"/>
                <a:cs typeface="Verdana"/>
              </a:rPr>
              <a:t> </a:t>
            </a:r>
            <a:r>
              <a:rPr sz="1050" spc="5" dirty="0">
                <a:solidFill>
                  <a:srgbClr val="332B2B"/>
                </a:solidFill>
                <a:latin typeface="Verdana"/>
                <a:cs typeface="Verdana"/>
              </a:rPr>
              <a:t>t</a:t>
            </a:r>
            <a:r>
              <a:rPr sz="1050" spc="40" dirty="0">
                <a:solidFill>
                  <a:srgbClr val="332B2B"/>
                </a:solidFill>
                <a:latin typeface="Verdana"/>
                <a:cs typeface="Verdana"/>
              </a:rPr>
              <a:t>h</a:t>
            </a:r>
            <a:r>
              <a:rPr sz="1050" spc="-20" dirty="0">
                <a:solidFill>
                  <a:srgbClr val="332B2B"/>
                </a:solidFill>
                <a:latin typeface="Verdana"/>
                <a:cs typeface="Verdana"/>
              </a:rPr>
              <a:t>a</a:t>
            </a:r>
            <a:r>
              <a:rPr sz="1050" spc="10" dirty="0">
                <a:solidFill>
                  <a:srgbClr val="332B2B"/>
                </a:solidFill>
                <a:latin typeface="Verdana"/>
                <a:cs typeface="Verdana"/>
              </a:rPr>
              <a:t>t</a:t>
            </a:r>
            <a:r>
              <a:rPr sz="1050" spc="-95" dirty="0">
                <a:solidFill>
                  <a:srgbClr val="332B2B"/>
                </a:solidFill>
                <a:latin typeface="Verdana"/>
                <a:cs typeface="Verdana"/>
              </a:rPr>
              <a:t> </a:t>
            </a:r>
            <a:r>
              <a:rPr sz="1050" spc="60" dirty="0">
                <a:solidFill>
                  <a:srgbClr val="332B2B"/>
                </a:solidFill>
                <a:latin typeface="Verdana"/>
                <a:cs typeface="Verdana"/>
              </a:rPr>
              <a:t>g</a:t>
            </a:r>
            <a:r>
              <a:rPr sz="1050" spc="-15" dirty="0">
                <a:solidFill>
                  <a:srgbClr val="332B2B"/>
                </a:solidFill>
                <a:latin typeface="Verdana"/>
                <a:cs typeface="Verdana"/>
              </a:rPr>
              <a:t>i</a:t>
            </a:r>
            <a:r>
              <a:rPr sz="1050" spc="-75" dirty="0">
                <a:solidFill>
                  <a:srgbClr val="332B2B"/>
                </a:solidFill>
                <a:latin typeface="Verdana"/>
                <a:cs typeface="Verdana"/>
              </a:rPr>
              <a:t>v</a:t>
            </a:r>
            <a:r>
              <a:rPr sz="1050" spc="5" dirty="0">
                <a:solidFill>
                  <a:srgbClr val="332B2B"/>
                </a:solidFill>
                <a:latin typeface="Verdana"/>
                <a:cs typeface="Verdana"/>
              </a:rPr>
              <a:t>e</a:t>
            </a:r>
            <a:r>
              <a:rPr sz="1050" spc="-95" dirty="0">
                <a:solidFill>
                  <a:srgbClr val="332B2B"/>
                </a:solidFill>
                <a:latin typeface="Verdana"/>
                <a:cs typeface="Verdana"/>
              </a:rPr>
              <a:t> </a:t>
            </a:r>
            <a:r>
              <a:rPr sz="1050" spc="35" dirty="0">
                <a:solidFill>
                  <a:srgbClr val="332B2B"/>
                </a:solidFill>
                <a:latin typeface="Verdana"/>
                <a:cs typeface="Verdana"/>
              </a:rPr>
              <a:t>u</a:t>
            </a:r>
            <a:r>
              <a:rPr sz="1050" spc="-35" dirty="0">
                <a:solidFill>
                  <a:srgbClr val="332B2B"/>
                </a:solidFill>
                <a:latin typeface="Verdana"/>
                <a:cs typeface="Verdana"/>
              </a:rPr>
              <a:t>s</a:t>
            </a:r>
            <a:r>
              <a:rPr sz="1050" spc="-95" dirty="0">
                <a:solidFill>
                  <a:srgbClr val="332B2B"/>
                </a:solidFill>
                <a:latin typeface="Verdana"/>
                <a:cs typeface="Verdana"/>
              </a:rPr>
              <a:t> </a:t>
            </a:r>
            <a:r>
              <a:rPr sz="1050" spc="-15" dirty="0">
                <a:solidFill>
                  <a:srgbClr val="332B2B"/>
                </a:solidFill>
                <a:latin typeface="Verdana"/>
                <a:cs typeface="Verdana"/>
              </a:rPr>
              <a:t>a</a:t>
            </a:r>
            <a:r>
              <a:rPr sz="1050" spc="-95" dirty="0">
                <a:solidFill>
                  <a:srgbClr val="332B2B"/>
                </a:solidFill>
                <a:latin typeface="Verdana"/>
                <a:cs typeface="Verdana"/>
              </a:rPr>
              <a:t> </a:t>
            </a:r>
            <a:r>
              <a:rPr sz="1050" spc="30" dirty="0">
                <a:solidFill>
                  <a:srgbClr val="332B2B"/>
                </a:solidFill>
                <a:latin typeface="Verdana"/>
                <a:cs typeface="Verdana"/>
              </a:rPr>
              <a:t>c</a:t>
            </a:r>
            <a:r>
              <a:rPr sz="1050" spc="15" dirty="0">
                <a:solidFill>
                  <a:srgbClr val="332B2B"/>
                </a:solidFill>
                <a:latin typeface="Verdana"/>
                <a:cs typeface="Verdana"/>
              </a:rPr>
              <a:t>o</a:t>
            </a:r>
            <a:r>
              <a:rPr sz="1050" spc="85" dirty="0">
                <a:solidFill>
                  <a:srgbClr val="332B2B"/>
                </a:solidFill>
                <a:latin typeface="Verdana"/>
                <a:cs typeface="Verdana"/>
              </a:rPr>
              <a:t>m</a:t>
            </a:r>
            <a:r>
              <a:rPr sz="1050" spc="50" dirty="0">
                <a:solidFill>
                  <a:srgbClr val="332B2B"/>
                </a:solidFill>
                <a:latin typeface="Verdana"/>
                <a:cs typeface="Verdana"/>
              </a:rPr>
              <a:t>p</a:t>
            </a:r>
            <a:r>
              <a:rPr sz="1050" dirty="0">
                <a:solidFill>
                  <a:srgbClr val="332B2B"/>
                </a:solidFill>
                <a:latin typeface="Verdana"/>
                <a:cs typeface="Verdana"/>
              </a:rPr>
              <a:t>e</a:t>
            </a:r>
            <a:r>
              <a:rPr sz="1050" spc="5" dirty="0">
                <a:solidFill>
                  <a:srgbClr val="332B2B"/>
                </a:solidFill>
                <a:latin typeface="Verdana"/>
                <a:cs typeface="Verdana"/>
              </a:rPr>
              <a:t>t</a:t>
            </a:r>
            <a:r>
              <a:rPr sz="1050" spc="-15" dirty="0">
                <a:solidFill>
                  <a:srgbClr val="332B2B"/>
                </a:solidFill>
                <a:latin typeface="Verdana"/>
                <a:cs typeface="Verdana"/>
              </a:rPr>
              <a:t>i</a:t>
            </a:r>
            <a:r>
              <a:rPr sz="1050" spc="5" dirty="0">
                <a:solidFill>
                  <a:srgbClr val="332B2B"/>
                </a:solidFill>
                <a:latin typeface="Verdana"/>
                <a:cs typeface="Verdana"/>
              </a:rPr>
              <a:t>t</a:t>
            </a:r>
            <a:r>
              <a:rPr sz="1050" spc="-15" dirty="0">
                <a:solidFill>
                  <a:srgbClr val="332B2B"/>
                </a:solidFill>
                <a:latin typeface="Verdana"/>
                <a:cs typeface="Verdana"/>
              </a:rPr>
              <a:t>i</a:t>
            </a:r>
            <a:r>
              <a:rPr sz="1050" spc="-75" dirty="0">
                <a:solidFill>
                  <a:srgbClr val="332B2B"/>
                </a:solidFill>
                <a:latin typeface="Verdana"/>
                <a:cs typeface="Verdana"/>
              </a:rPr>
              <a:t>v</a:t>
            </a:r>
            <a:r>
              <a:rPr sz="1050" spc="5" dirty="0">
                <a:solidFill>
                  <a:srgbClr val="332B2B"/>
                </a:solidFill>
                <a:latin typeface="Verdana"/>
                <a:cs typeface="Verdana"/>
              </a:rPr>
              <a:t>e</a:t>
            </a:r>
            <a:r>
              <a:rPr sz="1050" spc="-95" dirty="0">
                <a:solidFill>
                  <a:srgbClr val="332B2B"/>
                </a:solidFill>
                <a:latin typeface="Verdana"/>
                <a:cs typeface="Verdana"/>
              </a:rPr>
              <a:t> </a:t>
            </a:r>
            <a:r>
              <a:rPr sz="1050" dirty="0">
                <a:solidFill>
                  <a:srgbClr val="332B2B"/>
                </a:solidFill>
                <a:latin typeface="Verdana"/>
                <a:cs typeface="Verdana"/>
              </a:rPr>
              <a:t>e</a:t>
            </a:r>
            <a:r>
              <a:rPr sz="1050" spc="50" dirty="0">
                <a:solidFill>
                  <a:srgbClr val="332B2B"/>
                </a:solidFill>
                <a:latin typeface="Verdana"/>
                <a:cs typeface="Verdana"/>
              </a:rPr>
              <a:t>d</a:t>
            </a:r>
            <a:r>
              <a:rPr sz="1050" spc="60" dirty="0">
                <a:solidFill>
                  <a:srgbClr val="332B2B"/>
                </a:solidFill>
                <a:latin typeface="Verdana"/>
                <a:cs typeface="Verdana"/>
              </a:rPr>
              <a:t>g</a:t>
            </a:r>
            <a:r>
              <a:rPr sz="1050" spc="5" dirty="0">
                <a:solidFill>
                  <a:srgbClr val="332B2B"/>
                </a:solidFill>
                <a:latin typeface="Verdana"/>
                <a:cs typeface="Verdana"/>
              </a:rPr>
              <a:t>e  </a:t>
            </a:r>
            <a:r>
              <a:rPr sz="1050" spc="-15" dirty="0">
                <a:solidFill>
                  <a:srgbClr val="332B2B"/>
                </a:solidFill>
                <a:latin typeface="Verdana"/>
                <a:cs typeface="Verdana"/>
              </a:rPr>
              <a:t>i</a:t>
            </a:r>
            <a:r>
              <a:rPr sz="1050" spc="45" dirty="0">
                <a:solidFill>
                  <a:srgbClr val="332B2B"/>
                </a:solidFill>
                <a:latin typeface="Verdana"/>
                <a:cs typeface="Verdana"/>
              </a:rPr>
              <a:t>n</a:t>
            </a:r>
            <a:r>
              <a:rPr sz="1050" spc="-95" dirty="0">
                <a:solidFill>
                  <a:srgbClr val="332B2B"/>
                </a:solidFill>
                <a:latin typeface="Verdana"/>
                <a:cs typeface="Verdana"/>
              </a:rPr>
              <a:t> </a:t>
            </a:r>
            <a:r>
              <a:rPr sz="1050" spc="-15" dirty="0">
                <a:solidFill>
                  <a:srgbClr val="332B2B"/>
                </a:solidFill>
                <a:latin typeface="Verdana"/>
                <a:cs typeface="Verdana"/>
              </a:rPr>
              <a:t>t</a:t>
            </a:r>
            <a:r>
              <a:rPr sz="1050" spc="15" dirty="0">
                <a:solidFill>
                  <a:srgbClr val="332B2B"/>
                </a:solidFill>
                <a:latin typeface="Verdana"/>
                <a:cs typeface="Verdana"/>
              </a:rPr>
              <a:t>o</a:t>
            </a:r>
            <a:r>
              <a:rPr sz="1050" spc="50" dirty="0">
                <a:solidFill>
                  <a:srgbClr val="332B2B"/>
                </a:solidFill>
                <a:latin typeface="Verdana"/>
                <a:cs typeface="Verdana"/>
              </a:rPr>
              <a:t>d</a:t>
            </a:r>
            <a:r>
              <a:rPr sz="1050" spc="-30" dirty="0">
                <a:solidFill>
                  <a:srgbClr val="332B2B"/>
                </a:solidFill>
                <a:latin typeface="Verdana"/>
                <a:cs typeface="Verdana"/>
              </a:rPr>
              <a:t>a</a:t>
            </a:r>
            <a:r>
              <a:rPr sz="1050" spc="-60" dirty="0">
                <a:solidFill>
                  <a:srgbClr val="332B2B"/>
                </a:solidFill>
                <a:latin typeface="Verdana"/>
                <a:cs typeface="Verdana"/>
              </a:rPr>
              <a:t>y</a:t>
            </a:r>
            <a:r>
              <a:rPr sz="1050" spc="-75" dirty="0">
                <a:solidFill>
                  <a:srgbClr val="332B2B"/>
                </a:solidFill>
                <a:latin typeface="Verdana"/>
                <a:cs typeface="Verdana"/>
              </a:rPr>
              <a:t>'</a:t>
            </a:r>
            <a:r>
              <a:rPr sz="1050" spc="-35" dirty="0">
                <a:solidFill>
                  <a:srgbClr val="332B2B"/>
                </a:solidFill>
                <a:latin typeface="Verdana"/>
                <a:cs typeface="Verdana"/>
              </a:rPr>
              <a:t>s</a:t>
            </a:r>
            <a:r>
              <a:rPr sz="1050" spc="-95" dirty="0">
                <a:solidFill>
                  <a:srgbClr val="332B2B"/>
                </a:solidFill>
                <a:latin typeface="Verdana"/>
                <a:cs typeface="Verdana"/>
              </a:rPr>
              <a:t> </a:t>
            </a:r>
            <a:r>
              <a:rPr sz="1050" spc="35" dirty="0">
                <a:solidFill>
                  <a:srgbClr val="332B2B"/>
                </a:solidFill>
                <a:latin typeface="Verdana"/>
                <a:cs typeface="Verdana"/>
              </a:rPr>
              <a:t>cu</a:t>
            </a:r>
            <a:r>
              <a:rPr sz="1050" spc="-40" dirty="0">
                <a:solidFill>
                  <a:srgbClr val="332B2B"/>
                </a:solidFill>
                <a:latin typeface="Verdana"/>
                <a:cs typeface="Verdana"/>
              </a:rPr>
              <a:t>s</a:t>
            </a:r>
            <a:r>
              <a:rPr sz="1050" spc="-15" dirty="0">
                <a:solidFill>
                  <a:srgbClr val="332B2B"/>
                </a:solidFill>
                <a:latin typeface="Verdana"/>
                <a:cs typeface="Verdana"/>
              </a:rPr>
              <a:t>t</a:t>
            </a:r>
            <a:r>
              <a:rPr sz="1050" spc="15" dirty="0">
                <a:solidFill>
                  <a:srgbClr val="332B2B"/>
                </a:solidFill>
                <a:latin typeface="Verdana"/>
                <a:cs typeface="Verdana"/>
              </a:rPr>
              <a:t>o</a:t>
            </a:r>
            <a:r>
              <a:rPr sz="1050" spc="90" dirty="0">
                <a:solidFill>
                  <a:srgbClr val="332B2B"/>
                </a:solidFill>
                <a:latin typeface="Verdana"/>
                <a:cs typeface="Verdana"/>
              </a:rPr>
              <a:t>m</a:t>
            </a:r>
            <a:r>
              <a:rPr sz="1050" dirty="0">
                <a:solidFill>
                  <a:srgbClr val="332B2B"/>
                </a:solidFill>
                <a:latin typeface="Verdana"/>
                <a:cs typeface="Verdana"/>
              </a:rPr>
              <a:t>e</a:t>
            </a:r>
            <a:r>
              <a:rPr sz="1050" spc="-45" dirty="0">
                <a:solidFill>
                  <a:srgbClr val="332B2B"/>
                </a:solidFill>
                <a:latin typeface="Verdana"/>
                <a:cs typeface="Verdana"/>
              </a:rPr>
              <a:t>r</a:t>
            </a:r>
            <a:r>
              <a:rPr sz="1050" spc="-70" dirty="0">
                <a:solidFill>
                  <a:srgbClr val="332B2B"/>
                </a:solidFill>
                <a:latin typeface="Verdana"/>
                <a:cs typeface="Verdana"/>
              </a:rPr>
              <a:t>-</a:t>
            </a:r>
            <a:r>
              <a:rPr sz="1050" spc="30" dirty="0">
                <a:solidFill>
                  <a:srgbClr val="332B2B"/>
                </a:solidFill>
                <a:latin typeface="Verdana"/>
                <a:cs typeface="Verdana"/>
              </a:rPr>
              <a:t>c</a:t>
            </a:r>
            <a:r>
              <a:rPr sz="1050" dirty="0">
                <a:solidFill>
                  <a:srgbClr val="332B2B"/>
                </a:solidFill>
                <a:latin typeface="Verdana"/>
                <a:cs typeface="Verdana"/>
              </a:rPr>
              <a:t>e</a:t>
            </a:r>
            <a:r>
              <a:rPr sz="1050" spc="40" dirty="0">
                <a:solidFill>
                  <a:srgbClr val="332B2B"/>
                </a:solidFill>
                <a:latin typeface="Verdana"/>
                <a:cs typeface="Verdana"/>
              </a:rPr>
              <a:t>n</a:t>
            </a:r>
            <a:r>
              <a:rPr sz="1050" spc="5" dirty="0">
                <a:solidFill>
                  <a:srgbClr val="332B2B"/>
                </a:solidFill>
                <a:latin typeface="Verdana"/>
                <a:cs typeface="Verdana"/>
              </a:rPr>
              <a:t>t</a:t>
            </a:r>
            <a:r>
              <a:rPr sz="1050" spc="-40" dirty="0">
                <a:solidFill>
                  <a:srgbClr val="332B2B"/>
                </a:solidFill>
                <a:latin typeface="Verdana"/>
                <a:cs typeface="Verdana"/>
              </a:rPr>
              <a:t>r</a:t>
            </a:r>
            <a:r>
              <a:rPr sz="1050" spc="-15" dirty="0">
                <a:solidFill>
                  <a:srgbClr val="332B2B"/>
                </a:solidFill>
                <a:latin typeface="Verdana"/>
                <a:cs typeface="Verdana"/>
              </a:rPr>
              <a:t>i</a:t>
            </a:r>
            <a:r>
              <a:rPr sz="1050" spc="40" dirty="0">
                <a:solidFill>
                  <a:srgbClr val="332B2B"/>
                </a:solidFill>
                <a:latin typeface="Verdana"/>
                <a:cs typeface="Verdana"/>
              </a:rPr>
              <a:t>c</a:t>
            </a:r>
            <a:r>
              <a:rPr sz="1050" spc="-95" dirty="0">
                <a:solidFill>
                  <a:srgbClr val="332B2B"/>
                </a:solidFill>
                <a:latin typeface="Verdana"/>
                <a:cs typeface="Verdana"/>
              </a:rPr>
              <a:t> </a:t>
            </a:r>
            <a:r>
              <a:rPr sz="1050" spc="40" dirty="0">
                <a:solidFill>
                  <a:srgbClr val="332B2B"/>
                </a:solidFill>
                <a:latin typeface="Verdana"/>
                <a:cs typeface="Verdana"/>
              </a:rPr>
              <a:t>w</a:t>
            </a:r>
            <a:r>
              <a:rPr sz="1050" spc="15" dirty="0">
                <a:solidFill>
                  <a:srgbClr val="332B2B"/>
                </a:solidFill>
                <a:latin typeface="Verdana"/>
                <a:cs typeface="Verdana"/>
              </a:rPr>
              <a:t>o</a:t>
            </a:r>
            <a:r>
              <a:rPr sz="1050" spc="-40" dirty="0">
                <a:solidFill>
                  <a:srgbClr val="332B2B"/>
                </a:solidFill>
                <a:latin typeface="Verdana"/>
                <a:cs typeface="Verdana"/>
              </a:rPr>
              <a:t>r</a:t>
            </a:r>
            <a:r>
              <a:rPr sz="1050" spc="-15" dirty="0">
                <a:solidFill>
                  <a:srgbClr val="332B2B"/>
                </a:solidFill>
                <a:latin typeface="Verdana"/>
                <a:cs typeface="Verdana"/>
              </a:rPr>
              <a:t>l</a:t>
            </a:r>
            <a:r>
              <a:rPr sz="1050" spc="50" dirty="0">
                <a:solidFill>
                  <a:srgbClr val="332B2B"/>
                </a:solidFill>
                <a:latin typeface="Verdana"/>
                <a:cs typeface="Verdana"/>
              </a:rPr>
              <a:t>d</a:t>
            </a:r>
            <a:r>
              <a:rPr sz="1050" spc="-160" dirty="0">
                <a:solidFill>
                  <a:srgbClr val="332B2B"/>
                </a:solidFill>
                <a:latin typeface="Verdana"/>
                <a:cs typeface="Verdana"/>
              </a:rPr>
              <a:t>.</a:t>
            </a:r>
            <a:endParaRPr sz="1050">
              <a:latin typeface="Verdana"/>
              <a:cs typeface="Verdana"/>
            </a:endParaRPr>
          </a:p>
        </p:txBody>
      </p:sp>
      <p:sp>
        <p:nvSpPr>
          <p:cNvPr id="7" name="object 7"/>
          <p:cNvSpPr txBox="1">
            <a:spLocks noGrp="1"/>
          </p:cNvSpPr>
          <p:nvPr>
            <p:ph type="title"/>
          </p:nvPr>
        </p:nvSpPr>
        <p:spPr>
          <a:xfrm>
            <a:off x="597448" y="647255"/>
            <a:ext cx="942340" cy="254000"/>
          </a:xfrm>
          <a:prstGeom prst="rect">
            <a:avLst/>
          </a:prstGeom>
        </p:spPr>
        <p:txBody>
          <a:bodyPr vert="horz" wrap="square" lIns="0" tIns="12065" rIns="0" bIns="0" rtlCol="0">
            <a:spAutoFit/>
          </a:bodyPr>
          <a:lstStyle/>
          <a:p>
            <a:pPr marL="12700">
              <a:lnSpc>
                <a:spcPct val="100000"/>
              </a:lnSpc>
              <a:spcBef>
                <a:spcPts val="95"/>
              </a:spcBef>
            </a:pPr>
            <a:r>
              <a:rPr sz="1500" spc="-35" dirty="0">
                <a:latin typeface="SimSun"/>
                <a:cs typeface="SimSun"/>
              </a:rPr>
              <a:t>C</a:t>
            </a:r>
            <a:r>
              <a:rPr sz="1500" spc="-35" dirty="0">
                <a:solidFill>
                  <a:srgbClr val="332B2B"/>
                </a:solidFill>
                <a:latin typeface="SimSun"/>
                <a:cs typeface="SimSun"/>
              </a:rPr>
              <a:t>o</a:t>
            </a:r>
            <a:r>
              <a:rPr sz="1500" spc="-35" dirty="0">
                <a:latin typeface="SimSun"/>
                <a:cs typeface="SimSun"/>
              </a:rPr>
              <a:t>nclusio</a:t>
            </a:r>
            <a:r>
              <a:rPr sz="1500" spc="-35" dirty="0">
                <a:solidFill>
                  <a:srgbClr val="332B2B"/>
                </a:solidFill>
                <a:latin typeface="SimSun"/>
                <a:cs typeface="SimSun"/>
              </a:rPr>
              <a:t>n</a:t>
            </a:r>
            <a:endParaRPr sz="1500">
              <a:latin typeface="SimSun"/>
              <a:cs typeface="SimSu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73F6-E41F-D697-729E-5EF2598A5DC9}"/>
              </a:ext>
            </a:extLst>
          </p:cNvPr>
          <p:cNvSpPr>
            <a:spLocks noGrp="1"/>
          </p:cNvSpPr>
          <p:nvPr>
            <p:ph type="ctrTitle"/>
          </p:nvPr>
        </p:nvSpPr>
        <p:spPr>
          <a:xfrm>
            <a:off x="1785545" y="1355725"/>
            <a:ext cx="3401210" cy="738664"/>
          </a:xfrm>
        </p:spPr>
        <p:txBody>
          <a:bodyPr/>
          <a:lstStyle/>
          <a:p>
            <a:r>
              <a:rPr lang="en-US" sz="4800" b="1" dirty="0"/>
              <a:t>THANK YOU </a:t>
            </a:r>
            <a:endParaRPr lang="en-IN" sz="4800" b="1" dirty="0"/>
          </a:p>
        </p:txBody>
      </p:sp>
      <p:sp>
        <p:nvSpPr>
          <p:cNvPr id="3" name="Subtitle 2">
            <a:extLst>
              <a:ext uri="{FF2B5EF4-FFF2-40B4-BE49-F238E27FC236}">
                <a16:creationId xmlns:a16="http://schemas.microsoft.com/office/drawing/2014/main" id="{7AFD3BA0-202D-A2B3-A4F1-A55F8B8252DC}"/>
              </a:ext>
            </a:extLst>
          </p:cNvPr>
          <p:cNvSpPr>
            <a:spLocks noGrp="1"/>
          </p:cNvSpPr>
          <p:nvPr>
            <p:ph type="subTitle" idx="4"/>
          </p:nvPr>
        </p:nvSpPr>
        <p:spPr>
          <a:xfrm>
            <a:off x="1046797" y="2201164"/>
            <a:ext cx="4885055" cy="161583"/>
          </a:xfrm>
        </p:spPr>
        <p:txBody>
          <a:bodyPr/>
          <a:lstStyle/>
          <a:p>
            <a:r>
              <a:rPr lang="en-US" dirty="0"/>
              <a:t> </a:t>
            </a:r>
            <a:endParaRPr lang="en-IN" dirty="0"/>
          </a:p>
        </p:txBody>
      </p:sp>
    </p:spTree>
    <p:extLst>
      <p:ext uri="{BB962C8B-B14F-4D97-AF65-F5344CB8AC3E}">
        <p14:creationId xmlns:p14="http://schemas.microsoft.com/office/powerpoint/2010/main" val="1214882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373</Words>
  <Application>Microsoft Office PowerPoint</Application>
  <PresentationFormat>Custom</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SimSun</vt:lpstr>
      <vt:lpstr>Calibri</vt:lpstr>
      <vt:lpstr>Cambria</vt:lpstr>
      <vt:lpstr>Verdana</vt:lpstr>
      <vt:lpstr>Office Theme</vt:lpstr>
      <vt:lpstr>Customer analysis system</vt:lpstr>
      <vt:lpstr>PowerPoint Presentation</vt:lpstr>
      <vt:lpstr>Understanding Customer Analysis</vt:lpstr>
      <vt:lpstr>The Power of Tableau</vt:lpstr>
      <vt:lpstr>Enhancing Customer Analysis</vt:lpstr>
      <vt:lpstr>Visualizing Customer Insights</vt:lpstr>
      <vt:lpstr>Driving Business Growth</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analysis system</dc:title>
  <cp:lastModifiedBy>anjansaikamalvoleti@gmail.com</cp:lastModifiedBy>
  <cp:revision>1</cp:revision>
  <dcterms:created xsi:type="dcterms:W3CDTF">2023-11-06T14:59:19Z</dcterms:created>
  <dcterms:modified xsi:type="dcterms:W3CDTF">2023-11-06T15:19:04Z</dcterms:modified>
</cp:coreProperties>
</file>