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1"/>
  </p:notesMasterIdLst>
  <p:sldIdLst>
    <p:sldId id="256" r:id="rId2"/>
    <p:sldId id="258" r:id="rId3"/>
    <p:sldId id="259" r:id="rId4"/>
    <p:sldId id="257" r:id="rId5"/>
    <p:sldId id="260" r:id="rId6"/>
    <p:sldId id="261" r:id="rId7"/>
    <p:sldId id="262" r:id="rId8"/>
    <p:sldId id="265"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871461-448D-49A7-95B9-FFDF3A1A997F}" type="datetimeFigureOut">
              <a:rPr lang="en-IN" smtClean="0"/>
              <a:t>06-11-2023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4CF828-ABD5-4F8C-BE6F-0086D7372D61}" type="slidenum">
              <a:rPr lang="en-IN" smtClean="0"/>
              <a:t>‹#›</a:t>
            </a:fld>
            <a:endParaRPr lang="en-IN"/>
          </a:p>
        </p:txBody>
      </p:sp>
    </p:spTree>
    <p:extLst>
      <p:ext uri="{BB962C8B-B14F-4D97-AF65-F5344CB8AC3E}">
        <p14:creationId xmlns:p14="http://schemas.microsoft.com/office/powerpoint/2010/main" val="37861725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11/6/2023</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11/6/2023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11/6/2023</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CE68E-7208-EE92-A6B6-1FA5AE01EC1C}"/>
              </a:ext>
            </a:extLst>
          </p:cNvPr>
          <p:cNvSpPr>
            <a:spLocks noGrp="1"/>
          </p:cNvSpPr>
          <p:nvPr>
            <p:ph type="ctrTitle"/>
          </p:nvPr>
        </p:nvSpPr>
        <p:spPr/>
        <p:txBody>
          <a:bodyPr/>
          <a:lstStyle/>
          <a:p>
            <a:r>
              <a:rPr lang="en-US" dirty="0"/>
              <a:t>Customer analysis system</a:t>
            </a:r>
            <a:endParaRPr lang="en-IN" dirty="0"/>
          </a:p>
        </p:txBody>
      </p:sp>
      <p:sp>
        <p:nvSpPr>
          <p:cNvPr id="3" name="Subtitle 2">
            <a:extLst>
              <a:ext uri="{FF2B5EF4-FFF2-40B4-BE49-F238E27FC236}">
                <a16:creationId xmlns:a16="http://schemas.microsoft.com/office/drawing/2014/main" id="{1E47C0D4-F130-0187-2882-9C5444A81CBE}"/>
              </a:ext>
            </a:extLst>
          </p:cNvPr>
          <p:cNvSpPr>
            <a:spLocks noGrp="1"/>
          </p:cNvSpPr>
          <p:nvPr>
            <p:ph type="subTitle" idx="1"/>
          </p:nvPr>
        </p:nvSpPr>
        <p:spPr/>
        <p:txBody>
          <a:bodyPr/>
          <a:lstStyle/>
          <a:p>
            <a:r>
              <a:rPr lang="en-US" dirty="0"/>
              <a:t>V.V.ANJAN SAI KAMAL</a:t>
            </a:r>
          </a:p>
          <a:p>
            <a:r>
              <a:rPr lang="en-US" dirty="0"/>
              <a:t>RA2111028010203</a:t>
            </a:r>
            <a:endParaRPr lang="en-IN" dirty="0"/>
          </a:p>
        </p:txBody>
      </p:sp>
    </p:spTree>
    <p:extLst>
      <p:ext uri="{BB962C8B-B14F-4D97-AF65-F5344CB8AC3E}">
        <p14:creationId xmlns:p14="http://schemas.microsoft.com/office/powerpoint/2010/main" val="24433077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303C421-4054-9E89-8A07-B278411C1177}"/>
              </a:ext>
            </a:extLst>
          </p:cNvPr>
          <p:cNvSpPr txBox="1"/>
          <p:nvPr/>
        </p:nvSpPr>
        <p:spPr>
          <a:xfrm>
            <a:off x="729916" y="1106905"/>
            <a:ext cx="10732168" cy="5078313"/>
          </a:xfrm>
          <a:prstGeom prst="rect">
            <a:avLst/>
          </a:prstGeom>
          <a:noFill/>
        </p:spPr>
        <p:txBody>
          <a:bodyPr wrap="square" rtlCol="0">
            <a:spAutoFit/>
          </a:bodyPr>
          <a:lstStyle/>
          <a:p>
            <a:r>
              <a:rPr lang="en-US" dirty="0"/>
              <a:t>Unified Modeling Language (UML) diagrams are crucial tools for visualizing, specifying, constructing, and documenting the artifacts of a software-intensive system. When it comes to the design and analysis of a customer analysis system, UML diagrams play a vital role in capturing and organizing complex system components and their relationships. Several types of UML diagrams can be particularly useful in the context of a customer analysis system:</a:t>
            </a:r>
          </a:p>
          <a:p>
            <a:endParaRPr lang="en-US" dirty="0"/>
          </a:p>
          <a:p>
            <a:r>
              <a:rPr lang="en-US" dirty="0"/>
              <a:t>1. Use Case Diagrams: Use case diagrams help to illustrate the various ways in which users interact with the system. They can outline the different functionalities provided by the customer analysis system, such as customer data management, analysis processes, and reporting functionalities.</a:t>
            </a:r>
          </a:p>
          <a:p>
            <a:endParaRPr lang="en-US" dirty="0"/>
          </a:p>
          <a:p>
            <a:r>
              <a:rPr lang="en-US" dirty="0"/>
              <a:t>2. Class Diagrams: Class diagrams depict the static structure of the system by showing classes, their attributes, and the relationships between them. In the context of a customer analysis system, class diagrams can represent entities like customers, customer segments, analysis tools, and data processing components.</a:t>
            </a:r>
          </a:p>
          <a:p>
            <a:endParaRPr lang="en-US" dirty="0"/>
          </a:p>
          <a:p>
            <a:r>
              <a:rPr lang="en-US" dirty="0"/>
              <a:t>3. Sequence Diagrams: Sequence diagrams showcase the interaction between objects over time. For a customer analysis system, sequence diagrams can illustrate the flow of activities between different system components during processes like data collection, analysis, and generation of customer insights.</a:t>
            </a:r>
          </a:p>
          <a:p>
            <a:endParaRPr lang="en-US" dirty="0"/>
          </a:p>
        </p:txBody>
      </p:sp>
      <p:sp>
        <p:nvSpPr>
          <p:cNvPr id="3" name="TextBox 2">
            <a:extLst>
              <a:ext uri="{FF2B5EF4-FFF2-40B4-BE49-F238E27FC236}">
                <a16:creationId xmlns:a16="http://schemas.microsoft.com/office/drawing/2014/main" id="{BB52B03A-A80C-A183-B029-54462603F9EB}"/>
              </a:ext>
            </a:extLst>
          </p:cNvPr>
          <p:cNvSpPr txBox="1"/>
          <p:nvPr/>
        </p:nvSpPr>
        <p:spPr>
          <a:xfrm>
            <a:off x="3407343" y="702644"/>
            <a:ext cx="5197642" cy="461665"/>
          </a:xfrm>
          <a:prstGeom prst="rect">
            <a:avLst/>
          </a:prstGeom>
          <a:noFill/>
        </p:spPr>
        <p:txBody>
          <a:bodyPr wrap="square" rtlCol="0">
            <a:spAutoFit/>
          </a:bodyPr>
          <a:lstStyle/>
          <a:p>
            <a:r>
              <a:rPr lang="en-US" sz="2400" b="1" dirty="0"/>
              <a:t>UML DIAGRAMS DESCRIPTION</a:t>
            </a:r>
            <a:endParaRPr lang="en-IN" sz="2400" b="1" dirty="0"/>
          </a:p>
        </p:txBody>
      </p:sp>
    </p:spTree>
    <p:extLst>
      <p:ext uri="{BB962C8B-B14F-4D97-AF65-F5344CB8AC3E}">
        <p14:creationId xmlns:p14="http://schemas.microsoft.com/office/powerpoint/2010/main" val="41771149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69AD2F-A78C-5037-144D-55D7EBA6B97D}"/>
              </a:ext>
            </a:extLst>
          </p:cNvPr>
          <p:cNvSpPr txBox="1"/>
          <p:nvPr/>
        </p:nvSpPr>
        <p:spPr>
          <a:xfrm>
            <a:off x="750771" y="702644"/>
            <a:ext cx="10414534" cy="3693319"/>
          </a:xfrm>
          <a:prstGeom prst="rect">
            <a:avLst/>
          </a:prstGeom>
          <a:noFill/>
        </p:spPr>
        <p:txBody>
          <a:bodyPr wrap="square" rtlCol="0">
            <a:spAutoFit/>
          </a:bodyPr>
          <a:lstStyle/>
          <a:p>
            <a:r>
              <a:rPr lang="en-US"/>
              <a:t>4. Activity Diagrams: Activity diagrams provide a graphical representation of workflows within the system. They can be used to depict the various steps involved in customer data analysis, such as data collection, preprocessing, analysis, and visualization of results.</a:t>
            </a:r>
          </a:p>
          <a:p>
            <a:endParaRPr lang="en-US"/>
          </a:p>
          <a:p>
            <a:r>
              <a:rPr lang="en-US"/>
              <a:t>5. State Machine Diagrams: State machine diagrams describe the different states that a particular object can be in and how it transitions between those states. These diagrams can be employed to illustrate the various stages that customer data goes through during the analysis process, such as data input, validation, processing, and output.</a:t>
            </a:r>
          </a:p>
          <a:p>
            <a:endParaRPr lang="en-US"/>
          </a:p>
          <a:p>
            <a:r>
              <a:rPr lang="en-US"/>
              <a:t>By utilizing these UML diagrams, developers and stakeholders can gain a comprehensive understanding of the customer analysis system, its functionalities, and the interactions between its different components. This visual representation facilitates effective communication, aids in the identification of potential issues, and assists in the creation of a robust and efficient system for customer analysis.</a:t>
            </a:r>
            <a:endParaRPr lang="en-US" dirty="0"/>
          </a:p>
        </p:txBody>
      </p:sp>
    </p:spTree>
    <p:extLst>
      <p:ext uri="{BB962C8B-B14F-4D97-AF65-F5344CB8AC3E}">
        <p14:creationId xmlns:p14="http://schemas.microsoft.com/office/powerpoint/2010/main" val="8046828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4B456F9-AB46-D4D9-1A0F-023FBFA1E344}"/>
              </a:ext>
            </a:extLst>
          </p:cNvPr>
          <p:cNvPicPr>
            <a:picLocks noChangeAspect="1"/>
          </p:cNvPicPr>
          <p:nvPr/>
        </p:nvPicPr>
        <p:blipFill>
          <a:blip r:embed="rId2"/>
          <a:stretch>
            <a:fillRect/>
          </a:stretch>
        </p:blipFill>
        <p:spPr>
          <a:xfrm>
            <a:off x="2569699" y="442762"/>
            <a:ext cx="7052601" cy="6006164"/>
          </a:xfrm>
          <a:prstGeom prst="rect">
            <a:avLst/>
          </a:prstGeom>
        </p:spPr>
      </p:pic>
      <p:sp>
        <p:nvSpPr>
          <p:cNvPr id="3" name="TextBox 2">
            <a:extLst>
              <a:ext uri="{FF2B5EF4-FFF2-40B4-BE49-F238E27FC236}">
                <a16:creationId xmlns:a16="http://schemas.microsoft.com/office/drawing/2014/main" id="{30D65431-217E-CB2B-4DF8-21D91EF98B76}"/>
              </a:ext>
            </a:extLst>
          </p:cNvPr>
          <p:cNvSpPr txBox="1"/>
          <p:nvPr/>
        </p:nvSpPr>
        <p:spPr>
          <a:xfrm>
            <a:off x="462013" y="327259"/>
            <a:ext cx="1896176" cy="646331"/>
          </a:xfrm>
          <a:prstGeom prst="rect">
            <a:avLst/>
          </a:prstGeom>
          <a:noFill/>
        </p:spPr>
        <p:txBody>
          <a:bodyPr wrap="square" rtlCol="0">
            <a:spAutoFit/>
          </a:bodyPr>
          <a:lstStyle/>
          <a:p>
            <a:r>
              <a:rPr lang="en-US" dirty="0"/>
              <a:t>USECASE DIAGRAM</a:t>
            </a:r>
            <a:endParaRPr lang="en-IN" dirty="0"/>
          </a:p>
        </p:txBody>
      </p:sp>
    </p:spTree>
    <p:extLst>
      <p:ext uri="{BB962C8B-B14F-4D97-AF65-F5344CB8AC3E}">
        <p14:creationId xmlns:p14="http://schemas.microsoft.com/office/powerpoint/2010/main" val="38007790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3626DD9-EF35-27D2-18C9-8720415887D3}"/>
              </a:ext>
            </a:extLst>
          </p:cNvPr>
          <p:cNvPicPr>
            <a:picLocks noChangeAspect="1"/>
          </p:cNvPicPr>
          <p:nvPr/>
        </p:nvPicPr>
        <p:blipFill>
          <a:blip r:embed="rId2"/>
          <a:stretch>
            <a:fillRect/>
          </a:stretch>
        </p:blipFill>
        <p:spPr>
          <a:xfrm>
            <a:off x="2499922" y="760395"/>
            <a:ext cx="6826396" cy="5881036"/>
          </a:xfrm>
          <a:prstGeom prst="rect">
            <a:avLst/>
          </a:prstGeom>
        </p:spPr>
      </p:pic>
      <p:sp>
        <p:nvSpPr>
          <p:cNvPr id="3" name="TextBox 2">
            <a:extLst>
              <a:ext uri="{FF2B5EF4-FFF2-40B4-BE49-F238E27FC236}">
                <a16:creationId xmlns:a16="http://schemas.microsoft.com/office/drawing/2014/main" id="{EF054801-9CDC-39E2-B372-5C4D40B8EA12}"/>
              </a:ext>
            </a:extLst>
          </p:cNvPr>
          <p:cNvSpPr txBox="1"/>
          <p:nvPr/>
        </p:nvSpPr>
        <p:spPr>
          <a:xfrm>
            <a:off x="577516" y="442762"/>
            <a:ext cx="2329313" cy="369332"/>
          </a:xfrm>
          <a:prstGeom prst="rect">
            <a:avLst/>
          </a:prstGeom>
          <a:noFill/>
        </p:spPr>
        <p:txBody>
          <a:bodyPr wrap="square" rtlCol="0">
            <a:spAutoFit/>
          </a:bodyPr>
          <a:lstStyle/>
          <a:p>
            <a:r>
              <a:rPr lang="en-US" dirty="0"/>
              <a:t>CLASS DIAGRAM</a:t>
            </a:r>
            <a:endParaRPr lang="en-IN" dirty="0"/>
          </a:p>
        </p:txBody>
      </p:sp>
    </p:spTree>
    <p:extLst>
      <p:ext uri="{BB962C8B-B14F-4D97-AF65-F5344CB8AC3E}">
        <p14:creationId xmlns:p14="http://schemas.microsoft.com/office/powerpoint/2010/main" val="14174687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3092515-F8E6-0B10-23AA-692FBC82255E}"/>
              </a:ext>
            </a:extLst>
          </p:cNvPr>
          <p:cNvPicPr>
            <a:picLocks noChangeAspect="1"/>
          </p:cNvPicPr>
          <p:nvPr/>
        </p:nvPicPr>
        <p:blipFill>
          <a:blip r:embed="rId2"/>
          <a:stretch>
            <a:fillRect/>
          </a:stretch>
        </p:blipFill>
        <p:spPr>
          <a:xfrm>
            <a:off x="2130491" y="747712"/>
            <a:ext cx="8130039" cy="5944431"/>
          </a:xfrm>
          <a:prstGeom prst="rect">
            <a:avLst/>
          </a:prstGeom>
        </p:spPr>
      </p:pic>
      <p:sp>
        <p:nvSpPr>
          <p:cNvPr id="3" name="TextBox 2">
            <a:extLst>
              <a:ext uri="{FF2B5EF4-FFF2-40B4-BE49-F238E27FC236}">
                <a16:creationId xmlns:a16="http://schemas.microsoft.com/office/drawing/2014/main" id="{36E753E2-7524-6E04-957C-D59DD7A68A99}"/>
              </a:ext>
            </a:extLst>
          </p:cNvPr>
          <p:cNvSpPr txBox="1"/>
          <p:nvPr/>
        </p:nvSpPr>
        <p:spPr>
          <a:xfrm>
            <a:off x="250257" y="288758"/>
            <a:ext cx="2964581" cy="369332"/>
          </a:xfrm>
          <a:prstGeom prst="rect">
            <a:avLst/>
          </a:prstGeom>
          <a:noFill/>
        </p:spPr>
        <p:txBody>
          <a:bodyPr wrap="square" rtlCol="0">
            <a:spAutoFit/>
          </a:bodyPr>
          <a:lstStyle/>
          <a:p>
            <a:r>
              <a:rPr lang="en-US" dirty="0"/>
              <a:t>SEQUENCE DIAGRAM</a:t>
            </a:r>
            <a:endParaRPr lang="en-IN" dirty="0"/>
          </a:p>
        </p:txBody>
      </p:sp>
    </p:spTree>
    <p:extLst>
      <p:ext uri="{BB962C8B-B14F-4D97-AF65-F5344CB8AC3E}">
        <p14:creationId xmlns:p14="http://schemas.microsoft.com/office/powerpoint/2010/main" val="40851259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B51CC9E-C7DF-883F-EE0A-E15AC865DF4B}"/>
              </a:ext>
            </a:extLst>
          </p:cNvPr>
          <p:cNvPicPr>
            <a:picLocks noChangeAspect="1"/>
          </p:cNvPicPr>
          <p:nvPr/>
        </p:nvPicPr>
        <p:blipFill>
          <a:blip r:embed="rId2"/>
          <a:stretch>
            <a:fillRect/>
          </a:stretch>
        </p:blipFill>
        <p:spPr>
          <a:xfrm>
            <a:off x="1170062" y="875899"/>
            <a:ext cx="4615732" cy="5885848"/>
          </a:xfrm>
          <a:prstGeom prst="rect">
            <a:avLst/>
          </a:prstGeom>
        </p:spPr>
      </p:pic>
      <p:sp>
        <p:nvSpPr>
          <p:cNvPr id="3" name="TextBox 2">
            <a:extLst>
              <a:ext uri="{FF2B5EF4-FFF2-40B4-BE49-F238E27FC236}">
                <a16:creationId xmlns:a16="http://schemas.microsoft.com/office/drawing/2014/main" id="{C51FCF48-0599-78F2-9319-D17C564D092A}"/>
              </a:ext>
            </a:extLst>
          </p:cNvPr>
          <p:cNvSpPr txBox="1"/>
          <p:nvPr/>
        </p:nvSpPr>
        <p:spPr>
          <a:xfrm>
            <a:off x="1280160" y="519764"/>
            <a:ext cx="3859731" cy="369332"/>
          </a:xfrm>
          <a:prstGeom prst="rect">
            <a:avLst/>
          </a:prstGeom>
          <a:noFill/>
        </p:spPr>
        <p:txBody>
          <a:bodyPr wrap="square" rtlCol="0">
            <a:spAutoFit/>
          </a:bodyPr>
          <a:lstStyle/>
          <a:p>
            <a:r>
              <a:rPr lang="en-US" dirty="0"/>
              <a:t>ACTIVITY DIAGRAM</a:t>
            </a:r>
            <a:endParaRPr lang="en-IN" dirty="0"/>
          </a:p>
        </p:txBody>
      </p:sp>
      <p:pic>
        <p:nvPicPr>
          <p:cNvPr id="4" name="Picture 3">
            <a:extLst>
              <a:ext uri="{FF2B5EF4-FFF2-40B4-BE49-F238E27FC236}">
                <a16:creationId xmlns:a16="http://schemas.microsoft.com/office/drawing/2014/main" id="{2C9BAB97-67EC-6603-4ECD-B932632BB977}"/>
              </a:ext>
            </a:extLst>
          </p:cNvPr>
          <p:cNvPicPr>
            <a:picLocks noChangeAspect="1"/>
          </p:cNvPicPr>
          <p:nvPr/>
        </p:nvPicPr>
        <p:blipFill>
          <a:blip r:embed="rId3"/>
          <a:stretch>
            <a:fillRect/>
          </a:stretch>
        </p:blipFill>
        <p:spPr>
          <a:xfrm>
            <a:off x="6228281" y="1260908"/>
            <a:ext cx="5032492" cy="5279457"/>
          </a:xfrm>
          <a:prstGeom prst="rect">
            <a:avLst/>
          </a:prstGeom>
        </p:spPr>
      </p:pic>
      <p:sp>
        <p:nvSpPr>
          <p:cNvPr id="5" name="TextBox 4">
            <a:extLst>
              <a:ext uri="{FF2B5EF4-FFF2-40B4-BE49-F238E27FC236}">
                <a16:creationId xmlns:a16="http://schemas.microsoft.com/office/drawing/2014/main" id="{0CE5206A-9080-F5DB-85A4-712C7ED8C48D}"/>
              </a:ext>
            </a:extLst>
          </p:cNvPr>
          <p:cNvSpPr txBox="1"/>
          <p:nvPr/>
        </p:nvSpPr>
        <p:spPr>
          <a:xfrm>
            <a:off x="6516303" y="704430"/>
            <a:ext cx="2002055" cy="369332"/>
          </a:xfrm>
          <a:prstGeom prst="rect">
            <a:avLst/>
          </a:prstGeom>
          <a:noFill/>
        </p:spPr>
        <p:txBody>
          <a:bodyPr wrap="square" rtlCol="0">
            <a:spAutoFit/>
          </a:bodyPr>
          <a:lstStyle/>
          <a:p>
            <a:r>
              <a:rPr lang="en-US" dirty="0"/>
              <a:t>STATE DIAGRAM</a:t>
            </a:r>
            <a:endParaRPr lang="en-IN" dirty="0"/>
          </a:p>
        </p:txBody>
      </p:sp>
    </p:spTree>
    <p:extLst>
      <p:ext uri="{BB962C8B-B14F-4D97-AF65-F5344CB8AC3E}">
        <p14:creationId xmlns:p14="http://schemas.microsoft.com/office/powerpoint/2010/main" val="4736416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1BD6CC9-10FA-48DD-2ED3-F4B1C73087AC}"/>
              </a:ext>
            </a:extLst>
          </p:cNvPr>
          <p:cNvPicPr>
            <a:picLocks noChangeAspect="1"/>
          </p:cNvPicPr>
          <p:nvPr/>
        </p:nvPicPr>
        <p:blipFill>
          <a:blip r:embed="rId2"/>
          <a:stretch>
            <a:fillRect/>
          </a:stretch>
        </p:blipFill>
        <p:spPr>
          <a:xfrm>
            <a:off x="759583" y="1232032"/>
            <a:ext cx="5141515" cy="5313147"/>
          </a:xfrm>
          <a:prstGeom prst="rect">
            <a:avLst/>
          </a:prstGeom>
        </p:spPr>
      </p:pic>
      <p:sp>
        <p:nvSpPr>
          <p:cNvPr id="3" name="TextBox 2">
            <a:extLst>
              <a:ext uri="{FF2B5EF4-FFF2-40B4-BE49-F238E27FC236}">
                <a16:creationId xmlns:a16="http://schemas.microsoft.com/office/drawing/2014/main" id="{943B5D59-F7D8-AA47-DDA3-8B5AEC511C6A}"/>
              </a:ext>
            </a:extLst>
          </p:cNvPr>
          <p:cNvSpPr txBox="1"/>
          <p:nvPr/>
        </p:nvSpPr>
        <p:spPr>
          <a:xfrm>
            <a:off x="421887" y="596766"/>
            <a:ext cx="2908454" cy="369332"/>
          </a:xfrm>
          <a:prstGeom prst="rect">
            <a:avLst/>
          </a:prstGeom>
          <a:noFill/>
        </p:spPr>
        <p:txBody>
          <a:bodyPr wrap="square" rtlCol="0">
            <a:spAutoFit/>
          </a:bodyPr>
          <a:lstStyle/>
          <a:p>
            <a:r>
              <a:rPr lang="en-US" dirty="0"/>
              <a:t>COLLEBORATION DIAGRAM</a:t>
            </a:r>
            <a:endParaRPr lang="en-IN" dirty="0"/>
          </a:p>
        </p:txBody>
      </p:sp>
      <p:pic>
        <p:nvPicPr>
          <p:cNvPr id="4" name="Picture 3">
            <a:extLst>
              <a:ext uri="{FF2B5EF4-FFF2-40B4-BE49-F238E27FC236}">
                <a16:creationId xmlns:a16="http://schemas.microsoft.com/office/drawing/2014/main" id="{7CD9A9C5-EF77-EE7C-49CC-408F3BA7A499}"/>
              </a:ext>
            </a:extLst>
          </p:cNvPr>
          <p:cNvPicPr>
            <a:picLocks noChangeAspect="1"/>
          </p:cNvPicPr>
          <p:nvPr/>
        </p:nvPicPr>
        <p:blipFill>
          <a:blip r:embed="rId3"/>
          <a:stretch>
            <a:fillRect/>
          </a:stretch>
        </p:blipFill>
        <p:spPr>
          <a:xfrm>
            <a:off x="6096000" y="1554049"/>
            <a:ext cx="5901096" cy="4868405"/>
          </a:xfrm>
          <a:prstGeom prst="rect">
            <a:avLst/>
          </a:prstGeom>
        </p:spPr>
      </p:pic>
      <p:sp>
        <p:nvSpPr>
          <p:cNvPr id="5" name="TextBox 4">
            <a:extLst>
              <a:ext uri="{FF2B5EF4-FFF2-40B4-BE49-F238E27FC236}">
                <a16:creationId xmlns:a16="http://schemas.microsoft.com/office/drawing/2014/main" id="{7C3B9542-F1C8-09C5-C189-E258991244B7}"/>
              </a:ext>
            </a:extLst>
          </p:cNvPr>
          <p:cNvSpPr txBox="1"/>
          <p:nvPr/>
        </p:nvSpPr>
        <p:spPr>
          <a:xfrm>
            <a:off x="6583680" y="781432"/>
            <a:ext cx="2908454" cy="369332"/>
          </a:xfrm>
          <a:prstGeom prst="rect">
            <a:avLst/>
          </a:prstGeom>
          <a:noFill/>
        </p:spPr>
        <p:txBody>
          <a:bodyPr wrap="square" rtlCol="0">
            <a:spAutoFit/>
          </a:bodyPr>
          <a:lstStyle/>
          <a:p>
            <a:r>
              <a:rPr lang="en-US" dirty="0"/>
              <a:t>COMPONENT DIAGRAM</a:t>
            </a:r>
            <a:endParaRPr lang="en-IN" dirty="0"/>
          </a:p>
        </p:txBody>
      </p:sp>
    </p:spTree>
    <p:extLst>
      <p:ext uri="{BB962C8B-B14F-4D97-AF65-F5344CB8AC3E}">
        <p14:creationId xmlns:p14="http://schemas.microsoft.com/office/powerpoint/2010/main" val="2380202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B34CB4C-160D-49F0-D476-493945072D7C}"/>
              </a:ext>
            </a:extLst>
          </p:cNvPr>
          <p:cNvSpPr txBox="1"/>
          <p:nvPr/>
        </p:nvSpPr>
        <p:spPr>
          <a:xfrm>
            <a:off x="2695074" y="2425566"/>
            <a:ext cx="7594333" cy="1446550"/>
          </a:xfrm>
          <a:prstGeom prst="rect">
            <a:avLst/>
          </a:prstGeom>
          <a:noFill/>
        </p:spPr>
        <p:txBody>
          <a:bodyPr wrap="square" rtlCol="0">
            <a:spAutoFit/>
          </a:bodyPr>
          <a:lstStyle/>
          <a:p>
            <a:r>
              <a:rPr lang="en-US" sz="8800" b="1" dirty="0"/>
              <a:t>THANK YOU</a:t>
            </a:r>
            <a:endParaRPr lang="en-IN" sz="8800" b="1" dirty="0"/>
          </a:p>
        </p:txBody>
      </p:sp>
    </p:spTree>
    <p:extLst>
      <p:ext uri="{BB962C8B-B14F-4D97-AF65-F5344CB8AC3E}">
        <p14:creationId xmlns:p14="http://schemas.microsoft.com/office/powerpoint/2010/main" val="28805851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TM03457452[[fn=Celestial]]</Template>
  <TotalTime>31</TotalTime>
  <Words>423</Words>
  <Application>Microsoft Office PowerPoint</Application>
  <PresentationFormat>Widescreen</PresentationFormat>
  <Paragraphs>24</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Celestial</vt:lpstr>
      <vt:lpstr>Customer analysis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analysis system</dc:title>
  <dc:creator>anjansaikamalvoleti@gmail.com</dc:creator>
  <cp:lastModifiedBy>anjansaikamalvoleti@gmail.com</cp:lastModifiedBy>
  <cp:revision>1</cp:revision>
  <dcterms:created xsi:type="dcterms:W3CDTF">2023-11-06T17:10:15Z</dcterms:created>
  <dcterms:modified xsi:type="dcterms:W3CDTF">2023-11-06T17:42:03Z</dcterms:modified>
</cp:coreProperties>
</file>