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2439875" y="766475"/>
            <a:ext cx="66480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300"/>
              <a:t>Sentiment Analysis and Abstractive Summarization for Stock Price Prediction</a:t>
            </a:r>
            <a:endParaRPr sz="2300"/>
          </a:p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7144250" y="3001800"/>
            <a:ext cx="18048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" sz="1200"/>
              <a:t>Team Members:</a:t>
            </a:r>
            <a:endParaRPr sz="1200"/>
          </a:p>
          <a:p>
            <a:pPr indent="-31097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97"/>
              <a:buChar char="●"/>
            </a:pPr>
            <a:r>
              <a:rPr lang="en" sz="1200"/>
              <a:t>Anjan Shrestha</a:t>
            </a:r>
            <a:endParaRPr sz="1200"/>
          </a:p>
          <a:p>
            <a:pPr indent="-310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7"/>
              <a:buChar char="●"/>
            </a:pPr>
            <a:r>
              <a:rPr lang="en" sz="1200"/>
              <a:t>Aashish Pandey</a:t>
            </a:r>
            <a:endParaRPr sz="1200"/>
          </a:p>
          <a:p>
            <a:pPr indent="-310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7"/>
              <a:buChar char="●"/>
            </a:pPr>
            <a:r>
              <a:rPr lang="en" sz="1200"/>
              <a:t>Umesh Jaiswal</a:t>
            </a:r>
            <a:endParaRPr sz="1200"/>
          </a:p>
          <a:p>
            <a:pPr indent="-310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7"/>
              <a:buChar char="●"/>
            </a:pPr>
            <a:r>
              <a:rPr lang="en" sz="1200"/>
              <a:t>Puja Dhungana</a:t>
            </a:r>
            <a:endParaRPr sz="120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9875" y="1566400"/>
            <a:ext cx="4704376" cy="28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400262" y="14345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Stock market is volatile and predicting price is hard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factors influence the price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media is popular for expressing people’s sentiments on these factors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(decrease) and positive(</a:t>
            </a:r>
            <a:r>
              <a:rPr lang="en"/>
              <a:t>increase</a:t>
            </a:r>
            <a:r>
              <a:rPr lang="en"/>
              <a:t> ) reviews </a:t>
            </a:r>
            <a:r>
              <a:rPr lang="en"/>
              <a:t>largely</a:t>
            </a:r>
            <a:r>
              <a:rPr lang="en"/>
              <a:t> affects stock price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</a:t>
            </a:r>
            <a:r>
              <a:rPr lang="en"/>
              <a:t>prediction</a:t>
            </a:r>
            <a:r>
              <a:rPr lang="en"/>
              <a:t> of stock price ensures </a:t>
            </a:r>
            <a:r>
              <a:rPr lang="en"/>
              <a:t>safety of people’s  investment and minimise risk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 Structure / Workflow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700" y="1211350"/>
            <a:ext cx="594360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Dataset Used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00250" y="1244075"/>
            <a:ext cx="63216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Collected Raw sentiments from Twitter API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Extracted dataset in json file and stored in pandas dataframe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Extracted Stock  price level using Yahoo Finance API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Stored data in pandas dataframe using yahoo </a:t>
            </a:r>
            <a:r>
              <a:rPr lang="en"/>
              <a:t>finance</a:t>
            </a:r>
            <a:r>
              <a:rPr lang="en"/>
              <a:t> module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six features f</a:t>
            </a:r>
            <a:r>
              <a:rPr lang="en"/>
              <a:t>or predicting next day stock price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Machine Learning, divided data  into 70% train and 30% test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3593150"/>
            <a:ext cx="66579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550" y="1998375"/>
            <a:ext cx="4742275" cy="26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400250" y="1259150"/>
            <a:ext cx="63216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the first 7 days of tweet, 385 was found to be negative and 331 was found to be positive </a:t>
            </a:r>
            <a:r>
              <a:rPr lang="en"/>
              <a:t>sentiment tweet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2400262" y="1070551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different machine learning models such as  LSTM, Linear Regression, Decision Tree Regression and KNN Regression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 their root mean square error and used the one with best score (i.e. Linear Regression)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Performed abstractive summarization using pre-trained model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700" y="3444250"/>
            <a:ext cx="3434800" cy="11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Predicting Stock Price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2666350" y="1069325"/>
            <a:ext cx="6065400" cy="1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417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30000"/>
              <a:buChar char="●"/>
            </a:pPr>
            <a:r>
              <a:rPr lang="en" sz="5600">
                <a:latin typeface="Times New Roman"/>
                <a:ea typeface="Times New Roman"/>
                <a:cs typeface="Times New Roman"/>
                <a:sym typeface="Times New Roman"/>
              </a:rPr>
              <a:t>Ran linear regression model on 23</a:t>
            </a:r>
            <a:r>
              <a:rPr baseline="30000" lang="en" sz="5600"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lang="en" sz="5600">
                <a:latin typeface="Times New Roman"/>
                <a:ea typeface="Times New Roman"/>
                <a:cs typeface="Times New Roman"/>
                <a:sym typeface="Times New Roman"/>
              </a:rPr>
              <a:t> November 2021</a:t>
            </a:r>
            <a:endParaRPr sz="5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5600">
                <a:latin typeface="Times New Roman"/>
                <a:ea typeface="Times New Roman"/>
                <a:cs typeface="Times New Roman"/>
                <a:sym typeface="Times New Roman"/>
              </a:rPr>
              <a:t>Last closing stock price was shown by our model to be $1156.86.</a:t>
            </a:r>
            <a:endParaRPr sz="5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5600">
                <a:latin typeface="Times New Roman"/>
                <a:ea typeface="Times New Roman"/>
                <a:cs typeface="Times New Roman"/>
                <a:sym typeface="Times New Roman"/>
              </a:rPr>
              <a:t>Next closing stock price was predicted by our model to be $1099.30.</a:t>
            </a:r>
            <a:endParaRPr sz="5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225" y="2720899"/>
            <a:ext cx="59436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2256425" y="560900"/>
            <a:ext cx="68541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Performing Abstractive Summarization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2256425" y="1196300"/>
            <a:ext cx="6321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>
                <a:latin typeface="Times New Roman"/>
                <a:ea typeface="Times New Roman"/>
                <a:cs typeface="Times New Roman"/>
                <a:sym typeface="Times New Roman"/>
              </a:rPr>
              <a:t> Model took the last four/five tweets and produced the following paragraph.</a:t>
            </a:r>
            <a:endParaRPr sz="5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550" y="1651400"/>
            <a:ext cx="5943600" cy="92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5550" y="3812425"/>
            <a:ext cx="5943600" cy="4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2343625" y="2641250"/>
            <a:ext cx="594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the above paragraph as an input in our abstractive summarization model.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the above sentiment data in our model and got the following abstract summary.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Future Improvement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2400250" y="1463997"/>
            <a:ext cx="6321600" cy="1923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Fundamental and Technical features to the dataset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with other ML learning models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 tuning to fine</a:t>
            </a:r>
            <a:r>
              <a:rPr lang="en"/>
              <a:t> tune the models even better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data from other different sources such as Facebook and Discord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