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08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97666A-E1AC-0A4B-ADF9-2BFFFB227D9E}" type="datetimeFigureOut">
              <a:rPr lang="en-US" smtClean="0"/>
              <a:t>29/04/16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4B01C8-3AFA-6F43-BD78-F5E94ACA11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273" y="1058488"/>
            <a:ext cx="8228013" cy="1927225"/>
          </a:xfrm>
        </p:spPr>
        <p:txBody>
          <a:bodyPr/>
          <a:lstStyle/>
          <a:p>
            <a:r>
              <a:rPr lang="en-US" dirty="0" smtClean="0"/>
              <a:t>WEB-BASED STOCK PREDICTION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809" y="3752475"/>
            <a:ext cx="8228013" cy="16926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GROUP 13</a:t>
            </a:r>
          </a:p>
          <a:p>
            <a:r>
              <a:rPr lang="en-US" dirty="0" smtClean="0"/>
              <a:t>DEEP PATEL</a:t>
            </a:r>
          </a:p>
          <a:p>
            <a:r>
              <a:rPr lang="en-US" dirty="0" smtClean="0"/>
              <a:t>NIKITHA MAIYA</a:t>
            </a:r>
          </a:p>
          <a:p>
            <a:r>
              <a:rPr lang="en-US" dirty="0" smtClean="0"/>
              <a:t>RAGHAV PANDYA</a:t>
            </a:r>
          </a:p>
          <a:p>
            <a:r>
              <a:rPr lang="en-US" dirty="0" smtClean="0"/>
              <a:t>ROHIT BOBADE</a:t>
            </a:r>
          </a:p>
          <a:p>
            <a:r>
              <a:rPr lang="en-US" dirty="0" smtClean="0"/>
              <a:t>SHRUTI VENKATESH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84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45141"/>
            <a:ext cx="8636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ADDITIONS FROM 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770095"/>
            <a:ext cx="7662864" cy="34687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Search stock</a:t>
            </a:r>
          </a:p>
          <a:p>
            <a:r>
              <a:rPr lang="en-US" dirty="0" smtClean="0"/>
              <a:t>Track and remove stock</a:t>
            </a:r>
          </a:p>
          <a:p>
            <a:r>
              <a:rPr lang="en-US" dirty="0" smtClean="0"/>
              <a:t>Change timeline</a:t>
            </a:r>
          </a:p>
          <a:p>
            <a:r>
              <a:rPr lang="en-US" dirty="0" smtClean="0"/>
              <a:t>Add and Store Favorites</a:t>
            </a:r>
          </a:p>
          <a:p>
            <a:r>
              <a:rPr lang="en-US" dirty="0" smtClean="0"/>
              <a:t>Predict short-term and long-term values.</a:t>
            </a:r>
          </a:p>
          <a:p>
            <a:r>
              <a:rPr lang="en-US" dirty="0" smtClean="0"/>
              <a:t>News Feed</a:t>
            </a:r>
          </a:p>
          <a:p>
            <a:r>
              <a:rPr lang="en-US" dirty="0" smtClean="0"/>
              <a:t>Compare two stocks</a:t>
            </a:r>
          </a:p>
          <a:p>
            <a:r>
              <a:rPr lang="en-US" dirty="0" smtClean="0"/>
              <a:t>Real-time stock ticker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72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72266"/>
            <a:ext cx="7662864" cy="3903664"/>
          </a:xfrm>
        </p:spPr>
        <p:txBody>
          <a:bodyPr/>
          <a:lstStyle/>
          <a:p>
            <a:r>
              <a:rPr lang="en-US" dirty="0" smtClean="0"/>
              <a:t>Operating System : </a:t>
            </a:r>
            <a:r>
              <a:rPr lang="en-US" dirty="0" err="1" smtClean="0"/>
              <a:t>MacOSX</a:t>
            </a:r>
            <a:r>
              <a:rPr lang="en-US" dirty="0" smtClean="0"/>
              <a:t>, Ubuntu</a:t>
            </a:r>
          </a:p>
          <a:p>
            <a:r>
              <a:rPr lang="en-US" dirty="0" smtClean="0"/>
              <a:t>Python : Version 2.7</a:t>
            </a:r>
          </a:p>
          <a:p>
            <a:r>
              <a:rPr lang="en-US" dirty="0" err="1" smtClean="0"/>
              <a:t>Django</a:t>
            </a:r>
            <a:r>
              <a:rPr lang="en-US" dirty="0" smtClean="0"/>
              <a:t> : Version 1.9.5</a:t>
            </a:r>
          </a:p>
          <a:p>
            <a:r>
              <a:rPr lang="en-US" dirty="0" smtClean="0"/>
              <a:t>HTML : HTML5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Yahoo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1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34" r="-18134"/>
          <a:stretch/>
        </p:blipFill>
        <p:spPr>
          <a:xfrm>
            <a:off x="897467" y="1387653"/>
            <a:ext cx="8246533" cy="5470347"/>
          </a:xfrm>
        </p:spPr>
      </p:pic>
    </p:spTree>
    <p:extLst>
      <p:ext uri="{BB962C8B-B14F-4D97-AF65-F5344CB8AC3E}">
        <p14:creationId xmlns:p14="http://schemas.microsoft.com/office/powerpoint/2010/main" val="16624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AND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16668"/>
            <a:ext cx="7662864" cy="3920596"/>
          </a:xfrm>
        </p:spPr>
        <p:txBody>
          <a:bodyPr/>
          <a:lstStyle/>
          <a:p>
            <a:r>
              <a:rPr lang="en-US" dirty="0" smtClean="0"/>
              <a:t>Bayesian Curve Fitting</a:t>
            </a:r>
          </a:p>
          <a:p>
            <a:r>
              <a:rPr lang="en-US" dirty="0" smtClean="0"/>
              <a:t>Support Vector Machine – MA, EMA and ROC</a:t>
            </a:r>
          </a:p>
          <a:p>
            <a:r>
              <a:rPr lang="en-US" dirty="0" smtClean="0"/>
              <a:t>Back </a:t>
            </a:r>
            <a:r>
              <a:rPr lang="en-US" dirty="0" err="1" smtClean="0"/>
              <a:t>Propogation</a:t>
            </a:r>
            <a:r>
              <a:rPr lang="en-US" dirty="0" smtClean="0"/>
              <a:t> Algorithm</a:t>
            </a:r>
          </a:p>
          <a:p>
            <a:r>
              <a:rPr lang="en-US" dirty="0" smtClean="0"/>
              <a:t>Relative Strength Index (RSI)</a:t>
            </a:r>
          </a:p>
          <a:p>
            <a:r>
              <a:rPr lang="en-US" dirty="0" smtClean="0"/>
              <a:t>Moving Average Convergence Divergence (MACD)</a:t>
            </a:r>
          </a:p>
          <a:p>
            <a:r>
              <a:rPr lang="en-US" dirty="0" smtClean="0"/>
              <a:t>Volume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         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01391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150532"/>
            <a:ext cx="7662864" cy="4165601"/>
          </a:xfrm>
        </p:spPr>
        <p:txBody>
          <a:bodyPr>
            <a:normAutofit/>
          </a:bodyPr>
          <a:lstStyle/>
          <a:p>
            <a:r>
              <a:rPr lang="en-US" dirty="0" smtClean="0"/>
              <a:t>Add more amount of stocks.</a:t>
            </a:r>
          </a:p>
          <a:p>
            <a:r>
              <a:rPr lang="en-US" dirty="0" smtClean="0"/>
              <a:t>Group stocks by their sector ad use in analysis and recommendation</a:t>
            </a:r>
          </a:p>
          <a:p>
            <a:r>
              <a:rPr lang="en-US" dirty="0" smtClean="0"/>
              <a:t>Add features: adding portfolios, system recommendation of good stocks.</a:t>
            </a:r>
          </a:p>
          <a:p>
            <a:r>
              <a:rPr lang="en-US" dirty="0" smtClean="0"/>
              <a:t>K-means clustering algorithm to find good stocks. </a:t>
            </a:r>
          </a:p>
          <a:p>
            <a:r>
              <a:rPr lang="en-US" dirty="0" smtClean="0"/>
              <a:t>Notifications via email and 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71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69068"/>
            <a:ext cx="7662864" cy="3768196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THANK YOU!!!!</a:t>
            </a:r>
          </a:p>
          <a:p>
            <a:pPr marL="0" indent="0" algn="ctr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0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104</TotalTime>
  <Words>165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Genesis</vt:lpstr>
      <vt:lpstr>WEB-BASED STOCK PREDICTION SYSTEM</vt:lpstr>
      <vt:lpstr>KEY ADDITIONS FROM DEMO 1</vt:lpstr>
      <vt:lpstr>SYSTEM SPECIFICATIONS</vt:lpstr>
      <vt:lpstr>SYSTEM ARCHITECTURE</vt:lpstr>
      <vt:lpstr>ALGORITHMS AND INDICATORS</vt:lpstr>
      <vt:lpstr>PowerPoint Presentation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WEB-BASED STOCK PREDICTION SYSTEM</dc:title>
  <dc:creator>Venkatesh</dc:creator>
  <cp:lastModifiedBy>Venkatesh</cp:lastModifiedBy>
  <cp:revision>8</cp:revision>
  <dcterms:created xsi:type="dcterms:W3CDTF">2016-04-29T18:59:34Z</dcterms:created>
  <dcterms:modified xsi:type="dcterms:W3CDTF">2016-04-29T20:43:46Z</dcterms:modified>
</cp:coreProperties>
</file>