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9D3F-A261-4D03-B6C7-10F63168783F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5C89-EFDE-402E-86C8-7DB30E4559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2: Algorithm: Time and Space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</a:p>
          <a:p>
            <a:r>
              <a:rPr lang="en-US" dirty="0" err="1" smtClean="0"/>
              <a:t>Gobinda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endParaRPr lang="en-US" dirty="0" smtClean="0"/>
          </a:p>
          <a:p>
            <a:r>
              <a:rPr lang="en-US" dirty="0" smtClean="0"/>
              <a:t>For BIT, KIST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Oh notation(O)(big O notation)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Big Oh (O) notation</a:t>
            </a:r>
            <a:r>
              <a:rPr lang="en-US" b="1" u="sng" dirty="0" smtClean="0"/>
              <a:t>: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we have only asymptotic upper bound then we use O notation. A function f(x)=O(g(x)) (read as f(x) is big oh of g(x) ) </a:t>
            </a:r>
            <a:r>
              <a:rPr lang="en-US" dirty="0" err="1"/>
              <a:t>iff</a:t>
            </a:r>
            <a:r>
              <a:rPr lang="en-US" dirty="0"/>
              <a:t> there exists two positive constants c and x</a:t>
            </a:r>
            <a:r>
              <a:rPr lang="en-US" baseline="-25000" dirty="0"/>
              <a:t>0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for all x &gt;= x</a:t>
            </a:r>
            <a:r>
              <a:rPr lang="en-US" baseline="-25000" dirty="0"/>
              <a:t>0</a:t>
            </a:r>
            <a:r>
              <a:rPr lang="en-US" dirty="0"/>
              <a:t>, f(x) &lt;= c*g(x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above relation says that g(x) is an upper bound of f(x)</a:t>
            </a:r>
          </a:p>
          <a:p>
            <a:r>
              <a:rPr lang="en-US" b="1" i="1" dirty="0" smtClean="0"/>
              <a:t>O(1</a:t>
            </a:r>
            <a:r>
              <a:rPr lang="en-US" b="1" i="1" dirty="0"/>
              <a:t>) is used to denote constants.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Example</a:t>
            </a:r>
            <a:r>
              <a:rPr lang="en-US" b="1" i="1" dirty="0" smtClean="0"/>
              <a:t>:</a:t>
            </a:r>
            <a:endParaRPr lang="en-US" dirty="0"/>
          </a:p>
          <a:p>
            <a:r>
              <a:rPr lang="en-US" dirty="0"/>
              <a:t>f(x)=5x</a:t>
            </a:r>
            <a:r>
              <a:rPr lang="en-US" baseline="30000" dirty="0"/>
              <a:t>3</a:t>
            </a:r>
            <a:r>
              <a:rPr lang="en-US" dirty="0"/>
              <a:t>+3x</a:t>
            </a:r>
            <a:r>
              <a:rPr lang="en-US" baseline="30000" dirty="0"/>
              <a:t>2</a:t>
            </a:r>
            <a:r>
              <a:rPr lang="en-US" dirty="0"/>
              <a:t>+4 find big oh(O) of f(x) </a:t>
            </a:r>
            <a:r>
              <a:rPr lang="en-US" dirty="0" err="1"/>
              <a:t>solution:f</a:t>
            </a:r>
            <a:r>
              <a:rPr lang="en-US" dirty="0"/>
              <a:t>(x)= 5x</a:t>
            </a:r>
            <a:r>
              <a:rPr lang="en-US" baseline="30000" dirty="0"/>
              <a:t>3</a:t>
            </a:r>
            <a:r>
              <a:rPr lang="en-US" dirty="0"/>
              <a:t>+3x</a:t>
            </a:r>
            <a:r>
              <a:rPr lang="en-US" baseline="30000" dirty="0"/>
              <a:t>2</a:t>
            </a:r>
            <a:r>
              <a:rPr lang="en-US" dirty="0"/>
              <a:t>+4&lt;= 5x</a:t>
            </a:r>
            <a:r>
              <a:rPr lang="en-US" baseline="30000" dirty="0"/>
              <a:t>3</a:t>
            </a:r>
            <a:r>
              <a:rPr lang="en-US" dirty="0"/>
              <a:t>+3x</a:t>
            </a:r>
            <a:r>
              <a:rPr lang="en-US" baseline="30000" dirty="0"/>
              <a:t>3</a:t>
            </a:r>
            <a:r>
              <a:rPr lang="en-US" dirty="0"/>
              <a:t>+4x</a:t>
            </a:r>
            <a:r>
              <a:rPr lang="en-US" baseline="30000" dirty="0"/>
              <a:t>3</a:t>
            </a:r>
            <a:r>
              <a:rPr lang="en-US" dirty="0"/>
              <a:t> if x&gt;0</a:t>
            </a:r>
          </a:p>
          <a:p>
            <a:r>
              <a:rPr lang="en-US" dirty="0"/>
              <a:t>&lt;=12x</a:t>
            </a:r>
            <a:r>
              <a:rPr lang="en-US" baseline="30000" dirty="0"/>
              <a:t>3</a:t>
            </a:r>
          </a:p>
          <a:p>
            <a:r>
              <a:rPr lang="en-US" dirty="0"/>
              <a:t>=&gt;f(x)&lt;=</a:t>
            </a:r>
            <a:r>
              <a:rPr lang="en-US" dirty="0" err="1"/>
              <a:t>c.g</a:t>
            </a:r>
            <a:r>
              <a:rPr lang="en-US" dirty="0"/>
              <a:t>(x) where c=12 and g(x)=x</a:t>
            </a:r>
            <a:r>
              <a:rPr lang="en-US" baseline="30000" dirty="0"/>
              <a:t>3</a:t>
            </a:r>
          </a:p>
          <a:p>
            <a:r>
              <a:rPr lang="en-US" dirty="0"/>
              <a:t>Thus by definition of big oh O(f(x))=O(x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Alogrithm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Definition-&gt; You know it already</a:t>
            </a:r>
          </a:p>
          <a:p>
            <a:r>
              <a:rPr lang="en-US" b="1" i="1" u="sng" dirty="0" smtClean="0"/>
              <a:t>Properties of an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Input</a:t>
            </a:r>
            <a:r>
              <a:rPr lang="en-US" b="1" dirty="0"/>
              <a:t>: </a:t>
            </a:r>
            <a:r>
              <a:rPr lang="en-US" dirty="0"/>
              <a:t>A number of </a:t>
            </a:r>
            <a:r>
              <a:rPr lang="en-US" dirty="0" smtClean="0"/>
              <a:t>input quantities </a:t>
            </a:r>
            <a:r>
              <a:rPr lang="en-US" dirty="0"/>
              <a:t>are provided to an algorithm initially before the</a:t>
            </a:r>
            <a:r>
              <a:rPr lang="en-US" b="1" dirty="0"/>
              <a:t> </a:t>
            </a:r>
            <a:r>
              <a:rPr lang="en-US" dirty="0"/>
              <a:t>algorithm begins. These </a:t>
            </a:r>
            <a:r>
              <a:rPr lang="en-US" dirty="0" smtClean="0"/>
              <a:t>inputs  </a:t>
            </a:r>
            <a:r>
              <a:rPr lang="en-US" dirty="0"/>
              <a:t>are processed by the algorithm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Definiteness: </a:t>
            </a:r>
            <a:r>
              <a:rPr lang="en-US" dirty="0"/>
              <a:t>Each step must be clear and unambiguous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Effectiveness: </a:t>
            </a:r>
            <a:r>
              <a:rPr lang="en-US" dirty="0"/>
              <a:t>Each step must be carried out in finite time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Finiteness: </a:t>
            </a:r>
            <a:r>
              <a:rPr lang="en-US" dirty="0"/>
              <a:t>Algorithms must terminate after finite time or </a:t>
            </a:r>
            <a:r>
              <a:rPr lang="en-US" dirty="0" smtClean="0"/>
              <a:t>step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Output: </a:t>
            </a:r>
            <a:r>
              <a:rPr lang="en-US" dirty="0"/>
              <a:t>An algorithm must have output.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Correctness: </a:t>
            </a:r>
            <a:r>
              <a:rPr lang="en-US" dirty="0"/>
              <a:t>Correct set of output values must be produced from the each set of</a:t>
            </a:r>
            <a:r>
              <a:rPr lang="en-US" b="1" dirty="0"/>
              <a:t> </a:t>
            </a:r>
            <a:r>
              <a:rPr lang="en-US" dirty="0" smtClean="0"/>
              <a:t>legitimate inputs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compare the efficiency of the algorithm we need some criteria to measure the efficiency. Time and space are two main measures for the efficiency of an algorithm.</a:t>
            </a:r>
          </a:p>
          <a:p>
            <a:r>
              <a:rPr lang="en-US" dirty="0" smtClean="0"/>
              <a:t>Time is the number of time the basic operation is executed. Basic operation is the one which takes the maximum time for execution (usually are comparison).</a:t>
            </a:r>
          </a:p>
          <a:p>
            <a:r>
              <a:rPr lang="en-US" dirty="0" smtClean="0"/>
              <a:t>The complexity of the algorithm is given by a function </a:t>
            </a:r>
            <a:r>
              <a:rPr lang="en-US" b="1" dirty="0" smtClean="0"/>
              <a:t>f(n)</a:t>
            </a:r>
            <a:r>
              <a:rPr lang="en-US" dirty="0" smtClean="0"/>
              <a:t>which gives the running time and space requirement for the algorithm in terms of the size n of the input data.</a:t>
            </a:r>
          </a:p>
          <a:p>
            <a:r>
              <a:rPr lang="en-US" b="1" i="1" dirty="0" smtClean="0"/>
              <a:t>However, unless it is specified the complexity shall refer to running time of the algorithm.</a:t>
            </a:r>
            <a:endParaRPr lang="en-US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Algorithm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cases involved in complexity theory are as follows: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Worst case: The maximum value of f(n) for any possible input.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Average case: The expected value of f(n).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Best case: The minimum value of f(n).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Algorithm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Algorithm: Linear search : To find location of ‘item’ in array </a:t>
            </a:r>
            <a:r>
              <a:rPr lang="en-US" dirty="0" err="1" smtClean="0"/>
              <a:t>myArray</a:t>
            </a:r>
            <a:r>
              <a:rPr lang="en-US" dirty="0" smtClean="0"/>
              <a:t> which contains ‘n’ items.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[Initialize]Set k= 0 and loc = 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Repeat step 3 and 4 while loc = 0 and k&lt;=n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item = </a:t>
            </a:r>
            <a:r>
              <a:rPr lang="en-US" dirty="0" err="1" smtClean="0"/>
              <a:t>myArray</a:t>
            </a:r>
            <a:r>
              <a:rPr lang="en-US" dirty="0" smtClean="0"/>
              <a:t>[k], then: set loc = 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k= k+1;(increment counter)[End loop from step 2]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 If loc = 0 then [successful?]</a:t>
            </a:r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smtClean="0"/>
              <a:t>Write: ‘item’ is not in the array</a:t>
            </a:r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smtClean="0"/>
              <a:t>Write: loc is the location of the ‘item’ [IF-Else end]</a:t>
            </a:r>
          </a:p>
          <a:p>
            <a:pPr marL="914400" lvl="1" indent="-514350">
              <a:buAutoNum type="arabicPeriod" startAt="6"/>
            </a:pPr>
            <a:r>
              <a:rPr lang="en-US" dirty="0" smtClean="0"/>
              <a:t>Exit.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b="1" i="1" dirty="0" smtClean="0"/>
              <a:t>The complexity f(n) is given by the basic operation(which in</a:t>
            </a:r>
          </a:p>
          <a:p>
            <a:pPr marL="914400" lvl="1" indent="-514350">
              <a:buNone/>
            </a:pPr>
            <a:r>
              <a:rPr lang="en-US" b="1" i="1" dirty="0" smtClean="0"/>
              <a:t>this case is the loop(comparison)).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Algorithm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Worst case:</a:t>
            </a:r>
            <a:r>
              <a:rPr lang="en-US" dirty="0" smtClean="0"/>
              <a:t> The total number of comparison required is ‘n’ (which says the ‘item’ is at the last position). The complexity is given by f(n) = n.</a:t>
            </a:r>
          </a:p>
          <a:p>
            <a:r>
              <a:rPr lang="en-US" b="1" u="sng" dirty="0" smtClean="0"/>
              <a:t>Best Case: </a:t>
            </a:r>
            <a:r>
              <a:rPr lang="en-US" dirty="0" smtClean="0"/>
              <a:t>The total number of comparison is 1 (which says the ‘item’ is found at the first position of the array.)</a:t>
            </a:r>
          </a:p>
          <a:p>
            <a:r>
              <a:rPr lang="en-US" b="1" u="sng" dirty="0" smtClean="0"/>
              <a:t>Average case:</a:t>
            </a:r>
            <a:r>
              <a:rPr lang="en-US" dirty="0" smtClean="0"/>
              <a:t> The total number of comparison is in between 1 and n. Average case is when the ‘item’ appear in array </a:t>
            </a:r>
            <a:r>
              <a:rPr lang="en-US" dirty="0" err="1" smtClean="0"/>
              <a:t>myArray</a:t>
            </a:r>
            <a:r>
              <a:rPr lang="en-US" dirty="0" smtClean="0"/>
              <a:t> at any position. The complexity is given by</a:t>
            </a:r>
          </a:p>
          <a:p>
            <a:pPr lvl="2"/>
            <a:r>
              <a:rPr lang="en-US" dirty="0" smtClean="0"/>
              <a:t>F(n) =(n+1)/2.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Measuring the performance of algorithm in relation with the input size ‘n’ is called rate of growth. </a:t>
            </a:r>
          </a:p>
          <a:p>
            <a:r>
              <a:rPr lang="en-US" dirty="0" smtClean="0"/>
              <a:t>The complexity of f(n) depends on the input size so, the complexity of M(consider it as an algorithm) increases as n increases.</a:t>
            </a:r>
          </a:p>
          <a:p>
            <a:r>
              <a:rPr lang="en-US" dirty="0" smtClean="0"/>
              <a:t>Generally, the rate of increase of f(n) is usually done by comparing it with some standard function such as</a:t>
            </a:r>
          </a:p>
          <a:p>
            <a:pPr fontAlgn="t"/>
            <a:r>
              <a:rPr lang="en-US" b="1" dirty="0" err="1"/>
              <a:t>l</a:t>
            </a:r>
            <a:r>
              <a:rPr lang="en-US" b="1" dirty="0" err="1" smtClean="0"/>
              <a:t>ogn</a:t>
            </a:r>
            <a:r>
              <a:rPr lang="en-US" b="1" dirty="0" smtClean="0"/>
              <a:t>,   n,   </a:t>
            </a:r>
            <a:r>
              <a:rPr lang="en-US" b="1" dirty="0" err="1" smtClean="0"/>
              <a:t>nlogn</a:t>
            </a:r>
            <a:r>
              <a:rPr lang="en-US" b="1" dirty="0" smtClean="0"/>
              <a:t>,   n</a:t>
            </a:r>
            <a:r>
              <a:rPr lang="en-US" b="1" baseline="30000" dirty="0" smtClean="0"/>
              <a:t>2     </a:t>
            </a:r>
            <a:r>
              <a:rPr lang="en-US" b="1" dirty="0" smtClean="0"/>
              <a:t>n</a:t>
            </a:r>
            <a:r>
              <a:rPr lang="en-US" b="1" baseline="30000" dirty="0" smtClean="0"/>
              <a:t>3     </a:t>
            </a:r>
            <a:r>
              <a:rPr lang="en-US" b="1" dirty="0" smtClean="0"/>
              <a:t>2</a:t>
            </a:r>
            <a:r>
              <a:rPr lang="en-US" b="1" baseline="30000" dirty="0" smtClean="0"/>
              <a:t>n</a:t>
            </a:r>
            <a:endParaRPr lang="en-US" b="1" baseline="30000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Growth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514600"/>
          <a:ext cx="8381998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5"/>
                <a:gridCol w="598715"/>
                <a:gridCol w="1197428"/>
                <a:gridCol w="1197428"/>
                <a:gridCol w="1197428"/>
                <a:gridCol w="1197428"/>
                <a:gridCol w="1197428"/>
                <a:gridCol w="1197428"/>
              </a:tblGrid>
              <a:tr h="71628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F(n)</a:t>
                      </a:r>
                    </a:p>
                    <a:p>
                      <a:r>
                        <a:rPr lang="en-US" dirty="0" smtClean="0"/>
                        <a:t>-&gt;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baseline="30000" dirty="0"/>
                    </a:p>
                  </a:txBody>
                  <a:tcPr/>
                </a:tc>
              </a:tr>
              <a:tr h="7162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</a:tr>
              <a:tr h="7162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</a:t>
                      </a:r>
                      <a:endParaRPr lang="en-US" baseline="30000" dirty="0"/>
                    </a:p>
                  </a:txBody>
                  <a:tcPr/>
                </a:tc>
              </a:tr>
              <a:tr h="7162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300</a:t>
                      </a:r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compare  the function f(n) with the standard functions is to use the asymptotic notations.</a:t>
            </a:r>
          </a:p>
          <a:p>
            <a:r>
              <a:rPr lang="en-US" dirty="0" smtClean="0"/>
              <a:t>Oh notation(O)(big O notation)</a:t>
            </a:r>
          </a:p>
          <a:p>
            <a:r>
              <a:rPr lang="en-US" dirty="0" smtClean="0"/>
              <a:t>Omega Notation (  )</a:t>
            </a:r>
          </a:p>
          <a:p>
            <a:r>
              <a:rPr lang="en-US" dirty="0" smtClean="0"/>
              <a:t>Theta Notation(  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751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Unit 2: Algorithm: Time and Space complexity</vt:lpstr>
      <vt:lpstr>Alogrithm</vt:lpstr>
      <vt:lpstr>Complexity of Algorithm</vt:lpstr>
      <vt:lpstr>Complexity of Algorithm contd..</vt:lpstr>
      <vt:lpstr>Complexity of Algorithm contd..</vt:lpstr>
      <vt:lpstr>Complexity of Algorithm contd..</vt:lpstr>
      <vt:lpstr>Rate of Growth</vt:lpstr>
      <vt:lpstr>Rate of Growth</vt:lpstr>
      <vt:lpstr>Asymptotic Notation </vt:lpstr>
      <vt:lpstr>Oh notation(O)(big O notation)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Algorithm: Time and Space complexity</dc:title>
  <dc:creator>Intel C2D</dc:creator>
  <cp:lastModifiedBy>Intel C2D</cp:lastModifiedBy>
  <cp:revision>17</cp:revision>
  <dcterms:created xsi:type="dcterms:W3CDTF">2017-01-03T06:32:41Z</dcterms:created>
  <dcterms:modified xsi:type="dcterms:W3CDTF">2017-01-03T07:44:57Z</dcterms:modified>
</cp:coreProperties>
</file>