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1" autoAdjust="0"/>
    <p:restoredTop sz="94660"/>
  </p:normalViewPr>
  <p:slideViewPr>
    <p:cSldViewPr>
      <p:cViewPr varScale="1">
        <p:scale>
          <a:sx n="78" d="100"/>
          <a:sy n="78" d="100"/>
        </p:scale>
        <p:origin x="3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636B-10A6-4BD0-8090-2D1BD222B95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58F6-AE80-40DB-BCA3-2D12A33C4F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Cost/Benefit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process of isolating and estimating costs and benefits</a:t>
            </a:r>
          </a:p>
          <a:p>
            <a:r>
              <a:rPr lang="en-US" dirty="0"/>
              <a:t>In order to do a cost-benefit analysis, two sides of the ledger must be considered</a:t>
            </a:r>
          </a:p>
          <a:p>
            <a:r>
              <a:rPr lang="en-US" dirty="0"/>
              <a:t>System costs </a:t>
            </a:r>
          </a:p>
          <a:p>
            <a:r>
              <a:rPr lang="en-US" dirty="0"/>
              <a:t>Benefits from the system </a:t>
            </a:r>
          </a:p>
          <a:p>
            <a:r>
              <a:rPr lang="en-US" dirty="0"/>
              <a:t>If a system is economically feasible, then the benefits should outweigh the system costs within a defined period of time acceptable to the user/client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time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Recurring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increase profits or decrease costs</a:t>
            </a:r>
          </a:p>
          <a:p>
            <a:r>
              <a:rPr lang="en-US" dirty="0"/>
              <a:t>Performance benefits</a:t>
            </a:r>
          </a:p>
          <a:p>
            <a:r>
              <a:rPr lang="en-US" dirty="0"/>
              <a:t>Cost avoidance benefit</a:t>
            </a:r>
          </a:p>
          <a:p>
            <a:r>
              <a:rPr lang="en-US" dirty="0"/>
              <a:t>Tangible Benefits</a:t>
            </a:r>
          </a:p>
          <a:p>
            <a:r>
              <a:rPr lang="en-US" dirty="0"/>
              <a:t>Intangible Benefits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Technique used to determine economic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different method</a:t>
            </a:r>
          </a:p>
          <a:p>
            <a:pPr lvl="1"/>
            <a:r>
              <a:rPr lang="en-US" dirty="0"/>
              <a:t>Payback analysis</a:t>
            </a:r>
          </a:p>
          <a:p>
            <a:pPr lvl="1"/>
            <a:r>
              <a:rPr lang="en-US" dirty="0"/>
              <a:t>Return on investment</a:t>
            </a:r>
          </a:p>
          <a:p>
            <a:pPr lvl="1"/>
            <a:r>
              <a:rPr lang="en-US" dirty="0"/>
              <a:t>Net present value</a:t>
            </a:r>
          </a:p>
          <a:p>
            <a:pPr lvl="1"/>
            <a:r>
              <a:rPr lang="en-US" dirty="0"/>
              <a:t>Profitability index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Payback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determines how much time will lapse before accrued benefits overtake accrued and continuing costs</a:t>
            </a:r>
          </a:p>
          <a:p>
            <a:r>
              <a:rPr lang="en-US" dirty="0"/>
              <a:t>Time required for investment to break even</a:t>
            </a:r>
          </a:p>
          <a:p>
            <a:r>
              <a:rPr lang="en-US" dirty="0"/>
              <a:t>Very important when company is 'cash poor' - shows when company will get its money back</a:t>
            </a:r>
          </a:p>
          <a:p>
            <a:r>
              <a:rPr lang="en-US" dirty="0"/>
              <a:t>Does not consider the 'time value' of money! </a:t>
            </a:r>
          </a:p>
          <a:p>
            <a:r>
              <a:rPr lang="en-US" dirty="0"/>
              <a:t>A new project continues to go into debt until it is implemented and benefits begin to be realized</a:t>
            </a:r>
          </a:p>
          <a:p>
            <a:r>
              <a:rPr lang="en-US" dirty="0"/>
              <a:t>Breakeven point is when debts have been cancelled by benefits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Payback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Payback Period(T) = Development Costs (D)/Annual revenues – Annual operation costs</a:t>
            </a:r>
          </a:p>
          <a:p>
            <a:endParaRPr lang="en-US" dirty="0"/>
          </a:p>
          <a:p>
            <a:r>
              <a:rPr lang="en-US" dirty="0"/>
              <a:t>Investment A costs $40,000 to develop and reduces costs by $20,000 annually. Payback period is D/P = $40,000/$20,000 = 2 years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Payback Period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2162" y="1815306"/>
            <a:ext cx="50196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454F37846A9048BF1DDD86F3C3C8E3" ma:contentTypeVersion="15" ma:contentTypeDescription="Create a new document." ma:contentTypeScope="" ma:versionID="4cd17fb189f4dc2f507555165069eb33">
  <xsd:schema xmlns:xsd="http://www.w3.org/2001/XMLSchema" xmlns:xs="http://www.w3.org/2001/XMLSchema" xmlns:p="http://schemas.microsoft.com/office/2006/metadata/properties" xmlns:ns2="4e224cf5-cda8-43e6-bdf0-f216c7f37e76" xmlns:ns3="ba3d8e4c-90ed-460a-9e46-edd9aaa95ccb" targetNamespace="http://schemas.microsoft.com/office/2006/metadata/properties" ma:root="true" ma:fieldsID="a5d111bd2fe72767e777d870c2eb4cb4" ns2:_="" ns3:_="">
    <xsd:import namespace="4e224cf5-cda8-43e6-bdf0-f216c7f37e76"/>
    <xsd:import namespace="ba3d8e4c-90ed-460a-9e46-edd9aaa95c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24cf5-cda8-43e6-bdf0-f216c7f37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7d88ef6-3d77-4e34-8046-3c35cf87d4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d8e4c-90ed-460a-9e46-edd9aaa95c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de582a3-af38-403b-ac94-bcd76544f418}" ma:internalName="TaxCatchAll" ma:showField="CatchAllData" ma:web="ba3d8e4c-90ed-460a-9e46-edd9aaa95c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e224cf5-cda8-43e6-bdf0-f216c7f37e76">
      <Terms xmlns="http://schemas.microsoft.com/office/infopath/2007/PartnerControls"/>
    </lcf76f155ced4ddcb4097134ff3c332f>
    <TaxCatchAll xmlns="ba3d8e4c-90ed-460a-9e46-edd9aaa95ccb" xsi:nil="true"/>
  </documentManagement>
</p:properties>
</file>

<file path=customXml/itemProps1.xml><?xml version="1.0" encoding="utf-8"?>
<ds:datastoreItem xmlns:ds="http://schemas.openxmlformats.org/officeDocument/2006/customXml" ds:itemID="{FB393860-1CC3-4DEE-8C08-7547ED36C3B6}"/>
</file>

<file path=customXml/itemProps2.xml><?xml version="1.0" encoding="utf-8"?>
<ds:datastoreItem xmlns:ds="http://schemas.openxmlformats.org/officeDocument/2006/customXml" ds:itemID="{FF4AE7F0-CD02-4D31-9319-2668AE632DD0}"/>
</file>

<file path=customXml/itemProps3.xml><?xml version="1.0" encoding="utf-8"?>
<ds:datastoreItem xmlns:ds="http://schemas.openxmlformats.org/officeDocument/2006/customXml" ds:itemID="{B911D03B-9FBE-4DAB-AE13-1E000CAE4C8B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229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Cost/Benefit Analysis</vt:lpstr>
      <vt:lpstr>Cost</vt:lpstr>
      <vt:lpstr>Benefits</vt:lpstr>
      <vt:lpstr>Technique used to determine economic feasibility</vt:lpstr>
      <vt:lpstr>Payback analysis</vt:lpstr>
      <vt:lpstr>Payback Period</vt:lpstr>
      <vt:lpstr>Payback Period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KIST</dc:creator>
  <cp:lastModifiedBy>Saajan</cp:lastModifiedBy>
  <cp:revision>3</cp:revision>
  <dcterms:created xsi:type="dcterms:W3CDTF">2019-01-28T07:15:45Z</dcterms:created>
  <dcterms:modified xsi:type="dcterms:W3CDTF">2019-01-28T11:28:46Z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0x010100C3454F37846A9048BF1DDD86F3C3C8E3</vt:lpwstr>
  </property>
</Properties>
</file>