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A6CB-D690-4F2C-824B-7EF94A2CC352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A5EB-8347-4A47-A870-FF21210E2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93F4-F436-4F1D-A89B-F655F98E0CFF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79D-C0E3-4BD3-A93F-D2250A3D76CC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EA69-3D53-439F-AF69-6453463A878D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C02-CD4E-4B28-8F08-EBB66354B145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3B28-E522-493F-8B51-18868B3AD453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95E8-B8E5-404F-97EE-17B3D35BEA24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B70-E5AC-4705-A6AB-350DD236D46F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3D54-80F0-48F5-8AED-E057945B7B59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9EA-BB49-4743-AEBB-9198933D0274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46E-B69D-4337-8865-AB539B67B39A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19F0-81DB-4FF4-8926-0D5E1DBB46E5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018C-B3E7-4DE2-8ED0-0E2062AA4FF5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Discrete Structure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5.3 Advanced Counting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One of the ways of solving counting problems is by finding relationships, called </a:t>
            </a:r>
            <a:r>
              <a:rPr lang="en-US" b="1" dirty="0" smtClean="0"/>
              <a:t>recurrence relation</a:t>
            </a:r>
            <a:r>
              <a:rPr lang="en-US" dirty="0" smtClean="0"/>
              <a:t>, between the terms of a sequence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recurrence relation</a:t>
            </a:r>
            <a:r>
              <a:rPr lang="en-US" dirty="0" smtClean="0"/>
              <a:t> for the sequence {a</a:t>
            </a:r>
            <a:r>
              <a:rPr lang="en-US" baseline="-25000" dirty="0" smtClean="0"/>
              <a:t>n</a:t>
            </a:r>
            <a:r>
              <a:rPr lang="en-US" dirty="0" smtClean="0"/>
              <a:t>} is an equation that expresses a</a:t>
            </a:r>
            <a:r>
              <a:rPr lang="en-US" baseline="-25000" dirty="0" smtClean="0"/>
              <a:t>n</a:t>
            </a:r>
            <a:r>
              <a:rPr lang="en-US" dirty="0" smtClean="0"/>
              <a:t> in terms of one or more of the previous terms of the sequence, namely,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…, a</a:t>
            </a:r>
            <a:r>
              <a:rPr lang="en-US" baseline="-25000" dirty="0" smtClean="0"/>
              <a:t>n-1</a:t>
            </a:r>
            <a:r>
              <a:rPr lang="en-US" dirty="0" smtClean="0"/>
              <a:t>, for all integers n with n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n</a:t>
            </a:r>
            <a:r>
              <a:rPr lang="en-US" baseline="-25000" dirty="0" smtClean="0"/>
              <a:t>0</a:t>
            </a:r>
            <a:r>
              <a:rPr lang="en-US" dirty="0" smtClean="0"/>
              <a:t>, where n</a:t>
            </a:r>
            <a:r>
              <a:rPr lang="en-US" baseline="-25000" dirty="0" smtClean="0"/>
              <a:t>0</a:t>
            </a:r>
            <a:r>
              <a:rPr lang="en-US" dirty="0" smtClean="0"/>
              <a:t> is a nonnegative integer</a:t>
            </a:r>
          </a:p>
          <a:p>
            <a:pPr algn="just"/>
            <a:r>
              <a:rPr lang="en-US" dirty="0" smtClean="0"/>
              <a:t>A sequence is called a solution of a recurrence relation if its term satisfies the recurrence relation</a:t>
            </a:r>
          </a:p>
          <a:p>
            <a:pPr algn="just"/>
            <a:r>
              <a:rPr lang="en-US" b="1" u="sng" dirty="0" smtClean="0"/>
              <a:t>Example</a:t>
            </a:r>
          </a:p>
          <a:p>
            <a:pPr lvl="1" algn="just"/>
            <a:r>
              <a:rPr lang="en-US" dirty="0" smtClean="0"/>
              <a:t>For a</a:t>
            </a:r>
            <a:r>
              <a:rPr lang="en-US" baseline="-25000" dirty="0" smtClean="0"/>
              <a:t>n</a:t>
            </a:r>
            <a:r>
              <a:rPr lang="en-US" dirty="0" smtClean="0"/>
              <a:t> = -2a</a:t>
            </a:r>
            <a:r>
              <a:rPr lang="en-US" baseline="-25000" dirty="0" smtClean="0"/>
              <a:t>n-1</a:t>
            </a:r>
            <a:r>
              <a:rPr lang="en-US" dirty="0" smtClean="0"/>
              <a:t> and a</a:t>
            </a:r>
            <a:r>
              <a:rPr lang="en-US" baseline="-25000" dirty="0" smtClean="0"/>
              <a:t>0</a:t>
            </a:r>
            <a:r>
              <a:rPr lang="en-US" dirty="0" smtClean="0"/>
              <a:t> = -1 find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 and a</a:t>
            </a:r>
            <a:r>
              <a:rPr lang="en-US" baseline="-25000" dirty="0" smtClean="0"/>
              <a:t>3</a:t>
            </a:r>
          </a:p>
          <a:p>
            <a:pPr lvl="1" algn="just"/>
            <a:r>
              <a:rPr lang="en-US" i="1" dirty="0" smtClean="0"/>
              <a:t>Solution:</a:t>
            </a:r>
            <a:endParaRPr lang="en-US" dirty="0" smtClean="0"/>
          </a:p>
          <a:p>
            <a:pPr lvl="2" algn="just"/>
            <a:r>
              <a:rPr lang="en-US" dirty="0" smtClean="0"/>
              <a:t>We have a</a:t>
            </a:r>
            <a:r>
              <a:rPr lang="en-US" baseline="-25000" dirty="0" smtClean="0"/>
              <a:t>0</a:t>
            </a:r>
            <a:r>
              <a:rPr lang="en-US" dirty="0" smtClean="0"/>
              <a:t> = -1</a:t>
            </a:r>
          </a:p>
          <a:p>
            <a:pPr lvl="2" algn="just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= -2a</a:t>
            </a:r>
            <a:r>
              <a:rPr lang="en-US" baseline="-25000" dirty="0" smtClean="0"/>
              <a:t>0</a:t>
            </a:r>
            <a:r>
              <a:rPr lang="en-US" dirty="0" smtClean="0"/>
              <a:t> = -2.-1 = 2.</a:t>
            </a:r>
          </a:p>
          <a:p>
            <a:pPr lvl="2" algn="just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= -2a</a:t>
            </a:r>
            <a:r>
              <a:rPr lang="en-US" baseline="-25000" dirty="0" smtClean="0"/>
              <a:t>1</a:t>
            </a:r>
            <a:r>
              <a:rPr lang="en-US" dirty="0" smtClean="0"/>
              <a:t> = -2.2 = -4.</a:t>
            </a:r>
          </a:p>
          <a:p>
            <a:pPr lvl="2" algn="just"/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= -2a</a:t>
            </a:r>
            <a:r>
              <a:rPr lang="en-US" baseline="-25000" dirty="0" smtClean="0"/>
              <a:t>2</a:t>
            </a:r>
            <a:r>
              <a:rPr lang="en-US" dirty="0" smtClean="0"/>
              <a:t> = -2.-4 = 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Solving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i="1" u="sng" dirty="0" smtClean="0"/>
              <a:t>Solving Linear Homogeneous Recurrence Relation of Degree k with Constant Coefficients</a:t>
            </a:r>
            <a:endParaRPr lang="en-US" i="1" u="sng" dirty="0" smtClean="0"/>
          </a:p>
          <a:p>
            <a:pPr algn="just"/>
            <a:r>
              <a:rPr lang="en-US" dirty="0" smtClean="0"/>
              <a:t>In solving the recurrence relation of this type, the approach is to look for the solution of the form a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, where r is a constant. a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 is a solution of a recurrence relation a</a:t>
            </a:r>
            <a:r>
              <a:rPr lang="en-US" baseline="-25000" dirty="0" smtClean="0"/>
              <a:t>n</a:t>
            </a:r>
            <a:r>
              <a:rPr lang="en-US" dirty="0" smtClean="0"/>
              <a:t> = c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n-1</a:t>
            </a:r>
            <a:r>
              <a:rPr lang="en-US" dirty="0" smtClean="0"/>
              <a:t> + c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n-2</a:t>
            </a:r>
            <a:r>
              <a:rPr lang="en-US" dirty="0" smtClean="0"/>
              <a:t> 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-k</a:t>
            </a:r>
            <a:r>
              <a:rPr lang="en-US" dirty="0" smtClean="0"/>
              <a:t> if and only if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= c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30000" dirty="0" smtClean="0"/>
              <a:t>n-1</a:t>
            </a:r>
            <a:r>
              <a:rPr lang="en-US" dirty="0" smtClean="0"/>
              <a:t> + c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30000" dirty="0" smtClean="0"/>
              <a:t>n-2</a:t>
            </a:r>
            <a:r>
              <a:rPr lang="en-US" dirty="0" smtClean="0"/>
              <a:t> 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-k</a:t>
            </a:r>
            <a:r>
              <a:rPr lang="en-US" dirty="0" smtClean="0"/>
              <a:t>. When we divide both sides by 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-k</a:t>
            </a:r>
            <a:r>
              <a:rPr lang="en-US" dirty="0" smtClean="0"/>
              <a:t> and transpose the right hand side we have </a:t>
            </a:r>
            <a:r>
              <a:rPr lang="en-US" dirty="0" err="1" smtClean="0"/>
              <a:t>r</a:t>
            </a:r>
            <a:r>
              <a:rPr lang="en-US" baseline="30000" dirty="0" err="1" smtClean="0"/>
              <a:t>k</a:t>
            </a:r>
            <a:r>
              <a:rPr lang="en-US" dirty="0" smtClean="0"/>
              <a:t> - c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30000" dirty="0" smtClean="0"/>
              <a:t>k-1</a:t>
            </a:r>
            <a:r>
              <a:rPr lang="en-US" dirty="0" smtClean="0"/>
              <a:t> - c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30000" dirty="0" smtClean="0"/>
              <a:t>k-2</a:t>
            </a:r>
            <a:r>
              <a:rPr lang="en-US" dirty="0" smtClean="0"/>
              <a:t> - … - c</a:t>
            </a:r>
            <a:r>
              <a:rPr lang="en-US" baseline="-25000" dirty="0" smtClean="0"/>
              <a:t>k</a:t>
            </a:r>
            <a:r>
              <a:rPr lang="en-US" dirty="0" smtClean="0"/>
              <a:t> = 0. Here we can say a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 is a solution if and only if  r is the solution if the equation </a:t>
            </a:r>
            <a:r>
              <a:rPr lang="en-US" dirty="0" err="1" smtClean="0"/>
              <a:t>r</a:t>
            </a:r>
            <a:r>
              <a:rPr lang="en-US" baseline="30000" dirty="0" err="1" smtClean="0"/>
              <a:t>k</a:t>
            </a:r>
            <a:r>
              <a:rPr lang="en-US" dirty="0" smtClean="0"/>
              <a:t> - c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30000" dirty="0" smtClean="0"/>
              <a:t>k-1</a:t>
            </a:r>
            <a:r>
              <a:rPr lang="en-US" dirty="0" smtClean="0"/>
              <a:t> - c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30000" dirty="0" smtClean="0"/>
              <a:t>k-2</a:t>
            </a:r>
            <a:r>
              <a:rPr lang="en-US" dirty="0" smtClean="0"/>
              <a:t> - … - c</a:t>
            </a:r>
            <a:r>
              <a:rPr lang="en-US" baseline="-25000" dirty="0" smtClean="0"/>
              <a:t>k</a:t>
            </a:r>
            <a:r>
              <a:rPr lang="en-US" dirty="0" smtClean="0"/>
              <a:t> = 0 (</a:t>
            </a:r>
            <a:r>
              <a:rPr lang="en-US" b="1" dirty="0" smtClean="0"/>
              <a:t>characteristic equation </a:t>
            </a:r>
            <a:r>
              <a:rPr lang="en-US" dirty="0" smtClean="0"/>
              <a:t>of the recurrence relation) and solutions to this equations are called </a:t>
            </a:r>
            <a:r>
              <a:rPr lang="en-US" b="1" dirty="0" smtClean="0"/>
              <a:t>characteristic roots</a:t>
            </a:r>
            <a:r>
              <a:rPr lang="en-US" dirty="0" smtClean="0"/>
              <a:t> of the recurrence 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Solving Recurrence Relations…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Theorem 1: (without proof)</a:t>
            </a:r>
            <a:endParaRPr lang="en-US" dirty="0" smtClean="0"/>
          </a:p>
          <a:p>
            <a:pPr algn="just"/>
            <a:r>
              <a:rPr lang="en-US" dirty="0" smtClean="0"/>
              <a:t>Let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be real numbers. Suppose that</a:t>
            </a:r>
            <a:r>
              <a:rPr lang="en-US" b="1" dirty="0" smtClean="0"/>
              <a:t>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- c</a:t>
            </a:r>
            <a:r>
              <a:rPr lang="en-US" baseline="-25000" dirty="0" smtClean="0"/>
              <a:t>1</a:t>
            </a:r>
            <a:r>
              <a:rPr lang="en-US" dirty="0" smtClean="0"/>
              <a:t>r - c</a:t>
            </a:r>
            <a:r>
              <a:rPr lang="en-US" baseline="-25000" dirty="0" smtClean="0"/>
              <a:t>2</a:t>
            </a:r>
            <a:r>
              <a:rPr lang="en-US" dirty="0" smtClean="0"/>
              <a:t> = 0 has two distinct roots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. Then the sequence {a</a:t>
            </a:r>
            <a:r>
              <a:rPr lang="en-US" baseline="-25000" dirty="0" smtClean="0"/>
              <a:t>n</a:t>
            </a:r>
            <a:r>
              <a:rPr lang="en-US" dirty="0" smtClean="0"/>
              <a:t>} is a solution of the recurrence relation a</a:t>
            </a:r>
            <a:r>
              <a:rPr lang="en-US" baseline="-25000" dirty="0" smtClean="0"/>
              <a:t>n</a:t>
            </a:r>
            <a:r>
              <a:rPr lang="en-US" dirty="0" smtClean="0"/>
              <a:t> = c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n-1</a:t>
            </a:r>
            <a:r>
              <a:rPr lang="en-US" dirty="0" smtClean="0"/>
              <a:t> + c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n-2</a:t>
            </a:r>
            <a:r>
              <a:rPr lang="en-US" dirty="0" smtClean="0"/>
              <a:t> if and only if a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n 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for n = 0, 1, 2, …, where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/>
              <a:t> are constants</a:t>
            </a:r>
          </a:p>
          <a:p>
            <a:pPr algn="just"/>
            <a:r>
              <a:rPr lang="en-US" b="1" u="sng" dirty="0" smtClean="0"/>
              <a:t>Example</a:t>
            </a:r>
          </a:p>
          <a:p>
            <a:pPr lvl="1" algn="just"/>
            <a:r>
              <a:rPr lang="en-US" dirty="0" smtClean="0"/>
              <a:t>Solve the recurrence relation a</a:t>
            </a:r>
            <a:r>
              <a:rPr lang="en-US" baseline="-25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n-1</a:t>
            </a:r>
            <a:r>
              <a:rPr lang="en-US" dirty="0" smtClean="0"/>
              <a:t> + 6a</a:t>
            </a:r>
            <a:r>
              <a:rPr lang="en-US" baseline="-25000" dirty="0" smtClean="0"/>
              <a:t>n-2</a:t>
            </a:r>
            <a:r>
              <a:rPr lang="en-US" dirty="0" smtClean="0"/>
              <a:t> for n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2, a</a:t>
            </a:r>
            <a:r>
              <a:rPr lang="en-US" baseline="-25000" dirty="0" smtClean="0"/>
              <a:t>0</a:t>
            </a:r>
            <a:r>
              <a:rPr lang="en-US" dirty="0" smtClean="0"/>
              <a:t> = 3, a</a:t>
            </a:r>
            <a:r>
              <a:rPr lang="en-US" baseline="-25000" dirty="0" smtClean="0"/>
              <a:t>1</a:t>
            </a:r>
            <a:r>
              <a:rPr lang="en-US" dirty="0" smtClean="0"/>
              <a:t> = 6</a:t>
            </a:r>
          </a:p>
          <a:p>
            <a:pPr lvl="1" algn="just"/>
            <a:r>
              <a:rPr lang="en-US" b="1" i="1" dirty="0" smtClean="0"/>
              <a:t>Solution</a:t>
            </a:r>
          </a:p>
          <a:p>
            <a:pPr lvl="1" algn="just"/>
            <a:r>
              <a:rPr lang="en-US" dirty="0" smtClean="0"/>
              <a:t>Characteristic equation of the given relation is r</a:t>
            </a:r>
            <a:r>
              <a:rPr lang="en-US" baseline="30000" dirty="0" smtClean="0"/>
              <a:t>2</a:t>
            </a:r>
            <a:r>
              <a:rPr lang="en-US" dirty="0" smtClean="0"/>
              <a:t> - r - 6 = 0. Its roots are r = 3 and r = -2 since (r - 3)(r + 2)  = 0. Hence, the sequence {a</a:t>
            </a:r>
            <a:r>
              <a:rPr lang="en-US" baseline="-25000" dirty="0" smtClean="0"/>
              <a:t>n</a:t>
            </a:r>
            <a:r>
              <a:rPr lang="en-US" dirty="0" smtClean="0"/>
              <a:t>} is a solution to the recurrence relation if and only if a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3</a:t>
            </a:r>
            <a:r>
              <a:rPr lang="en-US" baseline="30000" dirty="0" smtClean="0"/>
              <a:t>n 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/>
              <a:t>(-2)</a:t>
            </a:r>
            <a:r>
              <a:rPr lang="en-US" baseline="30000" dirty="0" smtClean="0"/>
              <a:t>n</a:t>
            </a:r>
            <a:r>
              <a:rPr lang="en-US" dirty="0" smtClean="0"/>
              <a:t>, for some constants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/>
              <a:t>. From the initial conditions we have a</a:t>
            </a:r>
            <a:r>
              <a:rPr lang="en-US" baseline="-25000" dirty="0" smtClean="0"/>
              <a:t>0</a:t>
            </a:r>
            <a:r>
              <a:rPr lang="en-US" dirty="0" smtClean="0"/>
              <a:t> = 3 =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 = 6 = 3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</a:t>
            </a:r>
            <a:r>
              <a:rPr lang="en-US" dirty="0" smtClean="0"/>
              <a:t>+ (-2)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2</a:t>
            </a:r>
            <a:r>
              <a:rPr lang="en-US" dirty="0" smtClean="0"/>
              <a:t>. Solving these two equations we have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= 12/5 and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/>
              <a:t>1 </a:t>
            </a:r>
            <a:r>
              <a:rPr lang="en-US" dirty="0" smtClean="0"/>
              <a:t>= 3/5. Hence, the solution is the sequence {a</a:t>
            </a:r>
            <a:r>
              <a:rPr lang="en-US" baseline="-25000" dirty="0" smtClean="0"/>
              <a:t>n</a:t>
            </a:r>
            <a:r>
              <a:rPr lang="en-US" dirty="0" smtClean="0"/>
              <a:t>} with a</a:t>
            </a:r>
            <a:r>
              <a:rPr lang="en-US" baseline="-25000" dirty="0" smtClean="0"/>
              <a:t>n</a:t>
            </a:r>
            <a:r>
              <a:rPr lang="en-US" dirty="0" smtClean="0"/>
              <a:t> = (12.3</a:t>
            </a:r>
            <a:r>
              <a:rPr lang="en-US" baseline="30000" dirty="0" smtClean="0"/>
              <a:t>n </a:t>
            </a:r>
            <a:r>
              <a:rPr lang="en-US" dirty="0" smtClean="0"/>
              <a:t>+ 3(-2)</a:t>
            </a:r>
            <a:r>
              <a:rPr lang="en-US" baseline="30000" dirty="0" smtClean="0"/>
              <a:t>n</a:t>
            </a:r>
            <a:r>
              <a:rPr lang="en-US" dirty="0" smtClean="0"/>
              <a:t>)/5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Solving Recurrence Relations…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/>
              <a:t>Exercises</a:t>
            </a:r>
          </a:p>
          <a:p>
            <a:pPr lvl="1" algn="just"/>
            <a:r>
              <a:rPr lang="en-US" dirty="0" smtClean="0"/>
              <a:t>What is the solution of the recurrence relation a</a:t>
            </a:r>
            <a:r>
              <a:rPr lang="en-US" baseline="-25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n-1</a:t>
            </a:r>
            <a:r>
              <a:rPr lang="en-US" dirty="0" smtClean="0"/>
              <a:t> + 2a</a:t>
            </a:r>
            <a:r>
              <a:rPr lang="en-US" baseline="-25000" dirty="0" smtClean="0"/>
              <a:t>n-2</a:t>
            </a:r>
            <a:r>
              <a:rPr lang="en-US" dirty="0" smtClean="0"/>
              <a:t> with a</a:t>
            </a:r>
            <a:r>
              <a:rPr lang="en-US" baseline="-25000" dirty="0" smtClean="0"/>
              <a:t>0</a:t>
            </a:r>
            <a:r>
              <a:rPr lang="en-US" dirty="0" smtClean="0"/>
              <a:t> = 2 and a</a:t>
            </a:r>
            <a:r>
              <a:rPr lang="en-US" baseline="-25000" dirty="0" smtClean="0"/>
              <a:t>1</a:t>
            </a:r>
            <a:r>
              <a:rPr lang="en-US" dirty="0" smtClean="0"/>
              <a:t> = 7</a:t>
            </a:r>
          </a:p>
          <a:p>
            <a:pPr lvl="1" algn="just"/>
            <a:r>
              <a:rPr lang="en-US" dirty="0" smtClean="0"/>
              <a:t>What is the solution of f</a:t>
            </a:r>
            <a:r>
              <a:rPr lang="en-US" baseline="-25000" dirty="0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+f</a:t>
            </a:r>
            <a:r>
              <a:rPr lang="en-US" baseline="-25000" dirty="0" smtClean="0"/>
              <a:t>n-2</a:t>
            </a:r>
            <a:r>
              <a:rPr lang="en-US" dirty="0" smtClean="0"/>
              <a:t> as recursive condition and f</a:t>
            </a:r>
            <a:r>
              <a:rPr lang="en-US" baseline="-25000" dirty="0" smtClean="0"/>
              <a:t>0</a:t>
            </a:r>
            <a:r>
              <a:rPr lang="en-US" dirty="0" smtClean="0"/>
              <a:t> = 0 and f</a:t>
            </a:r>
            <a:r>
              <a:rPr lang="en-US" baseline="-25000" dirty="0" smtClean="0"/>
              <a:t>1</a:t>
            </a:r>
            <a:r>
              <a:rPr lang="en-US" dirty="0" smtClean="0"/>
              <a:t> = 1 as initial condition</a:t>
            </a:r>
          </a:p>
          <a:p>
            <a:pPr lvl="1" algn="just"/>
            <a:r>
              <a:rPr lang="en-US" dirty="0" smtClean="0"/>
              <a:t>Solve recurrence relation a</a:t>
            </a:r>
            <a:r>
              <a:rPr lang="en-US" baseline="-25000" dirty="0" smtClean="0"/>
              <a:t>n</a:t>
            </a:r>
            <a:r>
              <a:rPr lang="en-US" dirty="0" smtClean="0"/>
              <a:t> = 5a</a:t>
            </a:r>
            <a:r>
              <a:rPr lang="en-US" baseline="-25000" dirty="0" smtClean="0"/>
              <a:t>n-1</a:t>
            </a:r>
            <a:r>
              <a:rPr lang="en-US" dirty="0" smtClean="0"/>
              <a:t> - 6a</a:t>
            </a:r>
            <a:r>
              <a:rPr lang="en-US" baseline="-25000" dirty="0" smtClean="0"/>
              <a:t>n-2</a:t>
            </a:r>
            <a:r>
              <a:rPr lang="en-US" dirty="0" smtClean="0"/>
              <a:t> with a</a:t>
            </a:r>
            <a:r>
              <a:rPr lang="en-US" baseline="-25000" dirty="0" smtClean="0"/>
              <a:t>0</a:t>
            </a:r>
            <a:r>
              <a:rPr lang="en-US" dirty="0" smtClean="0"/>
              <a:t> = 1 and a</a:t>
            </a:r>
            <a:r>
              <a:rPr lang="en-US" baseline="-25000" dirty="0" smtClean="0"/>
              <a:t>1</a:t>
            </a:r>
            <a:r>
              <a:rPr lang="en-US" dirty="0" smtClean="0"/>
              <a:t> = 4</a:t>
            </a:r>
          </a:p>
          <a:p>
            <a:pPr lvl="1" algn="just"/>
            <a:r>
              <a:rPr lang="en-US" dirty="0" smtClean="0"/>
              <a:t>Solve the recurrence relation a</a:t>
            </a:r>
            <a:r>
              <a:rPr lang="en-US" baseline="-25000" dirty="0" smtClean="0"/>
              <a:t>n</a:t>
            </a:r>
            <a:r>
              <a:rPr lang="en-US" dirty="0" smtClean="0"/>
              <a:t> = 7a</a:t>
            </a:r>
            <a:r>
              <a:rPr lang="en-US" baseline="-25000" dirty="0" smtClean="0"/>
              <a:t>n-1</a:t>
            </a:r>
            <a:r>
              <a:rPr lang="en-US" dirty="0" smtClean="0"/>
              <a:t> - 10a</a:t>
            </a:r>
            <a:r>
              <a:rPr lang="en-US" baseline="-25000" dirty="0" smtClean="0"/>
              <a:t>n-2</a:t>
            </a:r>
            <a:r>
              <a:rPr lang="en-US" dirty="0" smtClean="0"/>
              <a:t> with a</a:t>
            </a:r>
            <a:r>
              <a:rPr lang="en-US" baseline="-25000" dirty="0" smtClean="0"/>
              <a:t>0</a:t>
            </a:r>
            <a:r>
              <a:rPr lang="en-US" dirty="0" smtClean="0"/>
              <a:t> = 2 and a</a:t>
            </a:r>
            <a:r>
              <a:rPr lang="en-US" baseline="-25000" dirty="0" smtClean="0"/>
              <a:t>1</a:t>
            </a:r>
            <a:r>
              <a:rPr lang="en-US" dirty="0" smtClean="0"/>
              <a:t> =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45720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= 2.3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+ (-1) 2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489" y="549806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= (7/3).2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 - (1/3)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End of </a:t>
            </a:r>
            <a:r>
              <a:rPr lang="en-US" sz="3600" b="1" smtClean="0"/>
              <a:t>Session 5.3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:- Bikash Balami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7159A74597F4D9F41E493FE05A771" ma:contentTypeVersion="11" ma:contentTypeDescription="Create a new document." ma:contentTypeScope="" ma:versionID="e52c90818647df5eb55e84b4b45ed55f">
  <xsd:schema xmlns:xsd="http://www.w3.org/2001/XMLSchema" xmlns:xs="http://www.w3.org/2001/XMLSchema" xmlns:p="http://schemas.microsoft.com/office/2006/metadata/properties" xmlns:ns2="112eab4c-f319-4ba7-b521-4c7f7826b519" xmlns:ns3="a85faa7c-7ce8-4273-90b6-5c1cfe7ad347" targetNamespace="http://schemas.microsoft.com/office/2006/metadata/properties" ma:root="true" ma:fieldsID="b20c44afddce54640586657870173d78" ns2:_="" ns3:_="">
    <xsd:import namespace="112eab4c-f319-4ba7-b521-4c7f7826b519"/>
    <xsd:import namespace="a85faa7c-7ce8-4273-90b6-5c1cfe7ad3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eab4c-f319-4ba7-b521-4c7f7826b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faa7c-7ce8-4273-90b6-5c1cfe7ad34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EE3D05-A589-4D0E-832A-6323636BDE2D}"/>
</file>

<file path=customXml/itemProps2.xml><?xml version="1.0" encoding="utf-8"?>
<ds:datastoreItem xmlns:ds="http://schemas.openxmlformats.org/officeDocument/2006/customXml" ds:itemID="{2FDBBD5A-4256-4F2D-9D45-B469D741C8F2}"/>
</file>

<file path=customXml/itemProps3.xml><?xml version="1.0" encoding="utf-8"?>
<ds:datastoreItem xmlns:ds="http://schemas.openxmlformats.org/officeDocument/2006/customXml" ds:itemID="{2BBD592F-21B0-4250-ABE3-78DBAE5D64AA}"/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707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Discrete Structure</vt:lpstr>
      <vt:lpstr>Recurrence Relations</vt:lpstr>
      <vt:lpstr>Solving Recurrence Relations</vt:lpstr>
      <vt:lpstr>Solving Recurrence Relations…</vt:lpstr>
      <vt:lpstr>Solving Recurrence Relations…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</dc:title>
  <dc:creator>Acer</dc:creator>
  <cp:lastModifiedBy>Acer</cp:lastModifiedBy>
  <cp:revision>647</cp:revision>
  <dcterms:created xsi:type="dcterms:W3CDTF">2020-09-07T11:48:30Z</dcterms:created>
  <dcterms:modified xsi:type="dcterms:W3CDTF">2020-12-07T02:47:16Z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0x0101007187159A74597F4D9F41E493FE05A771</vt:lpwstr>
  </property>
</Properties>
</file>