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7A23-6AAB-E279-DA44-C359B585FA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38ED3154-396D-3583-C017-F382D92BD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76B30DDB-CC66-42DF-6B63-C31813DEB276}"/>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5" name="Footer Placeholder 4">
            <a:extLst>
              <a:ext uri="{FF2B5EF4-FFF2-40B4-BE49-F238E27FC236}">
                <a16:creationId xmlns:a16="http://schemas.microsoft.com/office/drawing/2014/main" id="{041ACA92-4AC3-AB0A-450E-5E27267C1552}"/>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605AB431-6936-9875-54B5-B3672EA94E99}"/>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97565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36B5-3AE6-B84B-FF61-59F78E5C23F1}"/>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5FE6E930-1E56-64C1-466A-4A109949C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BAE75ACD-F9CC-E8ED-1DD6-DC39F4E4DACC}"/>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5" name="Footer Placeholder 4">
            <a:extLst>
              <a:ext uri="{FF2B5EF4-FFF2-40B4-BE49-F238E27FC236}">
                <a16:creationId xmlns:a16="http://schemas.microsoft.com/office/drawing/2014/main" id="{82AC8EF6-BC0B-9C14-42EB-FA884D816B56}"/>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3CE9319-076B-EAAB-FCE3-3508D024F5BB}"/>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179607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D8BE39-64B4-BF27-CD9A-6F47DCB175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C93CC9FC-109F-32AF-7221-D6C4C5448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BF2B2252-BE38-0B41-B967-5A49ADE81BB9}"/>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5" name="Footer Placeholder 4">
            <a:extLst>
              <a:ext uri="{FF2B5EF4-FFF2-40B4-BE49-F238E27FC236}">
                <a16:creationId xmlns:a16="http://schemas.microsoft.com/office/drawing/2014/main" id="{77AD9031-32A7-61EC-8C60-80AA16F6CD36}"/>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D9ACACB3-76B1-EF9E-3A5D-32B89EC750D2}"/>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356006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E706-F017-048A-9A1F-651AB14A18D8}"/>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98E8EBEA-3CE0-4DF6-3738-E85F620AEB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291463C4-9576-A2C7-7B97-E5966465D537}"/>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5" name="Footer Placeholder 4">
            <a:extLst>
              <a:ext uri="{FF2B5EF4-FFF2-40B4-BE49-F238E27FC236}">
                <a16:creationId xmlns:a16="http://schemas.microsoft.com/office/drawing/2014/main" id="{F2CC8842-93D6-9BFE-31DD-5AFA7FF05F5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25B6DE2-D4A5-78D7-5710-095E38288058}"/>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97376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E3B2-E45E-122F-EE72-2BB5DD167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DB0F201E-AA26-A21A-CDE4-C6C670511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94DA53-4697-79C9-F464-DE2537710548}"/>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5" name="Footer Placeholder 4">
            <a:extLst>
              <a:ext uri="{FF2B5EF4-FFF2-40B4-BE49-F238E27FC236}">
                <a16:creationId xmlns:a16="http://schemas.microsoft.com/office/drawing/2014/main" id="{A7964815-71E7-2A68-308B-07BC3A1E8842}"/>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37C19705-459D-419F-3270-70ACD2E80ADD}"/>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93112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B966-040B-8C92-239F-20356310D022}"/>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AF06871D-4401-97EE-B15C-BA4464857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C170F3D7-D5BC-AE61-8010-A0AE173964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CE1552B7-1886-F002-5D2B-364C3904C35E}"/>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6" name="Footer Placeholder 5">
            <a:extLst>
              <a:ext uri="{FF2B5EF4-FFF2-40B4-BE49-F238E27FC236}">
                <a16:creationId xmlns:a16="http://schemas.microsoft.com/office/drawing/2014/main" id="{C90DF6FD-BE6B-730E-82D6-674F3765BC22}"/>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18256E47-C49B-0DFE-C5E0-E3E6BDAAE76C}"/>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286759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7523-6CCE-76AA-57A1-03955AA9A7A0}"/>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620C7868-8AE2-BC44-1ABA-463D8FA40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75C1B-B344-117F-E30C-02765D02C6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5FC53C33-677A-7DC1-493C-FE50AC7F3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1C1762-3083-33B2-575D-CB1341B97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D1A30D67-984C-B1A4-4FE6-88237DDA3961}"/>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8" name="Footer Placeholder 7">
            <a:extLst>
              <a:ext uri="{FF2B5EF4-FFF2-40B4-BE49-F238E27FC236}">
                <a16:creationId xmlns:a16="http://schemas.microsoft.com/office/drawing/2014/main" id="{6A256807-1AAA-31AB-AFD1-43B9CE3E7B55}"/>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19F36D73-AD44-73D3-F3AF-4C9BF7C10D15}"/>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174171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A853-5A48-BBB0-AE50-03CE00F4FD90}"/>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A94C6E56-5E94-AA31-D572-C8E8C13E6A30}"/>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4" name="Footer Placeholder 3">
            <a:extLst>
              <a:ext uri="{FF2B5EF4-FFF2-40B4-BE49-F238E27FC236}">
                <a16:creationId xmlns:a16="http://schemas.microsoft.com/office/drawing/2014/main" id="{89C369F7-1CFB-AA51-4ED0-066E71DB231B}"/>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DDCE4AFF-D4D2-121A-590A-1B2C42E7E530}"/>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57052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A9F58-A411-5B60-B89E-A05433FA6928}"/>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3" name="Footer Placeholder 2">
            <a:extLst>
              <a:ext uri="{FF2B5EF4-FFF2-40B4-BE49-F238E27FC236}">
                <a16:creationId xmlns:a16="http://schemas.microsoft.com/office/drawing/2014/main" id="{882BBA59-1C1F-AC66-88ED-6597D8A17F5C}"/>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839959FD-7EFB-1C1E-E932-560F6932C2D9}"/>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405899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D6A4-3990-6F93-45FE-D59263A06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65D5B4EB-8C49-7F96-AB53-CAA6501AC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B4454163-9B83-B6A3-0067-04D07ABBF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6B3BB-457F-1DA2-0F54-6207866E0432}"/>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6" name="Footer Placeholder 5">
            <a:extLst>
              <a:ext uri="{FF2B5EF4-FFF2-40B4-BE49-F238E27FC236}">
                <a16:creationId xmlns:a16="http://schemas.microsoft.com/office/drawing/2014/main" id="{8EB1FE1A-AA47-1870-99B4-251679A10D0A}"/>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2878313B-B29A-25C7-2E2D-161502A9F8F3}"/>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236377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ACB2-E85A-5709-3B9B-C5E84C76D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FA15B520-5D7F-01F1-715D-4F1A28307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66B954CB-FD24-2691-EEBA-2C58714FC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1A047-6355-DB2E-BF08-A8241652AE66}"/>
              </a:ext>
            </a:extLst>
          </p:cNvPr>
          <p:cNvSpPr>
            <a:spLocks noGrp="1"/>
          </p:cNvSpPr>
          <p:nvPr>
            <p:ph type="dt" sz="half" idx="10"/>
          </p:nvPr>
        </p:nvSpPr>
        <p:spPr/>
        <p:txBody>
          <a:bodyPr/>
          <a:lstStyle/>
          <a:p>
            <a:fld id="{1B60B43A-290D-0B4B-8A96-CA8B55994FA7}" type="datetimeFigureOut">
              <a:rPr lang="en-NP" smtClean="0"/>
              <a:t>26/11/2022</a:t>
            </a:fld>
            <a:endParaRPr lang="en-NP"/>
          </a:p>
        </p:txBody>
      </p:sp>
      <p:sp>
        <p:nvSpPr>
          <p:cNvPr id="6" name="Footer Placeholder 5">
            <a:extLst>
              <a:ext uri="{FF2B5EF4-FFF2-40B4-BE49-F238E27FC236}">
                <a16:creationId xmlns:a16="http://schemas.microsoft.com/office/drawing/2014/main" id="{A2E731C3-8DED-715E-EA56-A779032DDDFB}"/>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2C1C5932-0EB1-3E2E-C06D-68D1E24F4A8D}"/>
              </a:ext>
            </a:extLst>
          </p:cNvPr>
          <p:cNvSpPr>
            <a:spLocks noGrp="1"/>
          </p:cNvSpPr>
          <p:nvPr>
            <p:ph type="sldNum" sz="quarter" idx="12"/>
          </p:nvPr>
        </p:nvSpPr>
        <p:spPr/>
        <p:txBody>
          <a:bodyPr/>
          <a:lstStyle/>
          <a:p>
            <a:fld id="{755B4286-4D61-954F-8633-6DDBA338DEE9}" type="slidenum">
              <a:rPr lang="en-NP" smtClean="0"/>
              <a:t>‹#›</a:t>
            </a:fld>
            <a:endParaRPr lang="en-NP"/>
          </a:p>
        </p:txBody>
      </p:sp>
    </p:spTree>
    <p:extLst>
      <p:ext uri="{BB962C8B-B14F-4D97-AF65-F5344CB8AC3E}">
        <p14:creationId xmlns:p14="http://schemas.microsoft.com/office/powerpoint/2010/main" val="334734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2BAC3F-99F9-C902-9653-EF86D257C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0612D455-26A1-DEB7-FD0C-10910E87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74E88E8-5CE8-F607-7EB0-0510227A7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0B43A-290D-0B4B-8A96-CA8B55994FA7}" type="datetimeFigureOut">
              <a:rPr lang="en-NP" smtClean="0"/>
              <a:t>26/11/2022</a:t>
            </a:fld>
            <a:endParaRPr lang="en-NP"/>
          </a:p>
        </p:txBody>
      </p:sp>
      <p:sp>
        <p:nvSpPr>
          <p:cNvPr id="5" name="Footer Placeholder 4">
            <a:extLst>
              <a:ext uri="{FF2B5EF4-FFF2-40B4-BE49-F238E27FC236}">
                <a16:creationId xmlns:a16="http://schemas.microsoft.com/office/drawing/2014/main" id="{DEA7388A-96D7-60BA-8B24-43EF26E9E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19F59605-AD70-5E67-1573-3E66EC496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B4286-4D61-954F-8633-6DDBA338DEE9}" type="slidenum">
              <a:rPr lang="en-NP" smtClean="0"/>
              <a:t>‹#›</a:t>
            </a:fld>
            <a:endParaRPr lang="en-NP"/>
          </a:p>
        </p:txBody>
      </p:sp>
    </p:spTree>
    <p:extLst>
      <p:ext uri="{BB962C8B-B14F-4D97-AF65-F5344CB8AC3E}">
        <p14:creationId xmlns:p14="http://schemas.microsoft.com/office/powerpoint/2010/main" val="2239350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866522-F840-8A52-8E89-8C79B0E8F54D}"/>
              </a:ext>
            </a:extLst>
          </p:cNvPr>
          <p:cNvSpPr txBox="1"/>
          <p:nvPr/>
        </p:nvSpPr>
        <p:spPr>
          <a:xfrm>
            <a:off x="1361954" y="902826"/>
            <a:ext cx="9468091" cy="3139321"/>
          </a:xfrm>
          <a:prstGeom prst="rect">
            <a:avLst/>
          </a:prstGeom>
          <a:noFill/>
        </p:spPr>
        <p:txBody>
          <a:bodyPr wrap="square" rtlCol="0">
            <a:spAutoFit/>
          </a:bodyPr>
          <a:lstStyle/>
          <a:p>
            <a:r>
              <a:rPr lang="en-NP" b="1" dirty="0"/>
              <a:t>DEFINATION: -</a:t>
            </a:r>
          </a:p>
          <a:p>
            <a:r>
              <a:rPr lang="en-NP" dirty="0"/>
              <a:t>	System maintenance is the most important process in SDLC which occurs when we deliver the product to customer. Specially this stage is carried only on the demand of the customers and change in technology.</a:t>
            </a:r>
          </a:p>
          <a:p>
            <a:r>
              <a:rPr lang="en-NP" dirty="0"/>
              <a:t>This stages includes following activities: -</a:t>
            </a:r>
          </a:p>
          <a:p>
            <a:pPr lvl="2"/>
            <a:endParaRPr lang="en-NP" dirty="0"/>
          </a:p>
          <a:p>
            <a:pPr marL="1200150" lvl="2" indent="-285750">
              <a:buFont typeface="Arial Unicode MS" panose="020B0604020202020204" pitchFamily="34" charset="-128"/>
              <a:buChar char="✻"/>
            </a:pPr>
            <a:r>
              <a:rPr lang="en-NP" dirty="0"/>
              <a:t>Optimization </a:t>
            </a:r>
          </a:p>
          <a:p>
            <a:pPr marL="1200150" lvl="2" indent="-285750">
              <a:buFont typeface="Arial Unicode MS" panose="020B0604020202020204" pitchFamily="34" charset="-128"/>
              <a:buChar char="✻"/>
            </a:pPr>
            <a:r>
              <a:rPr lang="en-NP" dirty="0"/>
              <a:t>Error correction</a:t>
            </a:r>
          </a:p>
          <a:p>
            <a:pPr marL="1200150" lvl="2" indent="-285750">
              <a:buFont typeface="Arial Unicode MS" panose="020B0604020202020204" pitchFamily="34" charset="-128"/>
              <a:buChar char="✻"/>
            </a:pPr>
            <a:r>
              <a:rPr lang="en-NP" dirty="0"/>
              <a:t>Upgrade in efficency </a:t>
            </a:r>
          </a:p>
          <a:p>
            <a:pPr marL="1200150" lvl="2" indent="-285750">
              <a:buFont typeface="Arial Unicode MS" panose="020B0604020202020204" pitchFamily="34" charset="-128"/>
              <a:buChar char="✻"/>
            </a:pPr>
            <a:r>
              <a:rPr lang="en-NP" dirty="0"/>
              <a:t>Upgrade in technology</a:t>
            </a:r>
          </a:p>
          <a:p>
            <a:pPr lvl="2"/>
            <a:r>
              <a:rPr lang="en-NP" dirty="0"/>
              <a:t>    </a:t>
            </a:r>
          </a:p>
        </p:txBody>
      </p:sp>
      <p:sp>
        <p:nvSpPr>
          <p:cNvPr id="5" name="TextBox 4">
            <a:extLst>
              <a:ext uri="{FF2B5EF4-FFF2-40B4-BE49-F238E27FC236}">
                <a16:creationId xmlns:a16="http://schemas.microsoft.com/office/drawing/2014/main" id="{FB962F96-FD03-280E-188C-2D6F36ED245E}"/>
              </a:ext>
            </a:extLst>
          </p:cNvPr>
          <p:cNvSpPr txBox="1"/>
          <p:nvPr/>
        </p:nvSpPr>
        <p:spPr>
          <a:xfrm>
            <a:off x="1458410" y="3900668"/>
            <a:ext cx="9583838" cy="2031325"/>
          </a:xfrm>
          <a:prstGeom prst="rect">
            <a:avLst/>
          </a:prstGeom>
          <a:noFill/>
        </p:spPr>
        <p:txBody>
          <a:bodyPr wrap="square" rtlCol="0">
            <a:spAutoFit/>
          </a:bodyPr>
          <a:lstStyle/>
          <a:p>
            <a:r>
              <a:rPr lang="en-NP" b="1" dirty="0"/>
              <a:t>Types of System Maintenance :-</a:t>
            </a:r>
          </a:p>
          <a:p>
            <a:pPr marL="1200150" lvl="2" indent="-285750">
              <a:buFont typeface="Wingdings" pitchFamily="2" charset="2"/>
              <a:buChar char="v"/>
            </a:pPr>
            <a:r>
              <a:rPr lang="en-NP" dirty="0"/>
              <a:t> Corrective Maintenance</a:t>
            </a:r>
          </a:p>
          <a:p>
            <a:pPr marL="1200150" lvl="2" indent="-285750">
              <a:buFont typeface="Wingdings" pitchFamily="2" charset="2"/>
              <a:buChar char="v"/>
            </a:pPr>
            <a:r>
              <a:rPr lang="en-NP" dirty="0"/>
              <a:t>Adaptive Maintenance</a:t>
            </a:r>
          </a:p>
          <a:p>
            <a:pPr marL="1200150" lvl="2" indent="-285750">
              <a:buFont typeface="Wingdings" pitchFamily="2" charset="2"/>
              <a:buChar char="v"/>
            </a:pPr>
            <a:r>
              <a:rPr lang="en-NP" dirty="0"/>
              <a:t>Preventive Maintenance</a:t>
            </a:r>
          </a:p>
          <a:p>
            <a:pPr marL="1200150" lvl="2" indent="-285750">
              <a:buFont typeface="Wingdings" pitchFamily="2" charset="2"/>
              <a:buChar char="v"/>
            </a:pPr>
            <a:r>
              <a:rPr lang="en-NP" dirty="0"/>
              <a:t>Perfective Maintenance</a:t>
            </a:r>
          </a:p>
          <a:p>
            <a:pPr marL="1200150" lvl="2" indent="-285750">
              <a:buFont typeface="Wingdings" pitchFamily="2" charset="2"/>
              <a:buChar char="v"/>
            </a:pPr>
            <a:r>
              <a:rPr lang="en-NP"/>
              <a:t>Enhancement Maintenance</a:t>
            </a:r>
            <a:endParaRPr lang="en-NP" dirty="0"/>
          </a:p>
          <a:p>
            <a:pPr marL="1200150" lvl="2" indent="-285750">
              <a:buFont typeface="Wingdings" pitchFamily="2" charset="2"/>
              <a:buChar char="v"/>
            </a:pPr>
            <a:r>
              <a:rPr lang="en-NP" dirty="0"/>
              <a:t>Customized Maintenance</a:t>
            </a:r>
          </a:p>
        </p:txBody>
      </p:sp>
    </p:spTree>
    <p:extLst>
      <p:ext uri="{BB962C8B-B14F-4D97-AF65-F5344CB8AC3E}">
        <p14:creationId xmlns:p14="http://schemas.microsoft.com/office/powerpoint/2010/main" val="354932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75</Words>
  <Application>Microsoft Macintosh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Unicode MS</vt: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 SHRESTHA</dc:creator>
  <cp:lastModifiedBy>ANJAN SHRESTHA</cp:lastModifiedBy>
  <cp:revision>4</cp:revision>
  <dcterms:created xsi:type="dcterms:W3CDTF">2022-11-26T15:12:26Z</dcterms:created>
  <dcterms:modified xsi:type="dcterms:W3CDTF">2022-11-26T15:23:49Z</dcterms:modified>
</cp:coreProperties>
</file>