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handoutMasterIdLst>
    <p:handoutMasterId r:id="rId2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1" r:id="rId11"/>
    <p:sldId id="273" r:id="rId12"/>
    <p:sldId id="282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B31066"/>
    <a:srgbClr val="52C9BD"/>
    <a:srgbClr val="FEC630"/>
    <a:srgbClr val="52CBBE"/>
    <a:srgbClr val="5D7373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/>
  </p:normalViewPr>
  <p:slideViewPr>
    <p:cSldViewPr snapToGrid="0">
      <p:cViewPr>
        <p:scale>
          <a:sx n="55" d="100"/>
          <a:sy n="55" d="100"/>
        </p:scale>
        <p:origin x="160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EDE61B-5F08-936B-5923-2FEC02752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E85E0-45B7-E1A3-D48B-A747AA374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2057B-CDB9-9348-B0CC-00BBC42BC6B7}" type="datetimeFigureOut">
              <a:rPr lang="en-NP" smtClean="0"/>
              <a:t>26/11/2022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8E2D5-D36E-6F59-F68B-7E56B710DC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76BDE-ECE5-5B6A-D2B6-568AD1E87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A7E6-A93E-B64A-8CF1-FFCEA8BBE57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2663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53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8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23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07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0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5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6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3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6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9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enscourses.com/tc1019fall2016/syndicated/software-maintenance-1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7623084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1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3106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8017531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8412725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B8A4E9-F1ED-DF60-CA57-DB3C1D9E2E33}"/>
              </a:ext>
            </a:extLst>
          </p:cNvPr>
          <p:cNvSpPr txBox="1"/>
          <p:nvPr/>
        </p:nvSpPr>
        <p:spPr>
          <a:xfrm>
            <a:off x="5311588" y="1223682"/>
            <a:ext cx="64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3600" dirty="0">
                <a:latin typeface="Tw Cen MT" panose="020B0602020104020603" pitchFamily="34" charset="77"/>
              </a:rPr>
              <a:t>UNIT 6 : </a:t>
            </a:r>
            <a:r>
              <a:rPr lang="en-NP" sz="3600" u="sng" dirty="0">
                <a:solidFill>
                  <a:srgbClr val="B31066"/>
                </a:solidFill>
                <a:latin typeface="Tw Cen MT" panose="020B0602020104020603" pitchFamily="34" charset="77"/>
              </a:rPr>
              <a:t>System Implementation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8DC8E7-B4E4-CD9E-A07E-8ECF65A147C9}"/>
              </a:ext>
            </a:extLst>
          </p:cNvPr>
          <p:cNvSpPr txBox="1"/>
          <p:nvPr/>
        </p:nvSpPr>
        <p:spPr>
          <a:xfrm>
            <a:off x="5050023" y="3429000"/>
            <a:ext cx="3659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800" dirty="0">
                <a:latin typeface="Tw Cen MT" panose="020B0602020104020603" pitchFamily="34" charset="77"/>
              </a:rPr>
              <a:t>      </a:t>
            </a:r>
            <a:r>
              <a:rPr lang="en-NP" sz="2800" b="1" u="sng" dirty="0">
                <a:latin typeface="Tw Cen MT" panose="020B0602020104020603" pitchFamily="34" charset="77"/>
              </a:rPr>
              <a:t>Submitted To:</a:t>
            </a:r>
          </a:p>
          <a:p>
            <a:r>
              <a:rPr lang="en-NP" sz="2800" dirty="0">
                <a:latin typeface="Tw Cen MT" panose="020B0602020104020603" pitchFamily="34" charset="77"/>
              </a:rPr>
              <a:t>Mr. Deepak Khadka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34B2DD-92DD-B000-470A-DC6A1329C539}"/>
              </a:ext>
            </a:extLst>
          </p:cNvPr>
          <p:cNvSpPr txBox="1"/>
          <p:nvPr/>
        </p:nvSpPr>
        <p:spPr>
          <a:xfrm>
            <a:off x="8767722" y="3401235"/>
            <a:ext cx="3397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800" dirty="0">
                <a:latin typeface="Tw Cen MT" panose="020B0602020104020603" pitchFamily="34" charset="77"/>
              </a:rPr>
              <a:t>      </a:t>
            </a:r>
            <a:r>
              <a:rPr lang="en-NP" sz="2800" b="1" u="sng" dirty="0">
                <a:latin typeface="Tw Cen MT" panose="020B0602020104020603" pitchFamily="34" charset="77"/>
              </a:rPr>
              <a:t>Submitted By:</a:t>
            </a:r>
          </a:p>
          <a:p>
            <a:r>
              <a:rPr lang="en-NP" sz="2800" dirty="0">
                <a:latin typeface="Tw Cen MT" panose="020B0602020104020603" pitchFamily="34" charset="77"/>
              </a:rPr>
              <a:t>Anishu Nachring Rai</a:t>
            </a:r>
          </a:p>
          <a:p>
            <a:r>
              <a:rPr lang="en-NP" sz="2800" dirty="0">
                <a:latin typeface="Tw Cen MT" panose="020B0602020104020603" pitchFamily="34" charset="77"/>
              </a:rPr>
              <a:t>Anjan Shrestha</a:t>
            </a:r>
          </a:p>
          <a:p>
            <a:r>
              <a:rPr lang="en-NP" sz="2800" dirty="0">
                <a:latin typeface="Tw Cen MT" panose="020B0602020104020603" pitchFamily="34" charset="77"/>
              </a:rPr>
              <a:t>Neelisha Shrestha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5B54D9-0913-80E3-676C-79EB6EDC51DC}"/>
              </a:ext>
            </a:extLst>
          </p:cNvPr>
          <p:cNvSpPr txBox="1"/>
          <p:nvPr/>
        </p:nvSpPr>
        <p:spPr>
          <a:xfrm>
            <a:off x="4681704" y="428626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763809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FBBF3C-E703-F944-9DB1-A5A1A9FB14DD}"/>
              </a:ext>
            </a:extLst>
          </p:cNvPr>
          <p:cNvSpPr txBox="1"/>
          <p:nvPr/>
        </p:nvSpPr>
        <p:spPr>
          <a:xfrm>
            <a:off x="3966333" y="328613"/>
            <a:ext cx="4657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Technical Review</a:t>
            </a:r>
          </a:p>
          <a:p>
            <a:pPr algn="ctr"/>
            <a:endParaRPr lang="en-NP" sz="2800" dirty="0"/>
          </a:p>
        </p:txBody>
      </p:sp>
    </p:spTree>
    <p:extLst>
      <p:ext uri="{BB962C8B-B14F-4D97-AF65-F5344CB8AC3E}">
        <p14:creationId xmlns:p14="http://schemas.microsoft.com/office/powerpoint/2010/main" val="2944123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D5ECE1-7E18-7E40-2A3A-8DD213FB4131}"/>
              </a:ext>
            </a:extLst>
          </p:cNvPr>
          <p:cNvSpPr txBox="1"/>
          <p:nvPr/>
        </p:nvSpPr>
        <p:spPr>
          <a:xfrm>
            <a:off x="3388611" y="185738"/>
            <a:ext cx="550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N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0DF84-D8BE-9602-54BF-4D1B7E3C3507}"/>
              </a:ext>
            </a:extLst>
          </p:cNvPr>
          <p:cNvSpPr txBox="1"/>
          <p:nvPr/>
        </p:nvSpPr>
        <p:spPr>
          <a:xfrm>
            <a:off x="3171826" y="514350"/>
            <a:ext cx="715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  V/S   Inspections</a:t>
            </a:r>
          </a:p>
        </p:txBody>
      </p:sp>
    </p:spTree>
    <p:extLst>
      <p:ext uri="{BB962C8B-B14F-4D97-AF65-F5344CB8AC3E}">
        <p14:creationId xmlns:p14="http://schemas.microsoft.com/office/powerpoint/2010/main" val="198541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D45A87-53BF-CAB3-2DEB-DFC237AB14EC}"/>
              </a:ext>
            </a:extLst>
          </p:cNvPr>
          <p:cNvSpPr txBox="1"/>
          <p:nvPr/>
        </p:nvSpPr>
        <p:spPr>
          <a:xfrm>
            <a:off x="3629025" y="628650"/>
            <a:ext cx="532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Maintenance</a:t>
            </a:r>
          </a:p>
        </p:txBody>
      </p:sp>
    </p:spTree>
    <p:extLst>
      <p:ext uri="{BB962C8B-B14F-4D97-AF65-F5344CB8AC3E}">
        <p14:creationId xmlns:p14="http://schemas.microsoft.com/office/powerpoint/2010/main" val="1314863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C249A0-034D-40E0-6095-11E0FCAEBF1C}"/>
              </a:ext>
            </a:extLst>
          </p:cNvPr>
          <p:cNvSpPr txBox="1"/>
          <p:nvPr/>
        </p:nvSpPr>
        <p:spPr>
          <a:xfrm>
            <a:off x="2257425" y="5915025"/>
            <a:ext cx="755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- Pie chart representing the costing stages of SDLC.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907B5-9C1F-F5BD-3D1A-E91A9E967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79382" y="333449"/>
            <a:ext cx="6634099" cy="55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2564357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1FB681-5157-EAAA-DF5F-089A6B49E534}"/>
              </a:ext>
            </a:extLst>
          </p:cNvPr>
          <p:cNvSpPr txBox="1"/>
          <p:nvPr/>
        </p:nvSpPr>
        <p:spPr>
          <a:xfrm>
            <a:off x="2941531" y="157162"/>
            <a:ext cx="537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System Maintenance </a:t>
            </a:r>
          </a:p>
        </p:txBody>
      </p:sp>
    </p:spTree>
    <p:extLst>
      <p:ext uri="{BB962C8B-B14F-4D97-AF65-F5344CB8AC3E}">
        <p14:creationId xmlns:p14="http://schemas.microsoft.com/office/powerpoint/2010/main" val="1211682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2564357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5752A3-9BBC-9F96-4B27-9663E8EED466}"/>
              </a:ext>
            </a:extLst>
          </p:cNvPr>
          <p:cNvSpPr txBox="1"/>
          <p:nvPr/>
        </p:nvSpPr>
        <p:spPr>
          <a:xfrm>
            <a:off x="3811204" y="2739299"/>
            <a:ext cx="306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NP" dirty="0"/>
              <a:t>ype 1</a:t>
            </a:r>
          </a:p>
        </p:txBody>
      </p:sp>
    </p:spTree>
    <p:extLst>
      <p:ext uri="{BB962C8B-B14F-4D97-AF65-F5344CB8AC3E}">
        <p14:creationId xmlns:p14="http://schemas.microsoft.com/office/powerpoint/2010/main" val="176589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2564357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E09001-0CA8-8ACB-7ACE-A473A5488F08}"/>
              </a:ext>
            </a:extLst>
          </p:cNvPr>
          <p:cNvSpPr txBox="1"/>
          <p:nvPr/>
        </p:nvSpPr>
        <p:spPr>
          <a:xfrm>
            <a:off x="3328988" y="1314450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NP" dirty="0"/>
              <a:t>ype 3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846117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2564357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3045468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3129A4-5AE2-F855-A1B2-62B85F3E2AD9}"/>
              </a:ext>
            </a:extLst>
          </p:cNvPr>
          <p:cNvSpPr txBox="1"/>
          <p:nvPr/>
        </p:nvSpPr>
        <p:spPr>
          <a:xfrm>
            <a:off x="1066356" y="320964"/>
            <a:ext cx="778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Maintenance Process</a:t>
            </a:r>
          </a:p>
        </p:txBody>
      </p:sp>
    </p:spTree>
    <p:extLst>
      <p:ext uri="{BB962C8B-B14F-4D97-AF65-F5344CB8AC3E}">
        <p14:creationId xmlns:p14="http://schemas.microsoft.com/office/powerpoint/2010/main" val="56312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1628577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2100065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2564357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3045468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3477552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85C698-ABCE-3D8C-D74C-956EF9417377}"/>
              </a:ext>
            </a:extLst>
          </p:cNvPr>
          <p:cNvSpPr txBox="1"/>
          <p:nvPr/>
        </p:nvSpPr>
        <p:spPr>
          <a:xfrm>
            <a:off x="3452412" y="320964"/>
            <a:ext cx="539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88518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8017531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8412725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6ED9ED-71FB-FF0D-F1DF-3D5A3446D7E8}"/>
              </a:ext>
            </a:extLst>
          </p:cNvPr>
          <p:cNvSpPr txBox="1"/>
          <p:nvPr/>
        </p:nvSpPr>
        <p:spPr>
          <a:xfrm>
            <a:off x="5624374" y="428626"/>
            <a:ext cx="47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2311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8412725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893FC3-F772-25BF-5F5F-719D94BC717B}"/>
              </a:ext>
            </a:extLst>
          </p:cNvPr>
          <p:cNvSpPr txBox="1"/>
          <p:nvPr/>
        </p:nvSpPr>
        <p:spPr>
          <a:xfrm>
            <a:off x="5867296" y="320964"/>
            <a:ext cx="33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Installation</a:t>
            </a:r>
          </a:p>
        </p:txBody>
      </p:sp>
    </p:spTree>
    <p:extLst>
      <p:ext uri="{BB962C8B-B14F-4D97-AF65-F5344CB8AC3E}">
        <p14:creationId xmlns:p14="http://schemas.microsoft.com/office/powerpoint/2010/main" val="1746705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21BF52A-AF00-939E-5B55-CA55657879BD}"/>
              </a:ext>
            </a:extLst>
          </p:cNvPr>
          <p:cNvSpPr txBox="1"/>
          <p:nvPr/>
        </p:nvSpPr>
        <p:spPr>
          <a:xfrm>
            <a:off x="4824483" y="342900"/>
            <a:ext cx="479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System Installation</a:t>
            </a:r>
          </a:p>
        </p:txBody>
      </p:sp>
    </p:spTree>
    <p:extLst>
      <p:ext uri="{BB962C8B-B14F-4D97-AF65-F5344CB8AC3E}">
        <p14:creationId xmlns:p14="http://schemas.microsoft.com/office/powerpoint/2010/main" val="118318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517BA9-87BA-E154-5CA2-F10E13D874F3}"/>
              </a:ext>
            </a:extLst>
          </p:cNvPr>
          <p:cNvSpPr txBox="1"/>
          <p:nvPr/>
        </p:nvSpPr>
        <p:spPr>
          <a:xfrm>
            <a:off x="4514850" y="828675"/>
            <a:ext cx="34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NP" dirty="0"/>
              <a:t>ype 1</a:t>
            </a:r>
          </a:p>
        </p:txBody>
      </p:sp>
    </p:spTree>
    <p:extLst>
      <p:ext uri="{BB962C8B-B14F-4D97-AF65-F5344CB8AC3E}">
        <p14:creationId xmlns:p14="http://schemas.microsoft.com/office/powerpoint/2010/main" val="2441720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BF7B2F-0286-9089-C778-E46172BE1CC2}"/>
              </a:ext>
            </a:extLst>
          </p:cNvPr>
          <p:cNvSpPr txBox="1"/>
          <p:nvPr/>
        </p:nvSpPr>
        <p:spPr>
          <a:xfrm>
            <a:off x="4857750" y="1214438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type3</a:t>
            </a:r>
          </a:p>
        </p:txBody>
      </p:sp>
    </p:spTree>
    <p:extLst>
      <p:ext uri="{BB962C8B-B14F-4D97-AF65-F5344CB8AC3E}">
        <p14:creationId xmlns:p14="http://schemas.microsoft.com/office/powerpoint/2010/main" val="347254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E170D8-0002-C013-241D-E09CE0A1C814}"/>
              </a:ext>
            </a:extLst>
          </p:cNvPr>
          <p:cNvSpPr txBox="1"/>
          <p:nvPr/>
        </p:nvSpPr>
        <p:spPr>
          <a:xfrm>
            <a:off x="4557713" y="1042988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NP" dirty="0"/>
              <a:t>ype 5</a:t>
            </a:r>
          </a:p>
        </p:txBody>
      </p:sp>
    </p:spTree>
    <p:extLst>
      <p:ext uri="{BB962C8B-B14F-4D97-AF65-F5344CB8AC3E}">
        <p14:creationId xmlns:p14="http://schemas.microsoft.com/office/powerpoint/2010/main" val="249793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8894578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4AA3D1-76BF-E133-7B3B-756A86DC7E30}"/>
              </a:ext>
            </a:extLst>
          </p:cNvPr>
          <p:cNvSpPr txBox="1"/>
          <p:nvPr/>
        </p:nvSpPr>
        <p:spPr>
          <a:xfrm>
            <a:off x="4572000" y="971550"/>
            <a:ext cx="36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NP" dirty="0"/>
              <a:t>ype 7</a:t>
            </a:r>
          </a:p>
        </p:txBody>
      </p:sp>
    </p:spTree>
    <p:extLst>
      <p:ext uri="{BB962C8B-B14F-4D97-AF65-F5344CB8AC3E}">
        <p14:creationId xmlns:p14="http://schemas.microsoft.com/office/powerpoint/2010/main" val="139994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15181" y="0"/>
            <a:ext cx="12283055" cy="6890657"/>
            <a:chOff x="-290919" y="200774"/>
            <a:chExt cx="12576146" cy="66572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89820" y="3218536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BBC821-7E87-7919-CFE7-47DB877D5E11}"/>
              </a:ext>
            </a:extLst>
          </p:cNvPr>
          <p:cNvGrpSpPr/>
          <p:nvPr/>
        </p:nvGrpSpPr>
        <p:grpSpPr>
          <a:xfrm>
            <a:off x="-364390" y="0"/>
            <a:ext cx="12283056" cy="6890657"/>
            <a:chOff x="-290919" y="200774"/>
            <a:chExt cx="12576147" cy="6657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57B14E-8DC7-65D1-F50A-E5D480AF1CF0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8BAB2218-E649-982D-C809-6AE393EC178A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90542-C76C-47D0-0C6B-52BFCA16E8B7}"/>
                </a:ext>
              </a:extLst>
            </p:cNvPr>
            <p:cNvSpPr txBox="1"/>
            <p:nvPr/>
          </p:nvSpPr>
          <p:spPr>
            <a:xfrm rot="16200000">
              <a:off x="10747481" y="3227380"/>
              <a:ext cx="247676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Installation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67F8C-F436-7ECE-00C9-78A722FB6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25340B-E80F-343E-9298-06F95332B65C}"/>
              </a:ext>
            </a:extLst>
          </p:cNvPr>
          <p:cNvGrpSpPr/>
          <p:nvPr/>
        </p:nvGrpSpPr>
        <p:grpSpPr>
          <a:xfrm>
            <a:off x="-740329" y="0"/>
            <a:ext cx="12192001" cy="6890657"/>
            <a:chOff x="-290919" y="200774"/>
            <a:chExt cx="12482920" cy="66572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AA0D-2417-593D-7C4E-20F608E4F49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FDECC909-287C-4761-B9C9-2FAC14D653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1CCB1-3ED0-75FB-F5C2-5AFD943C1050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E6DBA5-0646-6BB6-1C17-94F6D8D66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E86B-6EC9-EA7E-B264-912252A61CE9}"/>
              </a:ext>
            </a:extLst>
          </p:cNvPr>
          <p:cNvGrpSpPr/>
          <p:nvPr/>
        </p:nvGrpSpPr>
        <p:grpSpPr>
          <a:xfrm>
            <a:off x="-1236470" y="0"/>
            <a:ext cx="12257760" cy="6890657"/>
            <a:chOff x="-290919" y="200774"/>
            <a:chExt cx="12550248" cy="66572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4AE5E-5855-2DB3-64B5-AB1B5D10986F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40C5A265-C4C0-7B12-0F66-1AA11428E48D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05D2F6-1050-80CD-63B4-6295D64BAE02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SQ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EA09E1-00A2-6255-7BC8-9364DA73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5B357-F87D-1864-9A26-53190B087291}"/>
              </a:ext>
            </a:extLst>
          </p:cNvPr>
          <p:cNvGrpSpPr/>
          <p:nvPr/>
        </p:nvGrpSpPr>
        <p:grpSpPr>
          <a:xfrm>
            <a:off x="-9300978" y="0"/>
            <a:ext cx="12224879" cy="6890657"/>
            <a:chOff x="-290919" y="200774"/>
            <a:chExt cx="12516583" cy="66572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37CBE-157E-E0C2-D881-C318465FAC0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C369E84-C5CB-A5DE-CA74-85398BCCE5F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8DFB8-B653-1B48-AFF5-E4CD21380924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FTR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1D72F8-F462-C106-1613-5813E447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2B8B2-6078-C744-B49B-C321EECECF96}"/>
              </a:ext>
            </a:extLst>
          </p:cNvPr>
          <p:cNvGrpSpPr/>
          <p:nvPr/>
        </p:nvGrpSpPr>
        <p:grpSpPr>
          <a:xfrm>
            <a:off x="-9758178" y="0"/>
            <a:ext cx="12269865" cy="6890657"/>
            <a:chOff x="-290919" y="200774"/>
            <a:chExt cx="12562642" cy="6657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766C6B-357B-4BE8-C325-CB58E8A06E5D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2FB9B49C-6D9C-EBCD-6B43-762DC0F229D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53081-5A61-C163-264E-E570A061DA59}"/>
                </a:ext>
              </a:extLst>
            </p:cNvPr>
            <p:cNvSpPr txBox="1"/>
            <p:nvPr/>
          </p:nvSpPr>
          <p:spPr>
            <a:xfrm rot="16200000">
              <a:off x="10884108" y="3213408"/>
              <a:ext cx="2176501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5F4404-43F2-B25A-2B55-B376BF13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B96245-2326-AD90-A898-32AD6B0CF64A}"/>
              </a:ext>
            </a:extLst>
          </p:cNvPr>
          <p:cNvGrpSpPr/>
          <p:nvPr/>
        </p:nvGrpSpPr>
        <p:grpSpPr>
          <a:xfrm>
            <a:off x="-10165325" y="0"/>
            <a:ext cx="12192001" cy="6890657"/>
            <a:chOff x="-290919" y="200774"/>
            <a:chExt cx="12482920" cy="66572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6497BA-AF24-D8DB-BBBD-07AF0D2AF7B5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58C9D86E-E4DB-5CD8-256D-167B8269FFBE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C4A96-3373-D73A-C5EB-931D09926B21}"/>
                </a:ext>
              </a:extLst>
            </p:cNvPr>
            <p:cNvSpPr txBox="1"/>
            <p:nvPr/>
          </p:nvSpPr>
          <p:spPr>
            <a:xfrm rot="16200000">
              <a:off x="10872793" y="3218535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Types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4224DEB-426C-372D-5FA1-8BDEB006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2A338C-F2DC-EF83-6BF6-7FA04D3C2479}"/>
              </a:ext>
            </a:extLst>
          </p:cNvPr>
          <p:cNvGrpSpPr/>
          <p:nvPr/>
        </p:nvGrpSpPr>
        <p:grpSpPr>
          <a:xfrm>
            <a:off x="-10646431" y="0"/>
            <a:ext cx="12257760" cy="6890657"/>
            <a:chOff x="-290919" y="200774"/>
            <a:chExt cx="12550248" cy="66572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A52C0B-31FB-1936-590B-4E2792E85CA7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72038B80-16CA-3374-674B-7F6ABB9AE13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8BB822-49DC-A7DE-CCFB-BFF8006B75B5}"/>
                </a:ext>
              </a:extLst>
            </p:cNvPr>
            <p:cNvSpPr txBox="1"/>
            <p:nvPr/>
          </p:nvSpPr>
          <p:spPr>
            <a:xfrm rot="16200000">
              <a:off x="10963922" y="3213408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72C743-4C13-4760-CEFA-6802FE5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A0B53D-ECE5-8E66-4C95-9D8F18008DB5}"/>
              </a:ext>
            </a:extLst>
          </p:cNvPr>
          <p:cNvGrpSpPr/>
          <p:nvPr/>
        </p:nvGrpSpPr>
        <p:grpSpPr>
          <a:xfrm>
            <a:off x="-11035649" y="0"/>
            <a:ext cx="12224879" cy="6890657"/>
            <a:chOff x="-290919" y="200774"/>
            <a:chExt cx="12516583" cy="66572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CC419B-7B78-3AE7-C97C-D2D3F8023428}"/>
                </a:ext>
              </a:extLst>
            </p:cNvPr>
            <p:cNvSpPr/>
            <p:nvPr/>
          </p:nvSpPr>
          <p:spPr>
            <a:xfrm>
              <a:off x="-290919" y="200774"/>
              <a:ext cx="12482920" cy="6657226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224D1335-3334-5D22-673A-4C68EB9C8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7541C-B423-69C2-74DA-28A7B75F8DA2}"/>
                </a:ext>
              </a:extLst>
            </p:cNvPr>
            <p:cNvSpPr txBox="1"/>
            <p:nvPr/>
          </p:nvSpPr>
          <p:spPr>
            <a:xfrm rot="16200000">
              <a:off x="10930257" y="3230022"/>
              <a:ext cx="1992086" cy="59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089207A-5A52-124A-AD2A-D0DE3148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000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53AFE0-567A-CBE6-02EC-3EC3BB2D7F9F}"/>
              </a:ext>
            </a:extLst>
          </p:cNvPr>
          <p:cNvSpPr txBox="1"/>
          <p:nvPr/>
        </p:nvSpPr>
        <p:spPr>
          <a:xfrm>
            <a:off x="3293759" y="442913"/>
            <a:ext cx="749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Quality</a:t>
            </a:r>
          </a:p>
        </p:txBody>
      </p:sp>
    </p:spTree>
    <p:extLst>
      <p:ext uri="{BB962C8B-B14F-4D97-AF65-F5344CB8AC3E}">
        <p14:creationId xmlns:p14="http://schemas.microsoft.com/office/powerpoint/2010/main" val="3880423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254</Words>
  <Application>Microsoft Macintosh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Tw Cen MT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ANJAN SHRESTHA</cp:lastModifiedBy>
  <cp:revision>138</cp:revision>
  <dcterms:created xsi:type="dcterms:W3CDTF">2017-01-05T13:17:27Z</dcterms:created>
  <dcterms:modified xsi:type="dcterms:W3CDTF">2022-11-26T16:08:04Z</dcterms:modified>
</cp:coreProperties>
</file>