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6" r:id="rId1"/>
  </p:sldMasterIdLst>
  <p:handoutMasterIdLst>
    <p:handoutMasterId r:id="rId22"/>
  </p:handoutMasterIdLst>
  <p:sldIdLst>
    <p:sldId id="264" r:id="rId2"/>
    <p:sldId id="265" r:id="rId3"/>
    <p:sldId id="284" r:id="rId4"/>
    <p:sldId id="267" r:id="rId5"/>
    <p:sldId id="268" r:id="rId6"/>
    <p:sldId id="269" r:id="rId7"/>
    <p:sldId id="270" r:id="rId8"/>
    <p:sldId id="271" r:id="rId9"/>
    <p:sldId id="272" r:id="rId10"/>
    <p:sldId id="281" r:id="rId11"/>
    <p:sldId id="286" r:id="rId12"/>
    <p:sldId id="285" r:id="rId13"/>
    <p:sldId id="273" r:id="rId14"/>
    <p:sldId id="282" r:id="rId15"/>
    <p:sldId id="274" r:id="rId16"/>
    <p:sldId id="275" r:id="rId17"/>
    <p:sldId id="276" r:id="rId18"/>
    <p:sldId id="279" r:id="rId19"/>
    <p:sldId id="280" r:id="rId20"/>
    <p:sldId id="287" r:id="rId21"/>
  </p:sldIdLst>
  <p:sldSz cx="12192000" cy="6858000"/>
  <p:notesSz cx="6858000" cy="9144000"/>
  <p:defaultTextStyle>
    <a:defPPr>
      <a:defRPr lang="en-NP"/>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D7373"/>
    <a:srgbClr val="52C9BD"/>
    <a:srgbClr val="B31066"/>
    <a:srgbClr val="FF5969"/>
    <a:srgbClr val="343B4B"/>
    <a:srgbClr val="3C4456"/>
    <a:srgbClr val="FEC630"/>
    <a:srgbClr val="52CBBE"/>
    <a:srgbClr val="00A0A8"/>
    <a:srgbClr val="F0EEF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855" autoAdjust="0"/>
    <p:restoredTop sz="94660"/>
  </p:normalViewPr>
  <p:slideViewPr>
    <p:cSldViewPr snapToGrid="0">
      <p:cViewPr>
        <p:scale>
          <a:sx n="80" d="100"/>
          <a:sy n="80" d="100"/>
        </p:scale>
        <p:origin x="816" y="976"/>
      </p:cViewPr>
      <p:guideLst/>
    </p:cSldViewPr>
  </p:slideViewPr>
  <p:notesTextViewPr>
    <p:cViewPr>
      <p:scale>
        <a:sx n="1" d="1"/>
        <a:sy n="1" d="1"/>
      </p:scale>
      <p:origin x="0" y="0"/>
    </p:cViewPr>
  </p:notesTextViewPr>
  <p:notesViewPr>
    <p:cSldViewPr snapToGrid="0">
      <p:cViewPr varScale="1">
        <p:scale>
          <a:sx n="88" d="100"/>
          <a:sy n="88" d="100"/>
        </p:scale>
        <p:origin x="3872" y="19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7EDE61B-5F08-936B-5923-2FEC027524F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P"/>
          </a:p>
        </p:txBody>
      </p:sp>
      <p:sp>
        <p:nvSpPr>
          <p:cNvPr id="3" name="Date Placeholder 2">
            <a:extLst>
              <a:ext uri="{FF2B5EF4-FFF2-40B4-BE49-F238E27FC236}">
                <a16:creationId xmlns:a16="http://schemas.microsoft.com/office/drawing/2014/main" id="{BD4E85E0-45B7-E1A3-D48B-A747AA37402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8F2057B-CDB9-9348-B0CC-00BBC42BC6B7}" type="datetimeFigureOut">
              <a:rPr lang="en-NP" smtClean="0"/>
              <a:t>27/11/2022</a:t>
            </a:fld>
            <a:endParaRPr lang="en-NP"/>
          </a:p>
        </p:txBody>
      </p:sp>
      <p:sp>
        <p:nvSpPr>
          <p:cNvPr id="4" name="Footer Placeholder 3">
            <a:extLst>
              <a:ext uri="{FF2B5EF4-FFF2-40B4-BE49-F238E27FC236}">
                <a16:creationId xmlns:a16="http://schemas.microsoft.com/office/drawing/2014/main" id="{1398E2D5-D36E-6F59-F68B-7E56B710DCC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NP"/>
          </a:p>
        </p:txBody>
      </p:sp>
      <p:sp>
        <p:nvSpPr>
          <p:cNvPr id="5" name="Slide Number Placeholder 4">
            <a:extLst>
              <a:ext uri="{FF2B5EF4-FFF2-40B4-BE49-F238E27FC236}">
                <a16:creationId xmlns:a16="http://schemas.microsoft.com/office/drawing/2014/main" id="{77176BDE-ECE5-5B6A-D2B6-568AD1E871C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0C6A7E6-A93E-B64A-8CF1-FFCEA8BBE57A}" type="slidenum">
              <a:rPr lang="en-NP" smtClean="0"/>
              <a:t>‹#›</a:t>
            </a:fld>
            <a:endParaRPr lang="en-NP"/>
          </a:p>
        </p:txBody>
      </p:sp>
    </p:spTree>
    <p:extLst>
      <p:ext uri="{BB962C8B-B14F-4D97-AF65-F5344CB8AC3E}">
        <p14:creationId xmlns:p14="http://schemas.microsoft.com/office/powerpoint/2010/main" val="3926636886"/>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9DB3D7-2714-D0B9-C9D7-519D283B7B8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NP"/>
          </a:p>
        </p:txBody>
      </p:sp>
      <p:sp>
        <p:nvSpPr>
          <p:cNvPr id="3" name="Subtitle 2">
            <a:extLst>
              <a:ext uri="{FF2B5EF4-FFF2-40B4-BE49-F238E27FC236}">
                <a16:creationId xmlns:a16="http://schemas.microsoft.com/office/drawing/2014/main" id="{CA83DEF1-8CF9-A3B8-4533-F00A5C381B3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NP"/>
          </a:p>
        </p:txBody>
      </p:sp>
      <p:sp>
        <p:nvSpPr>
          <p:cNvPr id="4" name="Date Placeholder 3">
            <a:extLst>
              <a:ext uri="{FF2B5EF4-FFF2-40B4-BE49-F238E27FC236}">
                <a16:creationId xmlns:a16="http://schemas.microsoft.com/office/drawing/2014/main" id="{9ED712B7-F8DE-2C08-0D23-15417B229EB9}"/>
              </a:ext>
            </a:extLst>
          </p:cNvPr>
          <p:cNvSpPr>
            <a:spLocks noGrp="1"/>
          </p:cNvSpPr>
          <p:nvPr>
            <p:ph type="dt" sz="half" idx="10"/>
          </p:nvPr>
        </p:nvSpPr>
        <p:spPr/>
        <p:txBody>
          <a:bodyPr/>
          <a:lstStyle/>
          <a:p>
            <a:fld id="{3FDFAF59-80FD-42F8-B77B-6179688B7234}" type="datetimeFigureOut">
              <a:rPr lang="de-DE" smtClean="0"/>
              <a:t>27.11.22</a:t>
            </a:fld>
            <a:endParaRPr lang="de-DE"/>
          </a:p>
        </p:txBody>
      </p:sp>
      <p:sp>
        <p:nvSpPr>
          <p:cNvPr id="5" name="Footer Placeholder 4">
            <a:extLst>
              <a:ext uri="{FF2B5EF4-FFF2-40B4-BE49-F238E27FC236}">
                <a16:creationId xmlns:a16="http://schemas.microsoft.com/office/drawing/2014/main" id="{C0554110-217C-BFC2-C4F6-5824142433A6}"/>
              </a:ext>
            </a:extLst>
          </p:cNvPr>
          <p:cNvSpPr>
            <a:spLocks noGrp="1"/>
          </p:cNvSpPr>
          <p:nvPr>
            <p:ph type="ftr" sz="quarter" idx="11"/>
          </p:nvPr>
        </p:nvSpPr>
        <p:spPr/>
        <p:txBody>
          <a:bodyPr/>
          <a:lstStyle/>
          <a:p>
            <a:endParaRPr lang="de-DE"/>
          </a:p>
        </p:txBody>
      </p:sp>
      <p:sp>
        <p:nvSpPr>
          <p:cNvPr id="6" name="Slide Number Placeholder 5">
            <a:extLst>
              <a:ext uri="{FF2B5EF4-FFF2-40B4-BE49-F238E27FC236}">
                <a16:creationId xmlns:a16="http://schemas.microsoft.com/office/drawing/2014/main" id="{44FC3C1A-5D32-B1B1-78D8-C98B4FA18BE0}"/>
              </a:ext>
            </a:extLst>
          </p:cNvPr>
          <p:cNvSpPr>
            <a:spLocks noGrp="1"/>
          </p:cNvSpPr>
          <p:nvPr>
            <p:ph type="sldNum" sz="quarter" idx="12"/>
          </p:nvPr>
        </p:nvSpPr>
        <p:spPr/>
        <p:txBody>
          <a:bodyPr/>
          <a:lstStyle/>
          <a:p>
            <a:fld id="{A4489FD0-501B-4C6F-9CB2-8996B7BF4EFE}" type="slidenum">
              <a:rPr lang="de-DE" smtClean="0"/>
              <a:t>‹#›</a:t>
            </a:fld>
            <a:endParaRPr lang="de-DE"/>
          </a:p>
        </p:txBody>
      </p:sp>
    </p:spTree>
    <p:extLst>
      <p:ext uri="{BB962C8B-B14F-4D97-AF65-F5344CB8AC3E}">
        <p14:creationId xmlns:p14="http://schemas.microsoft.com/office/powerpoint/2010/main" val="24912281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A59504-AE16-04E2-9AF8-A191C8556189}"/>
              </a:ext>
            </a:extLst>
          </p:cNvPr>
          <p:cNvSpPr>
            <a:spLocks noGrp="1"/>
          </p:cNvSpPr>
          <p:nvPr>
            <p:ph type="title"/>
          </p:nvPr>
        </p:nvSpPr>
        <p:spPr/>
        <p:txBody>
          <a:bodyPr/>
          <a:lstStyle/>
          <a:p>
            <a:r>
              <a:rPr lang="en-US"/>
              <a:t>Click to edit Master title style</a:t>
            </a:r>
            <a:endParaRPr lang="en-NP"/>
          </a:p>
        </p:txBody>
      </p:sp>
      <p:sp>
        <p:nvSpPr>
          <p:cNvPr id="3" name="Vertical Text Placeholder 2">
            <a:extLst>
              <a:ext uri="{FF2B5EF4-FFF2-40B4-BE49-F238E27FC236}">
                <a16:creationId xmlns:a16="http://schemas.microsoft.com/office/drawing/2014/main" id="{D65E14C4-5230-1B7E-DE84-D3A5B6055DC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P"/>
          </a:p>
        </p:txBody>
      </p:sp>
      <p:sp>
        <p:nvSpPr>
          <p:cNvPr id="4" name="Date Placeholder 3">
            <a:extLst>
              <a:ext uri="{FF2B5EF4-FFF2-40B4-BE49-F238E27FC236}">
                <a16:creationId xmlns:a16="http://schemas.microsoft.com/office/drawing/2014/main" id="{3089741B-0187-7AC6-4411-CA76B8D5EEC4}"/>
              </a:ext>
            </a:extLst>
          </p:cNvPr>
          <p:cNvSpPr>
            <a:spLocks noGrp="1"/>
          </p:cNvSpPr>
          <p:nvPr>
            <p:ph type="dt" sz="half" idx="10"/>
          </p:nvPr>
        </p:nvSpPr>
        <p:spPr/>
        <p:txBody>
          <a:bodyPr/>
          <a:lstStyle/>
          <a:p>
            <a:fld id="{3FDFAF59-80FD-42F8-B77B-6179688B7234}" type="datetimeFigureOut">
              <a:rPr lang="de-DE" smtClean="0"/>
              <a:t>27.11.22</a:t>
            </a:fld>
            <a:endParaRPr lang="de-DE"/>
          </a:p>
        </p:txBody>
      </p:sp>
      <p:sp>
        <p:nvSpPr>
          <p:cNvPr id="5" name="Footer Placeholder 4">
            <a:extLst>
              <a:ext uri="{FF2B5EF4-FFF2-40B4-BE49-F238E27FC236}">
                <a16:creationId xmlns:a16="http://schemas.microsoft.com/office/drawing/2014/main" id="{B391CCAA-8A09-B40E-F04F-23A6F8D40319}"/>
              </a:ext>
            </a:extLst>
          </p:cNvPr>
          <p:cNvSpPr>
            <a:spLocks noGrp="1"/>
          </p:cNvSpPr>
          <p:nvPr>
            <p:ph type="ftr" sz="quarter" idx="11"/>
          </p:nvPr>
        </p:nvSpPr>
        <p:spPr/>
        <p:txBody>
          <a:bodyPr/>
          <a:lstStyle/>
          <a:p>
            <a:endParaRPr lang="de-DE"/>
          </a:p>
        </p:txBody>
      </p:sp>
      <p:sp>
        <p:nvSpPr>
          <p:cNvPr id="6" name="Slide Number Placeholder 5">
            <a:extLst>
              <a:ext uri="{FF2B5EF4-FFF2-40B4-BE49-F238E27FC236}">
                <a16:creationId xmlns:a16="http://schemas.microsoft.com/office/drawing/2014/main" id="{260D59E0-48B0-9F27-1B55-762CABFAC5E8}"/>
              </a:ext>
            </a:extLst>
          </p:cNvPr>
          <p:cNvSpPr>
            <a:spLocks noGrp="1"/>
          </p:cNvSpPr>
          <p:nvPr>
            <p:ph type="sldNum" sz="quarter" idx="12"/>
          </p:nvPr>
        </p:nvSpPr>
        <p:spPr/>
        <p:txBody>
          <a:bodyPr/>
          <a:lstStyle/>
          <a:p>
            <a:fld id="{A4489FD0-501B-4C6F-9CB2-8996B7BF4EFE}" type="slidenum">
              <a:rPr lang="de-DE" smtClean="0"/>
              <a:t>‹#›</a:t>
            </a:fld>
            <a:endParaRPr lang="de-DE"/>
          </a:p>
        </p:txBody>
      </p:sp>
    </p:spTree>
    <p:extLst>
      <p:ext uri="{BB962C8B-B14F-4D97-AF65-F5344CB8AC3E}">
        <p14:creationId xmlns:p14="http://schemas.microsoft.com/office/powerpoint/2010/main" val="4352566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CEBDC45-75E7-D715-7AB6-735B7ED8807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NP"/>
          </a:p>
        </p:txBody>
      </p:sp>
      <p:sp>
        <p:nvSpPr>
          <p:cNvPr id="3" name="Vertical Text Placeholder 2">
            <a:extLst>
              <a:ext uri="{FF2B5EF4-FFF2-40B4-BE49-F238E27FC236}">
                <a16:creationId xmlns:a16="http://schemas.microsoft.com/office/drawing/2014/main" id="{1A8F7FA3-5D44-30BE-B168-7B68FD411BC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P"/>
          </a:p>
        </p:txBody>
      </p:sp>
      <p:sp>
        <p:nvSpPr>
          <p:cNvPr id="4" name="Date Placeholder 3">
            <a:extLst>
              <a:ext uri="{FF2B5EF4-FFF2-40B4-BE49-F238E27FC236}">
                <a16:creationId xmlns:a16="http://schemas.microsoft.com/office/drawing/2014/main" id="{EB4F4A6D-2B11-FAFA-3525-E859DC6CF3C8}"/>
              </a:ext>
            </a:extLst>
          </p:cNvPr>
          <p:cNvSpPr>
            <a:spLocks noGrp="1"/>
          </p:cNvSpPr>
          <p:nvPr>
            <p:ph type="dt" sz="half" idx="10"/>
          </p:nvPr>
        </p:nvSpPr>
        <p:spPr/>
        <p:txBody>
          <a:bodyPr/>
          <a:lstStyle/>
          <a:p>
            <a:fld id="{3FDFAF59-80FD-42F8-B77B-6179688B7234}" type="datetimeFigureOut">
              <a:rPr lang="de-DE" smtClean="0"/>
              <a:t>27.11.22</a:t>
            </a:fld>
            <a:endParaRPr lang="de-DE"/>
          </a:p>
        </p:txBody>
      </p:sp>
      <p:sp>
        <p:nvSpPr>
          <p:cNvPr id="5" name="Footer Placeholder 4">
            <a:extLst>
              <a:ext uri="{FF2B5EF4-FFF2-40B4-BE49-F238E27FC236}">
                <a16:creationId xmlns:a16="http://schemas.microsoft.com/office/drawing/2014/main" id="{39F07C42-7C4E-929B-EDAF-701F28ACB2D4}"/>
              </a:ext>
            </a:extLst>
          </p:cNvPr>
          <p:cNvSpPr>
            <a:spLocks noGrp="1"/>
          </p:cNvSpPr>
          <p:nvPr>
            <p:ph type="ftr" sz="quarter" idx="11"/>
          </p:nvPr>
        </p:nvSpPr>
        <p:spPr/>
        <p:txBody>
          <a:bodyPr/>
          <a:lstStyle/>
          <a:p>
            <a:endParaRPr lang="de-DE"/>
          </a:p>
        </p:txBody>
      </p:sp>
      <p:sp>
        <p:nvSpPr>
          <p:cNvPr id="6" name="Slide Number Placeholder 5">
            <a:extLst>
              <a:ext uri="{FF2B5EF4-FFF2-40B4-BE49-F238E27FC236}">
                <a16:creationId xmlns:a16="http://schemas.microsoft.com/office/drawing/2014/main" id="{A4A18E66-774B-4EA1-3327-3BF0B62FBB19}"/>
              </a:ext>
            </a:extLst>
          </p:cNvPr>
          <p:cNvSpPr>
            <a:spLocks noGrp="1"/>
          </p:cNvSpPr>
          <p:nvPr>
            <p:ph type="sldNum" sz="quarter" idx="12"/>
          </p:nvPr>
        </p:nvSpPr>
        <p:spPr/>
        <p:txBody>
          <a:bodyPr/>
          <a:lstStyle/>
          <a:p>
            <a:fld id="{A4489FD0-501B-4C6F-9CB2-8996B7BF4EFE}" type="slidenum">
              <a:rPr lang="de-DE" smtClean="0"/>
              <a:t>‹#›</a:t>
            </a:fld>
            <a:endParaRPr lang="de-DE"/>
          </a:p>
        </p:txBody>
      </p:sp>
    </p:spTree>
    <p:extLst>
      <p:ext uri="{BB962C8B-B14F-4D97-AF65-F5344CB8AC3E}">
        <p14:creationId xmlns:p14="http://schemas.microsoft.com/office/powerpoint/2010/main" val="8061353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343DDF-A974-6F11-8775-6B8A6573B641}"/>
              </a:ext>
            </a:extLst>
          </p:cNvPr>
          <p:cNvSpPr>
            <a:spLocks noGrp="1"/>
          </p:cNvSpPr>
          <p:nvPr>
            <p:ph type="title"/>
          </p:nvPr>
        </p:nvSpPr>
        <p:spPr/>
        <p:txBody>
          <a:bodyPr/>
          <a:lstStyle/>
          <a:p>
            <a:r>
              <a:rPr lang="en-US"/>
              <a:t>Click to edit Master title style</a:t>
            </a:r>
            <a:endParaRPr lang="en-NP"/>
          </a:p>
        </p:txBody>
      </p:sp>
      <p:sp>
        <p:nvSpPr>
          <p:cNvPr id="3" name="Content Placeholder 2">
            <a:extLst>
              <a:ext uri="{FF2B5EF4-FFF2-40B4-BE49-F238E27FC236}">
                <a16:creationId xmlns:a16="http://schemas.microsoft.com/office/drawing/2014/main" id="{1475AB1E-316F-3AA8-58E0-3CB41B8723E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P"/>
          </a:p>
        </p:txBody>
      </p:sp>
      <p:sp>
        <p:nvSpPr>
          <p:cNvPr id="4" name="Date Placeholder 3">
            <a:extLst>
              <a:ext uri="{FF2B5EF4-FFF2-40B4-BE49-F238E27FC236}">
                <a16:creationId xmlns:a16="http://schemas.microsoft.com/office/drawing/2014/main" id="{0CFCD3B9-BC99-69B3-C3B8-A89F46433468}"/>
              </a:ext>
            </a:extLst>
          </p:cNvPr>
          <p:cNvSpPr>
            <a:spLocks noGrp="1"/>
          </p:cNvSpPr>
          <p:nvPr>
            <p:ph type="dt" sz="half" idx="10"/>
          </p:nvPr>
        </p:nvSpPr>
        <p:spPr/>
        <p:txBody>
          <a:bodyPr/>
          <a:lstStyle/>
          <a:p>
            <a:fld id="{3FDFAF59-80FD-42F8-B77B-6179688B7234}" type="datetimeFigureOut">
              <a:rPr lang="de-DE" smtClean="0"/>
              <a:t>27.11.22</a:t>
            </a:fld>
            <a:endParaRPr lang="de-DE"/>
          </a:p>
        </p:txBody>
      </p:sp>
      <p:sp>
        <p:nvSpPr>
          <p:cNvPr id="5" name="Footer Placeholder 4">
            <a:extLst>
              <a:ext uri="{FF2B5EF4-FFF2-40B4-BE49-F238E27FC236}">
                <a16:creationId xmlns:a16="http://schemas.microsoft.com/office/drawing/2014/main" id="{37343E6E-9DAE-FD8E-636D-F2A79DF6FDED}"/>
              </a:ext>
            </a:extLst>
          </p:cNvPr>
          <p:cNvSpPr>
            <a:spLocks noGrp="1"/>
          </p:cNvSpPr>
          <p:nvPr>
            <p:ph type="ftr" sz="quarter" idx="11"/>
          </p:nvPr>
        </p:nvSpPr>
        <p:spPr/>
        <p:txBody>
          <a:bodyPr/>
          <a:lstStyle/>
          <a:p>
            <a:endParaRPr lang="de-DE"/>
          </a:p>
        </p:txBody>
      </p:sp>
      <p:sp>
        <p:nvSpPr>
          <p:cNvPr id="6" name="Slide Number Placeholder 5">
            <a:extLst>
              <a:ext uri="{FF2B5EF4-FFF2-40B4-BE49-F238E27FC236}">
                <a16:creationId xmlns:a16="http://schemas.microsoft.com/office/drawing/2014/main" id="{4863256D-92FF-94CA-B05A-23A7CD987E53}"/>
              </a:ext>
            </a:extLst>
          </p:cNvPr>
          <p:cNvSpPr>
            <a:spLocks noGrp="1"/>
          </p:cNvSpPr>
          <p:nvPr>
            <p:ph type="sldNum" sz="quarter" idx="12"/>
          </p:nvPr>
        </p:nvSpPr>
        <p:spPr/>
        <p:txBody>
          <a:bodyPr/>
          <a:lstStyle/>
          <a:p>
            <a:fld id="{A4489FD0-501B-4C6F-9CB2-8996B7BF4EFE}" type="slidenum">
              <a:rPr lang="de-DE" smtClean="0"/>
              <a:t>‹#›</a:t>
            </a:fld>
            <a:endParaRPr lang="de-DE"/>
          </a:p>
        </p:txBody>
      </p:sp>
    </p:spTree>
    <p:extLst>
      <p:ext uri="{BB962C8B-B14F-4D97-AF65-F5344CB8AC3E}">
        <p14:creationId xmlns:p14="http://schemas.microsoft.com/office/powerpoint/2010/main" val="40510348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B90223-8B60-DBFC-2692-937669381C8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NP"/>
          </a:p>
        </p:txBody>
      </p:sp>
      <p:sp>
        <p:nvSpPr>
          <p:cNvPr id="3" name="Text Placeholder 2">
            <a:extLst>
              <a:ext uri="{FF2B5EF4-FFF2-40B4-BE49-F238E27FC236}">
                <a16:creationId xmlns:a16="http://schemas.microsoft.com/office/drawing/2014/main" id="{0B52B5D9-7E10-D2C4-5B3A-A53D055CA53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0316A13-8D97-BA62-9EB8-D6253DEFEFC3}"/>
              </a:ext>
            </a:extLst>
          </p:cNvPr>
          <p:cNvSpPr>
            <a:spLocks noGrp="1"/>
          </p:cNvSpPr>
          <p:nvPr>
            <p:ph type="dt" sz="half" idx="10"/>
          </p:nvPr>
        </p:nvSpPr>
        <p:spPr/>
        <p:txBody>
          <a:bodyPr/>
          <a:lstStyle/>
          <a:p>
            <a:fld id="{3FDFAF59-80FD-42F8-B77B-6179688B7234}" type="datetimeFigureOut">
              <a:rPr lang="de-DE" smtClean="0"/>
              <a:t>27.11.22</a:t>
            </a:fld>
            <a:endParaRPr lang="de-DE"/>
          </a:p>
        </p:txBody>
      </p:sp>
      <p:sp>
        <p:nvSpPr>
          <p:cNvPr id="5" name="Footer Placeholder 4">
            <a:extLst>
              <a:ext uri="{FF2B5EF4-FFF2-40B4-BE49-F238E27FC236}">
                <a16:creationId xmlns:a16="http://schemas.microsoft.com/office/drawing/2014/main" id="{4F4FB162-2795-5E4C-CA3D-8CAD0D131570}"/>
              </a:ext>
            </a:extLst>
          </p:cNvPr>
          <p:cNvSpPr>
            <a:spLocks noGrp="1"/>
          </p:cNvSpPr>
          <p:nvPr>
            <p:ph type="ftr" sz="quarter" idx="11"/>
          </p:nvPr>
        </p:nvSpPr>
        <p:spPr/>
        <p:txBody>
          <a:bodyPr/>
          <a:lstStyle/>
          <a:p>
            <a:endParaRPr lang="de-DE"/>
          </a:p>
        </p:txBody>
      </p:sp>
      <p:sp>
        <p:nvSpPr>
          <p:cNvPr id="6" name="Slide Number Placeholder 5">
            <a:extLst>
              <a:ext uri="{FF2B5EF4-FFF2-40B4-BE49-F238E27FC236}">
                <a16:creationId xmlns:a16="http://schemas.microsoft.com/office/drawing/2014/main" id="{B169B4CC-7DE8-EFDA-1BAB-0E086A432D9D}"/>
              </a:ext>
            </a:extLst>
          </p:cNvPr>
          <p:cNvSpPr>
            <a:spLocks noGrp="1"/>
          </p:cNvSpPr>
          <p:nvPr>
            <p:ph type="sldNum" sz="quarter" idx="12"/>
          </p:nvPr>
        </p:nvSpPr>
        <p:spPr/>
        <p:txBody>
          <a:bodyPr/>
          <a:lstStyle/>
          <a:p>
            <a:fld id="{A4489FD0-501B-4C6F-9CB2-8996B7BF4EFE}" type="slidenum">
              <a:rPr lang="de-DE" smtClean="0"/>
              <a:t>‹#›</a:t>
            </a:fld>
            <a:endParaRPr lang="de-DE"/>
          </a:p>
        </p:txBody>
      </p:sp>
    </p:spTree>
    <p:extLst>
      <p:ext uri="{BB962C8B-B14F-4D97-AF65-F5344CB8AC3E}">
        <p14:creationId xmlns:p14="http://schemas.microsoft.com/office/powerpoint/2010/main" val="16386817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7F445-77E1-7DE3-E577-C85DA965FD24}"/>
              </a:ext>
            </a:extLst>
          </p:cNvPr>
          <p:cNvSpPr>
            <a:spLocks noGrp="1"/>
          </p:cNvSpPr>
          <p:nvPr>
            <p:ph type="title"/>
          </p:nvPr>
        </p:nvSpPr>
        <p:spPr/>
        <p:txBody>
          <a:bodyPr/>
          <a:lstStyle/>
          <a:p>
            <a:r>
              <a:rPr lang="en-US"/>
              <a:t>Click to edit Master title style</a:t>
            </a:r>
            <a:endParaRPr lang="en-NP"/>
          </a:p>
        </p:txBody>
      </p:sp>
      <p:sp>
        <p:nvSpPr>
          <p:cNvPr id="3" name="Content Placeholder 2">
            <a:extLst>
              <a:ext uri="{FF2B5EF4-FFF2-40B4-BE49-F238E27FC236}">
                <a16:creationId xmlns:a16="http://schemas.microsoft.com/office/drawing/2014/main" id="{6712BA79-BE25-7C85-D5DD-2A2BD871273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P"/>
          </a:p>
        </p:txBody>
      </p:sp>
      <p:sp>
        <p:nvSpPr>
          <p:cNvPr id="4" name="Content Placeholder 3">
            <a:extLst>
              <a:ext uri="{FF2B5EF4-FFF2-40B4-BE49-F238E27FC236}">
                <a16:creationId xmlns:a16="http://schemas.microsoft.com/office/drawing/2014/main" id="{0C2A8F82-A706-2DEE-A8B8-1674606E0FA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P"/>
          </a:p>
        </p:txBody>
      </p:sp>
      <p:sp>
        <p:nvSpPr>
          <p:cNvPr id="5" name="Date Placeholder 4">
            <a:extLst>
              <a:ext uri="{FF2B5EF4-FFF2-40B4-BE49-F238E27FC236}">
                <a16:creationId xmlns:a16="http://schemas.microsoft.com/office/drawing/2014/main" id="{40729C11-6ADA-79CD-CA60-9B569351C1F4}"/>
              </a:ext>
            </a:extLst>
          </p:cNvPr>
          <p:cNvSpPr>
            <a:spLocks noGrp="1"/>
          </p:cNvSpPr>
          <p:nvPr>
            <p:ph type="dt" sz="half" idx="10"/>
          </p:nvPr>
        </p:nvSpPr>
        <p:spPr/>
        <p:txBody>
          <a:bodyPr/>
          <a:lstStyle/>
          <a:p>
            <a:fld id="{3FDFAF59-80FD-42F8-B77B-6179688B7234}" type="datetimeFigureOut">
              <a:rPr lang="de-DE" smtClean="0"/>
              <a:t>27.11.22</a:t>
            </a:fld>
            <a:endParaRPr lang="de-DE"/>
          </a:p>
        </p:txBody>
      </p:sp>
      <p:sp>
        <p:nvSpPr>
          <p:cNvPr id="6" name="Footer Placeholder 5">
            <a:extLst>
              <a:ext uri="{FF2B5EF4-FFF2-40B4-BE49-F238E27FC236}">
                <a16:creationId xmlns:a16="http://schemas.microsoft.com/office/drawing/2014/main" id="{A0AD2398-61D1-4CDF-E00B-9415E730859D}"/>
              </a:ext>
            </a:extLst>
          </p:cNvPr>
          <p:cNvSpPr>
            <a:spLocks noGrp="1"/>
          </p:cNvSpPr>
          <p:nvPr>
            <p:ph type="ftr" sz="quarter" idx="11"/>
          </p:nvPr>
        </p:nvSpPr>
        <p:spPr/>
        <p:txBody>
          <a:bodyPr/>
          <a:lstStyle/>
          <a:p>
            <a:endParaRPr lang="de-DE"/>
          </a:p>
        </p:txBody>
      </p:sp>
      <p:sp>
        <p:nvSpPr>
          <p:cNvPr id="7" name="Slide Number Placeholder 6">
            <a:extLst>
              <a:ext uri="{FF2B5EF4-FFF2-40B4-BE49-F238E27FC236}">
                <a16:creationId xmlns:a16="http://schemas.microsoft.com/office/drawing/2014/main" id="{406D26EE-BFA8-24E2-F562-CAC7E865C2D6}"/>
              </a:ext>
            </a:extLst>
          </p:cNvPr>
          <p:cNvSpPr>
            <a:spLocks noGrp="1"/>
          </p:cNvSpPr>
          <p:nvPr>
            <p:ph type="sldNum" sz="quarter" idx="12"/>
          </p:nvPr>
        </p:nvSpPr>
        <p:spPr/>
        <p:txBody>
          <a:bodyPr/>
          <a:lstStyle/>
          <a:p>
            <a:fld id="{A4489FD0-501B-4C6F-9CB2-8996B7BF4EFE}" type="slidenum">
              <a:rPr lang="de-DE" smtClean="0"/>
              <a:t>‹#›</a:t>
            </a:fld>
            <a:endParaRPr lang="de-DE"/>
          </a:p>
        </p:txBody>
      </p:sp>
    </p:spTree>
    <p:extLst>
      <p:ext uri="{BB962C8B-B14F-4D97-AF65-F5344CB8AC3E}">
        <p14:creationId xmlns:p14="http://schemas.microsoft.com/office/powerpoint/2010/main" val="22957241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F613B4-79C3-B57A-7765-C5B09F189020}"/>
              </a:ext>
            </a:extLst>
          </p:cNvPr>
          <p:cNvSpPr>
            <a:spLocks noGrp="1"/>
          </p:cNvSpPr>
          <p:nvPr>
            <p:ph type="title"/>
          </p:nvPr>
        </p:nvSpPr>
        <p:spPr>
          <a:xfrm>
            <a:off x="839788" y="365125"/>
            <a:ext cx="10515600" cy="1325563"/>
          </a:xfrm>
        </p:spPr>
        <p:txBody>
          <a:bodyPr/>
          <a:lstStyle/>
          <a:p>
            <a:r>
              <a:rPr lang="en-US"/>
              <a:t>Click to edit Master title style</a:t>
            </a:r>
            <a:endParaRPr lang="en-NP"/>
          </a:p>
        </p:txBody>
      </p:sp>
      <p:sp>
        <p:nvSpPr>
          <p:cNvPr id="3" name="Text Placeholder 2">
            <a:extLst>
              <a:ext uri="{FF2B5EF4-FFF2-40B4-BE49-F238E27FC236}">
                <a16:creationId xmlns:a16="http://schemas.microsoft.com/office/drawing/2014/main" id="{D5C3CC0A-09D4-66C7-C530-CBA95F20FE4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A7A7DEC-BEB0-F491-A1DA-B78E13D43E4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P"/>
          </a:p>
        </p:txBody>
      </p:sp>
      <p:sp>
        <p:nvSpPr>
          <p:cNvPr id="5" name="Text Placeholder 4">
            <a:extLst>
              <a:ext uri="{FF2B5EF4-FFF2-40B4-BE49-F238E27FC236}">
                <a16:creationId xmlns:a16="http://schemas.microsoft.com/office/drawing/2014/main" id="{D9DFD963-F3D2-0DB3-FA7F-5A49E30BFC2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684C602-30C0-1301-6FA1-B8C650AACCE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P"/>
          </a:p>
        </p:txBody>
      </p:sp>
      <p:sp>
        <p:nvSpPr>
          <p:cNvPr id="7" name="Date Placeholder 6">
            <a:extLst>
              <a:ext uri="{FF2B5EF4-FFF2-40B4-BE49-F238E27FC236}">
                <a16:creationId xmlns:a16="http://schemas.microsoft.com/office/drawing/2014/main" id="{BFE6179D-B816-2CE4-4620-349C6F8F5C6B}"/>
              </a:ext>
            </a:extLst>
          </p:cNvPr>
          <p:cNvSpPr>
            <a:spLocks noGrp="1"/>
          </p:cNvSpPr>
          <p:nvPr>
            <p:ph type="dt" sz="half" idx="10"/>
          </p:nvPr>
        </p:nvSpPr>
        <p:spPr/>
        <p:txBody>
          <a:bodyPr/>
          <a:lstStyle/>
          <a:p>
            <a:fld id="{3FDFAF59-80FD-42F8-B77B-6179688B7234}" type="datetimeFigureOut">
              <a:rPr lang="de-DE" smtClean="0"/>
              <a:t>27.11.22</a:t>
            </a:fld>
            <a:endParaRPr lang="de-DE"/>
          </a:p>
        </p:txBody>
      </p:sp>
      <p:sp>
        <p:nvSpPr>
          <p:cNvPr id="8" name="Footer Placeholder 7">
            <a:extLst>
              <a:ext uri="{FF2B5EF4-FFF2-40B4-BE49-F238E27FC236}">
                <a16:creationId xmlns:a16="http://schemas.microsoft.com/office/drawing/2014/main" id="{E591C42F-8FE2-D37A-E936-E241FFD91F99}"/>
              </a:ext>
            </a:extLst>
          </p:cNvPr>
          <p:cNvSpPr>
            <a:spLocks noGrp="1"/>
          </p:cNvSpPr>
          <p:nvPr>
            <p:ph type="ftr" sz="quarter" idx="11"/>
          </p:nvPr>
        </p:nvSpPr>
        <p:spPr/>
        <p:txBody>
          <a:bodyPr/>
          <a:lstStyle/>
          <a:p>
            <a:endParaRPr lang="de-DE"/>
          </a:p>
        </p:txBody>
      </p:sp>
      <p:sp>
        <p:nvSpPr>
          <p:cNvPr id="9" name="Slide Number Placeholder 8">
            <a:extLst>
              <a:ext uri="{FF2B5EF4-FFF2-40B4-BE49-F238E27FC236}">
                <a16:creationId xmlns:a16="http://schemas.microsoft.com/office/drawing/2014/main" id="{BF6B48B4-0E8F-75FA-317A-3F96116784B3}"/>
              </a:ext>
            </a:extLst>
          </p:cNvPr>
          <p:cNvSpPr>
            <a:spLocks noGrp="1"/>
          </p:cNvSpPr>
          <p:nvPr>
            <p:ph type="sldNum" sz="quarter" idx="12"/>
          </p:nvPr>
        </p:nvSpPr>
        <p:spPr/>
        <p:txBody>
          <a:bodyPr/>
          <a:lstStyle/>
          <a:p>
            <a:fld id="{A4489FD0-501B-4C6F-9CB2-8996B7BF4EFE}" type="slidenum">
              <a:rPr lang="de-DE" smtClean="0"/>
              <a:t>‹#›</a:t>
            </a:fld>
            <a:endParaRPr lang="de-DE"/>
          </a:p>
        </p:txBody>
      </p:sp>
    </p:spTree>
    <p:extLst>
      <p:ext uri="{BB962C8B-B14F-4D97-AF65-F5344CB8AC3E}">
        <p14:creationId xmlns:p14="http://schemas.microsoft.com/office/powerpoint/2010/main" val="2638038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98693F-EE23-C08D-8D1C-6B4CA1376150}"/>
              </a:ext>
            </a:extLst>
          </p:cNvPr>
          <p:cNvSpPr>
            <a:spLocks noGrp="1"/>
          </p:cNvSpPr>
          <p:nvPr>
            <p:ph type="title"/>
          </p:nvPr>
        </p:nvSpPr>
        <p:spPr/>
        <p:txBody>
          <a:bodyPr/>
          <a:lstStyle/>
          <a:p>
            <a:r>
              <a:rPr lang="en-US"/>
              <a:t>Click to edit Master title style</a:t>
            </a:r>
            <a:endParaRPr lang="en-NP"/>
          </a:p>
        </p:txBody>
      </p:sp>
      <p:sp>
        <p:nvSpPr>
          <p:cNvPr id="3" name="Date Placeholder 2">
            <a:extLst>
              <a:ext uri="{FF2B5EF4-FFF2-40B4-BE49-F238E27FC236}">
                <a16:creationId xmlns:a16="http://schemas.microsoft.com/office/drawing/2014/main" id="{6E4BF31A-D6DC-81B6-136B-0A1AF26041DF}"/>
              </a:ext>
            </a:extLst>
          </p:cNvPr>
          <p:cNvSpPr>
            <a:spLocks noGrp="1"/>
          </p:cNvSpPr>
          <p:nvPr>
            <p:ph type="dt" sz="half" idx="10"/>
          </p:nvPr>
        </p:nvSpPr>
        <p:spPr/>
        <p:txBody>
          <a:bodyPr/>
          <a:lstStyle/>
          <a:p>
            <a:fld id="{3FDFAF59-80FD-42F8-B77B-6179688B7234}" type="datetimeFigureOut">
              <a:rPr lang="de-DE" smtClean="0"/>
              <a:t>27.11.22</a:t>
            </a:fld>
            <a:endParaRPr lang="de-DE"/>
          </a:p>
        </p:txBody>
      </p:sp>
      <p:sp>
        <p:nvSpPr>
          <p:cNvPr id="4" name="Footer Placeholder 3">
            <a:extLst>
              <a:ext uri="{FF2B5EF4-FFF2-40B4-BE49-F238E27FC236}">
                <a16:creationId xmlns:a16="http://schemas.microsoft.com/office/drawing/2014/main" id="{C6DE87E2-94F3-E797-C7AD-B4683D49B99E}"/>
              </a:ext>
            </a:extLst>
          </p:cNvPr>
          <p:cNvSpPr>
            <a:spLocks noGrp="1"/>
          </p:cNvSpPr>
          <p:nvPr>
            <p:ph type="ftr" sz="quarter" idx="11"/>
          </p:nvPr>
        </p:nvSpPr>
        <p:spPr/>
        <p:txBody>
          <a:bodyPr/>
          <a:lstStyle/>
          <a:p>
            <a:endParaRPr lang="de-DE"/>
          </a:p>
        </p:txBody>
      </p:sp>
      <p:sp>
        <p:nvSpPr>
          <p:cNvPr id="5" name="Slide Number Placeholder 4">
            <a:extLst>
              <a:ext uri="{FF2B5EF4-FFF2-40B4-BE49-F238E27FC236}">
                <a16:creationId xmlns:a16="http://schemas.microsoft.com/office/drawing/2014/main" id="{FE026601-CB47-F4F4-4D3F-D467FAF3AA24}"/>
              </a:ext>
            </a:extLst>
          </p:cNvPr>
          <p:cNvSpPr>
            <a:spLocks noGrp="1"/>
          </p:cNvSpPr>
          <p:nvPr>
            <p:ph type="sldNum" sz="quarter" idx="12"/>
          </p:nvPr>
        </p:nvSpPr>
        <p:spPr/>
        <p:txBody>
          <a:bodyPr/>
          <a:lstStyle/>
          <a:p>
            <a:fld id="{A4489FD0-501B-4C6F-9CB2-8996B7BF4EFE}" type="slidenum">
              <a:rPr lang="de-DE" smtClean="0"/>
              <a:t>‹#›</a:t>
            </a:fld>
            <a:endParaRPr lang="de-DE"/>
          </a:p>
        </p:txBody>
      </p:sp>
    </p:spTree>
    <p:extLst>
      <p:ext uri="{BB962C8B-B14F-4D97-AF65-F5344CB8AC3E}">
        <p14:creationId xmlns:p14="http://schemas.microsoft.com/office/powerpoint/2010/main" val="37721434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2F0D6B1-2690-DBDD-ABD2-119503E03D54}"/>
              </a:ext>
            </a:extLst>
          </p:cNvPr>
          <p:cNvSpPr>
            <a:spLocks noGrp="1"/>
          </p:cNvSpPr>
          <p:nvPr>
            <p:ph type="dt" sz="half" idx="10"/>
          </p:nvPr>
        </p:nvSpPr>
        <p:spPr/>
        <p:txBody>
          <a:bodyPr/>
          <a:lstStyle/>
          <a:p>
            <a:fld id="{3FDFAF59-80FD-42F8-B77B-6179688B7234}" type="datetimeFigureOut">
              <a:rPr lang="de-DE" smtClean="0"/>
              <a:t>27.11.22</a:t>
            </a:fld>
            <a:endParaRPr lang="de-DE"/>
          </a:p>
        </p:txBody>
      </p:sp>
      <p:sp>
        <p:nvSpPr>
          <p:cNvPr id="3" name="Footer Placeholder 2">
            <a:extLst>
              <a:ext uri="{FF2B5EF4-FFF2-40B4-BE49-F238E27FC236}">
                <a16:creationId xmlns:a16="http://schemas.microsoft.com/office/drawing/2014/main" id="{6AAB7F0E-47EB-D563-F1DC-88AC83E1D658}"/>
              </a:ext>
            </a:extLst>
          </p:cNvPr>
          <p:cNvSpPr>
            <a:spLocks noGrp="1"/>
          </p:cNvSpPr>
          <p:nvPr>
            <p:ph type="ftr" sz="quarter" idx="11"/>
          </p:nvPr>
        </p:nvSpPr>
        <p:spPr/>
        <p:txBody>
          <a:bodyPr/>
          <a:lstStyle/>
          <a:p>
            <a:endParaRPr lang="de-DE"/>
          </a:p>
        </p:txBody>
      </p:sp>
      <p:sp>
        <p:nvSpPr>
          <p:cNvPr id="4" name="Slide Number Placeholder 3">
            <a:extLst>
              <a:ext uri="{FF2B5EF4-FFF2-40B4-BE49-F238E27FC236}">
                <a16:creationId xmlns:a16="http://schemas.microsoft.com/office/drawing/2014/main" id="{20A1F0A3-EE49-57F8-4D7F-A14EA46CA285}"/>
              </a:ext>
            </a:extLst>
          </p:cNvPr>
          <p:cNvSpPr>
            <a:spLocks noGrp="1"/>
          </p:cNvSpPr>
          <p:nvPr>
            <p:ph type="sldNum" sz="quarter" idx="12"/>
          </p:nvPr>
        </p:nvSpPr>
        <p:spPr/>
        <p:txBody>
          <a:bodyPr/>
          <a:lstStyle/>
          <a:p>
            <a:fld id="{A4489FD0-501B-4C6F-9CB2-8996B7BF4EFE}" type="slidenum">
              <a:rPr lang="de-DE" smtClean="0"/>
              <a:t>‹#›</a:t>
            </a:fld>
            <a:endParaRPr lang="de-DE"/>
          </a:p>
        </p:txBody>
      </p:sp>
    </p:spTree>
    <p:extLst>
      <p:ext uri="{BB962C8B-B14F-4D97-AF65-F5344CB8AC3E}">
        <p14:creationId xmlns:p14="http://schemas.microsoft.com/office/powerpoint/2010/main" val="4148669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05D6A4-48FB-6856-5F3A-F6FA4511941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P"/>
          </a:p>
        </p:txBody>
      </p:sp>
      <p:sp>
        <p:nvSpPr>
          <p:cNvPr id="3" name="Content Placeholder 2">
            <a:extLst>
              <a:ext uri="{FF2B5EF4-FFF2-40B4-BE49-F238E27FC236}">
                <a16:creationId xmlns:a16="http://schemas.microsoft.com/office/drawing/2014/main" id="{91419204-82ED-EC54-3C8B-7BDE94D07CF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P"/>
          </a:p>
        </p:txBody>
      </p:sp>
      <p:sp>
        <p:nvSpPr>
          <p:cNvPr id="4" name="Text Placeholder 3">
            <a:extLst>
              <a:ext uri="{FF2B5EF4-FFF2-40B4-BE49-F238E27FC236}">
                <a16:creationId xmlns:a16="http://schemas.microsoft.com/office/drawing/2014/main" id="{89F94CCF-72E1-0942-706D-D8AE9CA0559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951C386-005A-6EC5-607E-EE3368006981}"/>
              </a:ext>
            </a:extLst>
          </p:cNvPr>
          <p:cNvSpPr>
            <a:spLocks noGrp="1"/>
          </p:cNvSpPr>
          <p:nvPr>
            <p:ph type="dt" sz="half" idx="10"/>
          </p:nvPr>
        </p:nvSpPr>
        <p:spPr/>
        <p:txBody>
          <a:bodyPr/>
          <a:lstStyle/>
          <a:p>
            <a:fld id="{3FDFAF59-80FD-42F8-B77B-6179688B7234}" type="datetimeFigureOut">
              <a:rPr lang="de-DE" smtClean="0"/>
              <a:t>27.11.22</a:t>
            </a:fld>
            <a:endParaRPr lang="de-DE"/>
          </a:p>
        </p:txBody>
      </p:sp>
      <p:sp>
        <p:nvSpPr>
          <p:cNvPr id="6" name="Footer Placeholder 5">
            <a:extLst>
              <a:ext uri="{FF2B5EF4-FFF2-40B4-BE49-F238E27FC236}">
                <a16:creationId xmlns:a16="http://schemas.microsoft.com/office/drawing/2014/main" id="{647F56AC-666F-F346-E268-364B127EA416}"/>
              </a:ext>
            </a:extLst>
          </p:cNvPr>
          <p:cNvSpPr>
            <a:spLocks noGrp="1"/>
          </p:cNvSpPr>
          <p:nvPr>
            <p:ph type="ftr" sz="quarter" idx="11"/>
          </p:nvPr>
        </p:nvSpPr>
        <p:spPr/>
        <p:txBody>
          <a:bodyPr/>
          <a:lstStyle/>
          <a:p>
            <a:endParaRPr lang="de-DE"/>
          </a:p>
        </p:txBody>
      </p:sp>
      <p:sp>
        <p:nvSpPr>
          <p:cNvPr id="7" name="Slide Number Placeholder 6">
            <a:extLst>
              <a:ext uri="{FF2B5EF4-FFF2-40B4-BE49-F238E27FC236}">
                <a16:creationId xmlns:a16="http://schemas.microsoft.com/office/drawing/2014/main" id="{AD764070-AFFF-9DB5-3E7D-17366B0E5371}"/>
              </a:ext>
            </a:extLst>
          </p:cNvPr>
          <p:cNvSpPr>
            <a:spLocks noGrp="1"/>
          </p:cNvSpPr>
          <p:nvPr>
            <p:ph type="sldNum" sz="quarter" idx="12"/>
          </p:nvPr>
        </p:nvSpPr>
        <p:spPr/>
        <p:txBody>
          <a:bodyPr/>
          <a:lstStyle/>
          <a:p>
            <a:fld id="{A4489FD0-501B-4C6F-9CB2-8996B7BF4EFE}" type="slidenum">
              <a:rPr lang="de-DE" smtClean="0"/>
              <a:t>‹#›</a:t>
            </a:fld>
            <a:endParaRPr lang="de-DE"/>
          </a:p>
        </p:txBody>
      </p:sp>
    </p:spTree>
    <p:extLst>
      <p:ext uri="{BB962C8B-B14F-4D97-AF65-F5344CB8AC3E}">
        <p14:creationId xmlns:p14="http://schemas.microsoft.com/office/powerpoint/2010/main" val="8442977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D36A8-A8F8-1A12-97D3-AEF084E24D4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P"/>
          </a:p>
        </p:txBody>
      </p:sp>
      <p:sp>
        <p:nvSpPr>
          <p:cNvPr id="3" name="Picture Placeholder 2">
            <a:extLst>
              <a:ext uri="{FF2B5EF4-FFF2-40B4-BE49-F238E27FC236}">
                <a16:creationId xmlns:a16="http://schemas.microsoft.com/office/drawing/2014/main" id="{22B82D0D-5D4D-99BD-CEF8-C51EC38D17F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NP"/>
          </a:p>
        </p:txBody>
      </p:sp>
      <p:sp>
        <p:nvSpPr>
          <p:cNvPr id="4" name="Text Placeholder 3">
            <a:extLst>
              <a:ext uri="{FF2B5EF4-FFF2-40B4-BE49-F238E27FC236}">
                <a16:creationId xmlns:a16="http://schemas.microsoft.com/office/drawing/2014/main" id="{3498F5BB-A61E-0ABC-8F92-F0FD79EE174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B23B00A-9633-B5BD-7852-66F204C782DB}"/>
              </a:ext>
            </a:extLst>
          </p:cNvPr>
          <p:cNvSpPr>
            <a:spLocks noGrp="1"/>
          </p:cNvSpPr>
          <p:nvPr>
            <p:ph type="dt" sz="half" idx="10"/>
          </p:nvPr>
        </p:nvSpPr>
        <p:spPr/>
        <p:txBody>
          <a:bodyPr/>
          <a:lstStyle/>
          <a:p>
            <a:fld id="{3FDFAF59-80FD-42F8-B77B-6179688B7234}" type="datetimeFigureOut">
              <a:rPr lang="de-DE" smtClean="0"/>
              <a:t>27.11.22</a:t>
            </a:fld>
            <a:endParaRPr lang="de-DE"/>
          </a:p>
        </p:txBody>
      </p:sp>
      <p:sp>
        <p:nvSpPr>
          <p:cNvPr id="6" name="Footer Placeholder 5">
            <a:extLst>
              <a:ext uri="{FF2B5EF4-FFF2-40B4-BE49-F238E27FC236}">
                <a16:creationId xmlns:a16="http://schemas.microsoft.com/office/drawing/2014/main" id="{487E2CEE-EF17-5DB9-465B-FDAD6D43B45C}"/>
              </a:ext>
            </a:extLst>
          </p:cNvPr>
          <p:cNvSpPr>
            <a:spLocks noGrp="1"/>
          </p:cNvSpPr>
          <p:nvPr>
            <p:ph type="ftr" sz="quarter" idx="11"/>
          </p:nvPr>
        </p:nvSpPr>
        <p:spPr/>
        <p:txBody>
          <a:bodyPr/>
          <a:lstStyle/>
          <a:p>
            <a:endParaRPr lang="de-DE"/>
          </a:p>
        </p:txBody>
      </p:sp>
      <p:sp>
        <p:nvSpPr>
          <p:cNvPr id="7" name="Slide Number Placeholder 6">
            <a:extLst>
              <a:ext uri="{FF2B5EF4-FFF2-40B4-BE49-F238E27FC236}">
                <a16:creationId xmlns:a16="http://schemas.microsoft.com/office/drawing/2014/main" id="{F692492E-07A5-091E-57E6-60D41C3FF726}"/>
              </a:ext>
            </a:extLst>
          </p:cNvPr>
          <p:cNvSpPr>
            <a:spLocks noGrp="1"/>
          </p:cNvSpPr>
          <p:nvPr>
            <p:ph type="sldNum" sz="quarter" idx="12"/>
          </p:nvPr>
        </p:nvSpPr>
        <p:spPr/>
        <p:txBody>
          <a:bodyPr/>
          <a:lstStyle/>
          <a:p>
            <a:fld id="{A4489FD0-501B-4C6F-9CB2-8996B7BF4EFE}" type="slidenum">
              <a:rPr lang="de-DE" smtClean="0"/>
              <a:t>‹#›</a:t>
            </a:fld>
            <a:endParaRPr lang="de-DE"/>
          </a:p>
        </p:txBody>
      </p:sp>
    </p:spTree>
    <p:extLst>
      <p:ext uri="{BB962C8B-B14F-4D97-AF65-F5344CB8AC3E}">
        <p14:creationId xmlns:p14="http://schemas.microsoft.com/office/powerpoint/2010/main" val="27546358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A1F3CBF-7C18-DD8A-69AB-69FB3861505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NP"/>
          </a:p>
        </p:txBody>
      </p:sp>
      <p:sp>
        <p:nvSpPr>
          <p:cNvPr id="3" name="Text Placeholder 2">
            <a:extLst>
              <a:ext uri="{FF2B5EF4-FFF2-40B4-BE49-F238E27FC236}">
                <a16:creationId xmlns:a16="http://schemas.microsoft.com/office/drawing/2014/main" id="{0A3DF807-BEBE-CD15-74AC-FEC32078A3D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P"/>
          </a:p>
        </p:txBody>
      </p:sp>
      <p:sp>
        <p:nvSpPr>
          <p:cNvPr id="4" name="Date Placeholder 3">
            <a:extLst>
              <a:ext uri="{FF2B5EF4-FFF2-40B4-BE49-F238E27FC236}">
                <a16:creationId xmlns:a16="http://schemas.microsoft.com/office/drawing/2014/main" id="{816D88B7-19C9-6071-6E15-179FC234D35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FDFAF59-80FD-42F8-B77B-6179688B7234}" type="datetimeFigureOut">
              <a:rPr lang="de-DE" smtClean="0"/>
              <a:t>27.11.22</a:t>
            </a:fld>
            <a:endParaRPr lang="de-DE"/>
          </a:p>
        </p:txBody>
      </p:sp>
      <p:sp>
        <p:nvSpPr>
          <p:cNvPr id="5" name="Footer Placeholder 4">
            <a:extLst>
              <a:ext uri="{FF2B5EF4-FFF2-40B4-BE49-F238E27FC236}">
                <a16:creationId xmlns:a16="http://schemas.microsoft.com/office/drawing/2014/main" id="{5FD4BE5A-4D29-F4FC-6DF4-92D30F0B462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Slide Number Placeholder 5">
            <a:extLst>
              <a:ext uri="{FF2B5EF4-FFF2-40B4-BE49-F238E27FC236}">
                <a16:creationId xmlns:a16="http://schemas.microsoft.com/office/drawing/2014/main" id="{BD8E46FE-C078-CDD1-6C6E-F4DF04FE6D3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489FD0-501B-4C6F-9CB2-8996B7BF4EFE}" type="slidenum">
              <a:rPr lang="de-DE" smtClean="0"/>
              <a:t>‹#›</a:t>
            </a:fld>
            <a:endParaRPr lang="de-DE"/>
          </a:p>
        </p:txBody>
      </p:sp>
    </p:spTree>
    <p:extLst>
      <p:ext uri="{BB962C8B-B14F-4D97-AF65-F5344CB8AC3E}">
        <p14:creationId xmlns:p14="http://schemas.microsoft.com/office/powerpoint/2010/main" val="1288123564"/>
      </p:ext>
    </p:extLst>
  </p:cSld>
  <p:clrMap bg1="lt1" tx1="dk1" bg2="lt2" tx2="dk2" accent1="accent1" accent2="accent2" accent3="accent3" accent4="accent4" accent5="accent5" accent6="accent6" hlink="hlink" folHlink="folHlink"/>
  <p:sldLayoutIdLst>
    <p:sldLayoutId id="2147483907" r:id="rId1"/>
    <p:sldLayoutId id="2147483908" r:id="rId2"/>
    <p:sldLayoutId id="2147483909" r:id="rId3"/>
    <p:sldLayoutId id="2147483910" r:id="rId4"/>
    <p:sldLayoutId id="2147483911" r:id="rId5"/>
    <p:sldLayoutId id="2147483912" r:id="rId6"/>
    <p:sldLayoutId id="2147483913" r:id="rId7"/>
    <p:sldLayoutId id="2147483914" r:id="rId8"/>
    <p:sldLayoutId id="2147483915" r:id="rId9"/>
    <p:sldLayoutId id="2147483916" r:id="rId10"/>
    <p:sldLayoutId id="214748391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NP"/>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7.xml"/><Relationship Id="rId4" Type="http://schemas.microsoft.com/office/2007/relationships/hdphoto" Target="../media/hdphoto1.wdp"/></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hyperlink" Target="https://pixabay.com/en/craftsmen-schreiner-saw-wood-9470/" TargetMode="External"/><Relationship Id="rId5" Type="http://schemas.openxmlformats.org/officeDocument/2006/relationships/image" Target="../media/image16.png"/><Relationship Id="rId4" Type="http://schemas.openxmlformats.org/officeDocument/2006/relationships/hyperlink" Target="https://www.pngall.com/maintenance-png/download/49905"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hyperlink" Target="https://kenscourses.com/tc1019fall2016/syndicated/software-maintenance-10/" TargetMode="Externa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hyperlink" Target="https://stackoverflow.com/users/4328316/www-debug-coach"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hyperlink" Target="https://www.pngall.com/solution-png" TargetMode="External"/></Relationships>
</file>

<file path=ppt/slides/_rels/slide20.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5.sv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7.svg"/></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9.jpe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C8A16B82-6A3C-46F5-8D32-072FDF89864A}"/>
              </a:ext>
            </a:extLst>
          </p:cNvPr>
          <p:cNvGrpSpPr/>
          <p:nvPr/>
        </p:nvGrpSpPr>
        <p:grpSpPr>
          <a:xfrm>
            <a:off x="-7623084" y="0"/>
            <a:ext cx="12283055" cy="6890657"/>
            <a:chOff x="-290919" y="200774"/>
            <a:chExt cx="12576146" cy="6657226"/>
          </a:xfrm>
        </p:grpSpPr>
        <p:sp>
          <p:nvSpPr>
            <p:cNvPr id="20" name="Rectangle 19">
              <a:extLst>
                <a:ext uri="{FF2B5EF4-FFF2-40B4-BE49-F238E27FC236}">
                  <a16:creationId xmlns:a16="http://schemas.microsoft.com/office/drawing/2014/main" id="{2F391CEE-E392-4A9D-BD11-6954B994FB42}"/>
                </a:ext>
              </a:extLst>
            </p:cNvPr>
            <p:cNvSpPr/>
            <p:nvPr/>
          </p:nvSpPr>
          <p:spPr>
            <a:xfrm>
              <a:off x="-290919" y="200774"/>
              <a:ext cx="12482920" cy="6657226"/>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Freeform: Shape 20">
              <a:extLst>
                <a:ext uri="{FF2B5EF4-FFF2-40B4-BE49-F238E27FC236}">
                  <a16:creationId xmlns:a16="http://schemas.microsoft.com/office/drawing/2014/main" id="{7AC43ACA-5000-40E2-80D3-19833F9F1A3F}"/>
                </a:ext>
              </a:extLst>
            </p:cNvPr>
            <p:cNvSpPr/>
            <p:nvPr/>
          </p:nvSpPr>
          <p:spPr>
            <a:xfrm>
              <a:off x="11023601"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B31066"/>
                </a:solidFill>
              </a:endParaRPr>
            </a:p>
          </p:txBody>
        </p:sp>
        <p:sp>
          <p:nvSpPr>
            <p:cNvPr id="22" name="TextBox 21">
              <a:extLst>
                <a:ext uri="{FF2B5EF4-FFF2-40B4-BE49-F238E27FC236}">
                  <a16:creationId xmlns:a16="http://schemas.microsoft.com/office/drawing/2014/main" id="{BE022673-C77C-4E8F-AF41-8B283703E87E}"/>
                </a:ext>
              </a:extLst>
            </p:cNvPr>
            <p:cNvSpPr txBox="1"/>
            <p:nvPr/>
          </p:nvSpPr>
          <p:spPr>
            <a:xfrm rot="16200000">
              <a:off x="10989820" y="3218536"/>
              <a:ext cx="1992086" cy="598729"/>
            </a:xfrm>
            <a:prstGeom prst="rect">
              <a:avLst/>
            </a:prstGeom>
            <a:noFill/>
          </p:spPr>
          <p:txBody>
            <a:bodyPr wrap="square" rtlCol="0">
              <a:spAutoFit/>
            </a:bodyPr>
            <a:lstStyle/>
            <a:p>
              <a:pPr algn="ctr"/>
              <a:r>
                <a:rPr lang="en-US" sz="3200" dirty="0">
                  <a:solidFill>
                    <a:srgbClr val="F0EEF0"/>
                  </a:solidFill>
                  <a:latin typeface="Tw Cen MT" panose="020B0602020104020603" pitchFamily="34" charset="0"/>
                </a:rPr>
                <a:t>Introduction</a:t>
              </a:r>
            </a:p>
          </p:txBody>
        </p:sp>
        <p:pic>
          <p:nvPicPr>
            <p:cNvPr id="23" name="Picture 22">
              <a:extLst>
                <a:ext uri="{FF2B5EF4-FFF2-40B4-BE49-F238E27FC236}">
                  <a16:creationId xmlns:a16="http://schemas.microsoft.com/office/drawing/2014/main" id="{E8AD023B-AE8D-405F-90E6-27B0D47079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30000" y="3247473"/>
              <a:ext cx="530600" cy="530600"/>
            </a:xfrm>
            <a:prstGeom prst="rect">
              <a:avLst/>
            </a:prstGeom>
          </p:spPr>
        </p:pic>
      </p:grpSp>
      <p:grpSp>
        <p:nvGrpSpPr>
          <p:cNvPr id="2" name="Group 1">
            <a:extLst>
              <a:ext uri="{FF2B5EF4-FFF2-40B4-BE49-F238E27FC236}">
                <a16:creationId xmlns:a16="http://schemas.microsoft.com/office/drawing/2014/main" id="{E7BBC821-7E87-7919-CFE7-47DB877D5E11}"/>
              </a:ext>
            </a:extLst>
          </p:cNvPr>
          <p:cNvGrpSpPr/>
          <p:nvPr/>
        </p:nvGrpSpPr>
        <p:grpSpPr>
          <a:xfrm>
            <a:off x="-8017531" y="0"/>
            <a:ext cx="12283056" cy="6890657"/>
            <a:chOff x="-290919" y="200774"/>
            <a:chExt cx="12576147" cy="6657226"/>
          </a:xfrm>
        </p:grpSpPr>
        <p:sp>
          <p:nvSpPr>
            <p:cNvPr id="3" name="Rectangle 2">
              <a:extLst>
                <a:ext uri="{FF2B5EF4-FFF2-40B4-BE49-F238E27FC236}">
                  <a16:creationId xmlns:a16="http://schemas.microsoft.com/office/drawing/2014/main" id="{4357B14E-8DC7-65D1-F50A-E5D480AF1CF0}"/>
                </a:ext>
              </a:extLst>
            </p:cNvPr>
            <p:cNvSpPr/>
            <p:nvPr/>
          </p:nvSpPr>
          <p:spPr>
            <a:xfrm>
              <a:off x="-290919" y="200774"/>
              <a:ext cx="12482920" cy="6657226"/>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Freeform: Shape 20">
              <a:extLst>
                <a:ext uri="{FF2B5EF4-FFF2-40B4-BE49-F238E27FC236}">
                  <a16:creationId xmlns:a16="http://schemas.microsoft.com/office/drawing/2014/main" id="{8BAB2218-E649-982D-C809-6AE393EC178A}"/>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BA190542-C76C-47D0-0C6B-52BFCA16E8B7}"/>
                </a:ext>
              </a:extLst>
            </p:cNvPr>
            <p:cNvSpPr txBox="1"/>
            <p:nvPr/>
          </p:nvSpPr>
          <p:spPr>
            <a:xfrm rot="16200000">
              <a:off x="10747481" y="3227380"/>
              <a:ext cx="2476766" cy="598729"/>
            </a:xfrm>
            <a:prstGeom prst="rect">
              <a:avLst/>
            </a:prstGeom>
            <a:noFill/>
          </p:spPr>
          <p:txBody>
            <a:bodyPr wrap="square" rtlCol="0">
              <a:spAutoFit/>
            </a:bodyPr>
            <a:lstStyle/>
            <a:p>
              <a:pPr algn="ctr"/>
              <a:r>
                <a:rPr lang="en-US" sz="3200" dirty="0">
                  <a:solidFill>
                    <a:srgbClr val="F0EEF0"/>
                  </a:solidFill>
                  <a:latin typeface="Tw Cen MT" panose="020B0602020104020603" pitchFamily="34" charset="0"/>
                </a:rPr>
                <a:t>Installation</a:t>
              </a:r>
            </a:p>
          </p:txBody>
        </p:sp>
        <p:pic>
          <p:nvPicPr>
            <p:cNvPr id="6" name="Picture 5">
              <a:extLst>
                <a:ext uri="{FF2B5EF4-FFF2-40B4-BE49-F238E27FC236}">
                  <a16:creationId xmlns:a16="http://schemas.microsoft.com/office/drawing/2014/main" id="{C4B67F8C-F436-7ECE-00C9-78A722FB63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30000" y="3247473"/>
              <a:ext cx="530600" cy="530600"/>
            </a:xfrm>
            <a:prstGeom prst="rect">
              <a:avLst/>
            </a:prstGeom>
          </p:spPr>
        </p:pic>
      </p:grpSp>
      <p:grpSp>
        <p:nvGrpSpPr>
          <p:cNvPr id="12" name="Group 11">
            <a:extLst>
              <a:ext uri="{FF2B5EF4-FFF2-40B4-BE49-F238E27FC236}">
                <a16:creationId xmlns:a16="http://schemas.microsoft.com/office/drawing/2014/main" id="{9025340B-E80F-343E-9298-06F95332B65C}"/>
              </a:ext>
            </a:extLst>
          </p:cNvPr>
          <p:cNvGrpSpPr/>
          <p:nvPr/>
        </p:nvGrpSpPr>
        <p:grpSpPr>
          <a:xfrm>
            <a:off x="-8412725" y="0"/>
            <a:ext cx="12192001" cy="6890657"/>
            <a:chOff x="-290919" y="200774"/>
            <a:chExt cx="12482920" cy="6657226"/>
          </a:xfrm>
        </p:grpSpPr>
        <p:sp>
          <p:nvSpPr>
            <p:cNvPr id="13" name="Rectangle 12">
              <a:extLst>
                <a:ext uri="{FF2B5EF4-FFF2-40B4-BE49-F238E27FC236}">
                  <a16:creationId xmlns:a16="http://schemas.microsoft.com/office/drawing/2014/main" id="{2A86AA0D-2417-593D-7C4E-20F608E4F49D}"/>
                </a:ext>
              </a:extLst>
            </p:cNvPr>
            <p:cNvSpPr/>
            <p:nvPr/>
          </p:nvSpPr>
          <p:spPr>
            <a:xfrm>
              <a:off x="-290919" y="200774"/>
              <a:ext cx="12482920" cy="6657226"/>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Freeform: Shape 20">
              <a:extLst>
                <a:ext uri="{FF2B5EF4-FFF2-40B4-BE49-F238E27FC236}">
                  <a16:creationId xmlns:a16="http://schemas.microsoft.com/office/drawing/2014/main" id="{FDECC909-287C-4761-B9C9-2FAC14D65333}"/>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86D1CCB1-3ED0-75FB-F5C2-5AFD943C1050}"/>
                </a:ext>
              </a:extLst>
            </p:cNvPr>
            <p:cNvSpPr txBox="1"/>
            <p:nvPr/>
          </p:nvSpPr>
          <p:spPr>
            <a:xfrm rot="16200000">
              <a:off x="10872793" y="3218535"/>
              <a:ext cx="1992086" cy="598729"/>
            </a:xfrm>
            <a:prstGeom prst="rect">
              <a:avLst/>
            </a:prstGeom>
            <a:noFill/>
          </p:spPr>
          <p:txBody>
            <a:bodyPr wrap="square" rtlCol="0">
              <a:spAutoFit/>
            </a:bodyPr>
            <a:lstStyle/>
            <a:p>
              <a:pPr algn="ctr"/>
              <a:r>
                <a:rPr lang="en-US" sz="3200" dirty="0">
                  <a:solidFill>
                    <a:srgbClr val="F0EEF0"/>
                  </a:solidFill>
                  <a:latin typeface="Tw Cen MT" panose="020B0602020104020603" pitchFamily="34" charset="0"/>
                </a:rPr>
                <a:t>Types</a:t>
              </a:r>
            </a:p>
          </p:txBody>
        </p:sp>
        <p:pic>
          <p:nvPicPr>
            <p:cNvPr id="16" name="Picture 15">
              <a:extLst>
                <a:ext uri="{FF2B5EF4-FFF2-40B4-BE49-F238E27FC236}">
                  <a16:creationId xmlns:a16="http://schemas.microsoft.com/office/drawing/2014/main" id="{C1E6DBA5-0646-6BB6-1C17-94F6D8D669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30000" y="3247473"/>
              <a:ext cx="530600" cy="530600"/>
            </a:xfrm>
            <a:prstGeom prst="rect">
              <a:avLst/>
            </a:prstGeom>
          </p:spPr>
        </p:pic>
      </p:grpSp>
      <p:grpSp>
        <p:nvGrpSpPr>
          <p:cNvPr id="17" name="Group 16">
            <a:extLst>
              <a:ext uri="{FF2B5EF4-FFF2-40B4-BE49-F238E27FC236}">
                <a16:creationId xmlns:a16="http://schemas.microsoft.com/office/drawing/2014/main" id="{8FB9E86B-6EC9-EA7E-B264-912252A61CE9}"/>
              </a:ext>
            </a:extLst>
          </p:cNvPr>
          <p:cNvGrpSpPr/>
          <p:nvPr/>
        </p:nvGrpSpPr>
        <p:grpSpPr>
          <a:xfrm>
            <a:off x="-8894578" y="0"/>
            <a:ext cx="12257760" cy="6890657"/>
            <a:chOff x="-290919" y="200774"/>
            <a:chExt cx="12550248" cy="6657226"/>
          </a:xfrm>
        </p:grpSpPr>
        <p:sp>
          <p:nvSpPr>
            <p:cNvPr id="18" name="Rectangle 17">
              <a:extLst>
                <a:ext uri="{FF2B5EF4-FFF2-40B4-BE49-F238E27FC236}">
                  <a16:creationId xmlns:a16="http://schemas.microsoft.com/office/drawing/2014/main" id="{3984AE5E-5855-2DB3-64B5-AB1B5D10986F}"/>
                </a:ext>
              </a:extLst>
            </p:cNvPr>
            <p:cNvSpPr/>
            <p:nvPr/>
          </p:nvSpPr>
          <p:spPr>
            <a:xfrm>
              <a:off x="-290919" y="200774"/>
              <a:ext cx="12482920" cy="6657226"/>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Freeform: Shape 20">
              <a:extLst>
                <a:ext uri="{FF2B5EF4-FFF2-40B4-BE49-F238E27FC236}">
                  <a16:creationId xmlns:a16="http://schemas.microsoft.com/office/drawing/2014/main" id="{40C5A265-C4C0-7B12-0F66-1AA11428E48D}"/>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DA05D2F6-1050-80CD-63B4-6295D64BAE02}"/>
                </a:ext>
              </a:extLst>
            </p:cNvPr>
            <p:cNvSpPr txBox="1"/>
            <p:nvPr/>
          </p:nvSpPr>
          <p:spPr>
            <a:xfrm rot="16200000">
              <a:off x="10963922" y="3213408"/>
              <a:ext cx="1992086" cy="598729"/>
            </a:xfrm>
            <a:prstGeom prst="rect">
              <a:avLst/>
            </a:prstGeom>
            <a:noFill/>
          </p:spPr>
          <p:txBody>
            <a:bodyPr wrap="square" rtlCol="0">
              <a:spAutoFit/>
            </a:bodyPr>
            <a:lstStyle/>
            <a:p>
              <a:pPr algn="ctr"/>
              <a:r>
                <a:rPr lang="en-US" sz="3200" dirty="0">
                  <a:solidFill>
                    <a:srgbClr val="F0EEF0"/>
                  </a:solidFill>
                  <a:latin typeface="Tw Cen MT" panose="020B0602020104020603" pitchFamily="34" charset="0"/>
                </a:rPr>
                <a:t>SQ</a:t>
              </a:r>
            </a:p>
          </p:txBody>
        </p:sp>
        <p:pic>
          <p:nvPicPr>
            <p:cNvPr id="26" name="Picture 25">
              <a:extLst>
                <a:ext uri="{FF2B5EF4-FFF2-40B4-BE49-F238E27FC236}">
                  <a16:creationId xmlns:a16="http://schemas.microsoft.com/office/drawing/2014/main" id="{4DEA09E1-00A2-6255-7BC8-9364DA737B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30000" y="3247473"/>
              <a:ext cx="530600" cy="530600"/>
            </a:xfrm>
            <a:prstGeom prst="rect">
              <a:avLst/>
            </a:prstGeom>
          </p:spPr>
        </p:pic>
      </p:grpSp>
      <p:grpSp>
        <p:nvGrpSpPr>
          <p:cNvPr id="27" name="Group 26">
            <a:extLst>
              <a:ext uri="{FF2B5EF4-FFF2-40B4-BE49-F238E27FC236}">
                <a16:creationId xmlns:a16="http://schemas.microsoft.com/office/drawing/2014/main" id="{C065B357-F87D-1864-9A26-53190B087291}"/>
              </a:ext>
            </a:extLst>
          </p:cNvPr>
          <p:cNvGrpSpPr/>
          <p:nvPr/>
        </p:nvGrpSpPr>
        <p:grpSpPr>
          <a:xfrm>
            <a:off x="-9300978" y="0"/>
            <a:ext cx="12224879" cy="6890657"/>
            <a:chOff x="-290919" y="200774"/>
            <a:chExt cx="12516583" cy="6657226"/>
          </a:xfrm>
        </p:grpSpPr>
        <p:sp>
          <p:nvSpPr>
            <p:cNvPr id="28" name="Rectangle 27">
              <a:extLst>
                <a:ext uri="{FF2B5EF4-FFF2-40B4-BE49-F238E27FC236}">
                  <a16:creationId xmlns:a16="http://schemas.microsoft.com/office/drawing/2014/main" id="{AA637CBE-157E-E0C2-D881-C318465FAC08}"/>
                </a:ext>
              </a:extLst>
            </p:cNvPr>
            <p:cNvSpPr/>
            <p:nvPr/>
          </p:nvSpPr>
          <p:spPr>
            <a:xfrm>
              <a:off x="-290919" y="200774"/>
              <a:ext cx="12482920" cy="6657226"/>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Freeform: Shape 20">
              <a:extLst>
                <a:ext uri="{FF2B5EF4-FFF2-40B4-BE49-F238E27FC236}">
                  <a16:creationId xmlns:a16="http://schemas.microsoft.com/office/drawing/2014/main" id="{BC369E84-C5CB-A5DE-CA74-85398BCCE5F5}"/>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5BB8DFB8-B653-1B48-AFF5-E4CD21380924}"/>
                </a:ext>
              </a:extLst>
            </p:cNvPr>
            <p:cNvSpPr txBox="1"/>
            <p:nvPr/>
          </p:nvSpPr>
          <p:spPr>
            <a:xfrm rot="16200000">
              <a:off x="10930257" y="3230022"/>
              <a:ext cx="1992086" cy="598729"/>
            </a:xfrm>
            <a:prstGeom prst="rect">
              <a:avLst/>
            </a:prstGeom>
            <a:noFill/>
          </p:spPr>
          <p:txBody>
            <a:bodyPr wrap="square" rtlCol="0">
              <a:spAutoFit/>
            </a:bodyPr>
            <a:lstStyle/>
            <a:p>
              <a:pPr algn="ctr"/>
              <a:r>
                <a:rPr lang="en-US" sz="3200" dirty="0">
                  <a:solidFill>
                    <a:srgbClr val="F0EEF0"/>
                  </a:solidFill>
                  <a:latin typeface="Tw Cen MT" panose="020B0602020104020603" pitchFamily="34" charset="0"/>
                </a:rPr>
                <a:t>FTR</a:t>
              </a:r>
            </a:p>
          </p:txBody>
        </p:sp>
        <p:pic>
          <p:nvPicPr>
            <p:cNvPr id="31" name="Picture 30">
              <a:extLst>
                <a:ext uri="{FF2B5EF4-FFF2-40B4-BE49-F238E27FC236}">
                  <a16:creationId xmlns:a16="http://schemas.microsoft.com/office/drawing/2014/main" id="{AE1D72F8-F462-C106-1613-5813E44735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30000" y="3247473"/>
              <a:ext cx="530600" cy="530600"/>
            </a:xfrm>
            <a:prstGeom prst="rect">
              <a:avLst/>
            </a:prstGeom>
          </p:spPr>
        </p:pic>
      </p:grpSp>
      <p:grpSp>
        <p:nvGrpSpPr>
          <p:cNvPr id="32" name="Group 31">
            <a:extLst>
              <a:ext uri="{FF2B5EF4-FFF2-40B4-BE49-F238E27FC236}">
                <a16:creationId xmlns:a16="http://schemas.microsoft.com/office/drawing/2014/main" id="{0FE2B8B2-6078-C744-B49B-C321EECECF96}"/>
              </a:ext>
            </a:extLst>
          </p:cNvPr>
          <p:cNvGrpSpPr/>
          <p:nvPr/>
        </p:nvGrpSpPr>
        <p:grpSpPr>
          <a:xfrm>
            <a:off x="-9758178" y="0"/>
            <a:ext cx="12269865" cy="6890657"/>
            <a:chOff x="-290919" y="200774"/>
            <a:chExt cx="12562642" cy="6657226"/>
          </a:xfrm>
        </p:grpSpPr>
        <p:sp>
          <p:nvSpPr>
            <p:cNvPr id="33" name="Rectangle 32">
              <a:extLst>
                <a:ext uri="{FF2B5EF4-FFF2-40B4-BE49-F238E27FC236}">
                  <a16:creationId xmlns:a16="http://schemas.microsoft.com/office/drawing/2014/main" id="{0B766C6B-357B-4BE8-C325-CB58E8A06E5D}"/>
                </a:ext>
              </a:extLst>
            </p:cNvPr>
            <p:cNvSpPr/>
            <p:nvPr/>
          </p:nvSpPr>
          <p:spPr>
            <a:xfrm>
              <a:off x="-290919" y="200774"/>
              <a:ext cx="12482920" cy="6657226"/>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p>
          </p:txBody>
        </p:sp>
        <p:sp>
          <p:nvSpPr>
            <p:cNvPr id="34" name="Freeform: Shape 20">
              <a:extLst>
                <a:ext uri="{FF2B5EF4-FFF2-40B4-BE49-F238E27FC236}">
                  <a16:creationId xmlns:a16="http://schemas.microsoft.com/office/drawing/2014/main" id="{2FB9B49C-6D9C-EBCD-6B43-762DC0F229D9}"/>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35" name="TextBox 34">
              <a:extLst>
                <a:ext uri="{FF2B5EF4-FFF2-40B4-BE49-F238E27FC236}">
                  <a16:creationId xmlns:a16="http://schemas.microsoft.com/office/drawing/2014/main" id="{3F753081-5A61-C163-264E-E570A061DA59}"/>
                </a:ext>
              </a:extLst>
            </p:cNvPr>
            <p:cNvSpPr txBox="1"/>
            <p:nvPr/>
          </p:nvSpPr>
          <p:spPr>
            <a:xfrm rot="16200000">
              <a:off x="10884108" y="3213408"/>
              <a:ext cx="2176501" cy="598729"/>
            </a:xfrm>
            <a:prstGeom prst="rect">
              <a:avLst/>
            </a:prstGeom>
            <a:noFill/>
          </p:spPr>
          <p:txBody>
            <a:bodyPr wrap="square" rtlCol="0">
              <a:spAutoFit/>
            </a:bodyPr>
            <a:lstStyle/>
            <a:p>
              <a:pPr algn="ctr"/>
              <a:r>
                <a:rPr lang="en-US" sz="3200" dirty="0">
                  <a:solidFill>
                    <a:srgbClr val="F0EEF0"/>
                  </a:solidFill>
                  <a:latin typeface="Tw Cen MT" panose="020B0602020104020603" pitchFamily="34" charset="0"/>
                </a:rPr>
                <a:t>Maintenance</a:t>
              </a:r>
            </a:p>
          </p:txBody>
        </p:sp>
        <p:pic>
          <p:nvPicPr>
            <p:cNvPr id="36" name="Picture 35">
              <a:extLst>
                <a:ext uri="{FF2B5EF4-FFF2-40B4-BE49-F238E27FC236}">
                  <a16:creationId xmlns:a16="http://schemas.microsoft.com/office/drawing/2014/main" id="{B85F4404-43F2-B25A-2B55-B376BF137B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30000" y="3247473"/>
              <a:ext cx="530600" cy="530600"/>
            </a:xfrm>
            <a:prstGeom prst="rect">
              <a:avLst/>
            </a:prstGeom>
          </p:spPr>
        </p:pic>
      </p:grpSp>
      <p:grpSp>
        <p:nvGrpSpPr>
          <p:cNvPr id="37" name="Group 36">
            <a:extLst>
              <a:ext uri="{FF2B5EF4-FFF2-40B4-BE49-F238E27FC236}">
                <a16:creationId xmlns:a16="http://schemas.microsoft.com/office/drawing/2014/main" id="{6EB96245-2326-AD90-A898-32AD6B0CF64A}"/>
              </a:ext>
            </a:extLst>
          </p:cNvPr>
          <p:cNvGrpSpPr/>
          <p:nvPr/>
        </p:nvGrpSpPr>
        <p:grpSpPr>
          <a:xfrm>
            <a:off x="-10165325" y="0"/>
            <a:ext cx="12192001" cy="6890657"/>
            <a:chOff x="-290919" y="200774"/>
            <a:chExt cx="12482920" cy="6657226"/>
          </a:xfrm>
        </p:grpSpPr>
        <p:sp>
          <p:nvSpPr>
            <p:cNvPr id="38" name="Rectangle 37">
              <a:extLst>
                <a:ext uri="{FF2B5EF4-FFF2-40B4-BE49-F238E27FC236}">
                  <a16:creationId xmlns:a16="http://schemas.microsoft.com/office/drawing/2014/main" id="{886497BA-AF24-D8DB-BBBD-07AF0D2AF7B5}"/>
                </a:ext>
              </a:extLst>
            </p:cNvPr>
            <p:cNvSpPr/>
            <p:nvPr/>
          </p:nvSpPr>
          <p:spPr>
            <a:xfrm>
              <a:off x="-290919" y="200774"/>
              <a:ext cx="12482920" cy="6657226"/>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Freeform: Shape 20">
              <a:extLst>
                <a:ext uri="{FF2B5EF4-FFF2-40B4-BE49-F238E27FC236}">
                  <a16:creationId xmlns:a16="http://schemas.microsoft.com/office/drawing/2014/main" id="{58C9D86E-E4DB-5CD8-256D-167B8269FFBE}"/>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a:extLst>
                <a:ext uri="{FF2B5EF4-FFF2-40B4-BE49-F238E27FC236}">
                  <a16:creationId xmlns:a16="http://schemas.microsoft.com/office/drawing/2014/main" id="{CB7C4A96-3373-D73A-C5EB-931D09926B21}"/>
                </a:ext>
              </a:extLst>
            </p:cNvPr>
            <p:cNvSpPr txBox="1"/>
            <p:nvPr/>
          </p:nvSpPr>
          <p:spPr>
            <a:xfrm rot="16200000">
              <a:off x="10872793" y="3218535"/>
              <a:ext cx="1992086" cy="598729"/>
            </a:xfrm>
            <a:prstGeom prst="rect">
              <a:avLst/>
            </a:prstGeom>
            <a:noFill/>
          </p:spPr>
          <p:txBody>
            <a:bodyPr wrap="square" rtlCol="0">
              <a:spAutoFit/>
            </a:bodyPr>
            <a:lstStyle/>
            <a:p>
              <a:pPr algn="ctr"/>
              <a:r>
                <a:rPr lang="en-US" sz="3200" dirty="0">
                  <a:solidFill>
                    <a:srgbClr val="F0EEF0"/>
                  </a:solidFill>
                  <a:latin typeface="Tw Cen MT" panose="020B0602020104020603" pitchFamily="34" charset="0"/>
                </a:rPr>
                <a:t>Types</a:t>
              </a:r>
            </a:p>
          </p:txBody>
        </p:sp>
        <p:pic>
          <p:nvPicPr>
            <p:cNvPr id="41" name="Picture 40">
              <a:extLst>
                <a:ext uri="{FF2B5EF4-FFF2-40B4-BE49-F238E27FC236}">
                  <a16:creationId xmlns:a16="http://schemas.microsoft.com/office/drawing/2014/main" id="{B4224DEB-426C-372D-5FA1-8BDEB00685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30000" y="3247473"/>
              <a:ext cx="530600" cy="530600"/>
            </a:xfrm>
            <a:prstGeom prst="rect">
              <a:avLst/>
            </a:prstGeom>
          </p:spPr>
        </p:pic>
      </p:grpSp>
      <p:grpSp>
        <p:nvGrpSpPr>
          <p:cNvPr id="42" name="Group 41">
            <a:extLst>
              <a:ext uri="{FF2B5EF4-FFF2-40B4-BE49-F238E27FC236}">
                <a16:creationId xmlns:a16="http://schemas.microsoft.com/office/drawing/2014/main" id="{ED2A338C-F2DC-EF83-6BF6-7FA04D3C2479}"/>
              </a:ext>
            </a:extLst>
          </p:cNvPr>
          <p:cNvGrpSpPr/>
          <p:nvPr/>
        </p:nvGrpSpPr>
        <p:grpSpPr>
          <a:xfrm>
            <a:off x="-10646431" y="0"/>
            <a:ext cx="12257760" cy="6890657"/>
            <a:chOff x="-290919" y="200774"/>
            <a:chExt cx="12550248" cy="6657226"/>
          </a:xfrm>
        </p:grpSpPr>
        <p:sp>
          <p:nvSpPr>
            <p:cNvPr id="43" name="Rectangle 42">
              <a:extLst>
                <a:ext uri="{FF2B5EF4-FFF2-40B4-BE49-F238E27FC236}">
                  <a16:creationId xmlns:a16="http://schemas.microsoft.com/office/drawing/2014/main" id="{5AA52C0B-31FB-1936-590B-4E2792E85CA7}"/>
                </a:ext>
              </a:extLst>
            </p:cNvPr>
            <p:cNvSpPr/>
            <p:nvPr/>
          </p:nvSpPr>
          <p:spPr>
            <a:xfrm>
              <a:off x="-290919" y="200774"/>
              <a:ext cx="12482920" cy="6657226"/>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Freeform: Shape 20">
              <a:extLst>
                <a:ext uri="{FF2B5EF4-FFF2-40B4-BE49-F238E27FC236}">
                  <a16:creationId xmlns:a16="http://schemas.microsoft.com/office/drawing/2014/main" id="{72038B80-16CA-3374-674B-7F6ABB9AE133}"/>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a:extLst>
                <a:ext uri="{FF2B5EF4-FFF2-40B4-BE49-F238E27FC236}">
                  <a16:creationId xmlns:a16="http://schemas.microsoft.com/office/drawing/2014/main" id="{3D8BB822-49DC-A7DE-CCFB-BFF8006B75B5}"/>
                </a:ext>
              </a:extLst>
            </p:cNvPr>
            <p:cNvSpPr txBox="1"/>
            <p:nvPr/>
          </p:nvSpPr>
          <p:spPr>
            <a:xfrm rot="16200000">
              <a:off x="10963922" y="3213408"/>
              <a:ext cx="1992086" cy="598729"/>
            </a:xfrm>
            <a:prstGeom prst="rect">
              <a:avLst/>
            </a:prstGeom>
            <a:noFill/>
          </p:spPr>
          <p:txBody>
            <a:bodyPr wrap="square" rtlCol="0">
              <a:spAutoFit/>
            </a:bodyPr>
            <a:lstStyle/>
            <a:p>
              <a:pPr algn="ctr"/>
              <a:r>
                <a:rPr lang="en-US" sz="3200" dirty="0">
                  <a:solidFill>
                    <a:srgbClr val="F0EEF0"/>
                  </a:solidFill>
                  <a:latin typeface="Tw Cen MT" panose="020B0602020104020603" pitchFamily="34" charset="0"/>
                </a:rPr>
                <a:t>Process</a:t>
              </a:r>
            </a:p>
          </p:txBody>
        </p:sp>
        <p:pic>
          <p:nvPicPr>
            <p:cNvPr id="46" name="Picture 45">
              <a:extLst>
                <a:ext uri="{FF2B5EF4-FFF2-40B4-BE49-F238E27FC236}">
                  <a16:creationId xmlns:a16="http://schemas.microsoft.com/office/drawing/2014/main" id="{5D72C743-4C13-4760-CEFA-6802FE559A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30000" y="3247473"/>
              <a:ext cx="530600" cy="530600"/>
            </a:xfrm>
            <a:prstGeom prst="rect">
              <a:avLst/>
            </a:prstGeom>
          </p:spPr>
        </p:pic>
      </p:grpSp>
      <p:grpSp>
        <p:nvGrpSpPr>
          <p:cNvPr id="47" name="Group 46">
            <a:extLst>
              <a:ext uri="{FF2B5EF4-FFF2-40B4-BE49-F238E27FC236}">
                <a16:creationId xmlns:a16="http://schemas.microsoft.com/office/drawing/2014/main" id="{F6A0B53D-ECE5-8E66-4C95-9D8F18008DB5}"/>
              </a:ext>
            </a:extLst>
          </p:cNvPr>
          <p:cNvGrpSpPr/>
          <p:nvPr/>
        </p:nvGrpSpPr>
        <p:grpSpPr>
          <a:xfrm>
            <a:off x="-11035649" y="0"/>
            <a:ext cx="12224879" cy="6890657"/>
            <a:chOff x="-290919" y="200774"/>
            <a:chExt cx="12516583" cy="6657226"/>
          </a:xfrm>
        </p:grpSpPr>
        <p:sp>
          <p:nvSpPr>
            <p:cNvPr id="48" name="Rectangle 47">
              <a:extLst>
                <a:ext uri="{FF2B5EF4-FFF2-40B4-BE49-F238E27FC236}">
                  <a16:creationId xmlns:a16="http://schemas.microsoft.com/office/drawing/2014/main" id="{77CC419B-7B78-3AE7-C97C-D2D3F8023428}"/>
                </a:ext>
              </a:extLst>
            </p:cNvPr>
            <p:cNvSpPr/>
            <p:nvPr/>
          </p:nvSpPr>
          <p:spPr>
            <a:xfrm>
              <a:off x="-290919" y="200774"/>
              <a:ext cx="12482920" cy="6657226"/>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Freeform: Shape 20">
              <a:extLst>
                <a:ext uri="{FF2B5EF4-FFF2-40B4-BE49-F238E27FC236}">
                  <a16:creationId xmlns:a16="http://schemas.microsoft.com/office/drawing/2014/main" id="{224D1335-3334-5D22-673A-4C68EB9C83F9}"/>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extBox 49">
              <a:extLst>
                <a:ext uri="{FF2B5EF4-FFF2-40B4-BE49-F238E27FC236}">
                  <a16:creationId xmlns:a16="http://schemas.microsoft.com/office/drawing/2014/main" id="{5047541C-B423-69C2-74DA-28A7B75F8DA2}"/>
                </a:ext>
              </a:extLst>
            </p:cNvPr>
            <p:cNvSpPr txBox="1"/>
            <p:nvPr/>
          </p:nvSpPr>
          <p:spPr>
            <a:xfrm rot="16200000">
              <a:off x="10930257" y="3230022"/>
              <a:ext cx="1992086" cy="598729"/>
            </a:xfrm>
            <a:prstGeom prst="rect">
              <a:avLst/>
            </a:prstGeom>
            <a:noFill/>
          </p:spPr>
          <p:txBody>
            <a:bodyPr wrap="square" rtlCol="0">
              <a:spAutoFit/>
            </a:bodyPr>
            <a:lstStyle/>
            <a:p>
              <a:pPr algn="ctr"/>
              <a:r>
                <a:rPr lang="en-US" sz="3200" dirty="0">
                  <a:solidFill>
                    <a:srgbClr val="F0EEF0"/>
                  </a:solidFill>
                  <a:latin typeface="Tw Cen MT" panose="020B0602020104020603" pitchFamily="34" charset="0"/>
                </a:rPr>
                <a:t>Testing</a:t>
              </a:r>
            </a:p>
          </p:txBody>
        </p:sp>
        <p:pic>
          <p:nvPicPr>
            <p:cNvPr id="51" name="Picture 50">
              <a:extLst>
                <a:ext uri="{FF2B5EF4-FFF2-40B4-BE49-F238E27FC236}">
                  <a16:creationId xmlns:a16="http://schemas.microsoft.com/office/drawing/2014/main" id="{A089207A-5A52-124A-AD2A-D0DE314873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30000" y="3247473"/>
              <a:ext cx="530600" cy="530600"/>
            </a:xfrm>
            <a:prstGeom prst="rect">
              <a:avLst/>
            </a:prstGeom>
          </p:spPr>
        </p:pic>
      </p:grpSp>
      <p:sp>
        <p:nvSpPr>
          <p:cNvPr id="58" name="TextBox 57">
            <a:extLst>
              <a:ext uri="{FF2B5EF4-FFF2-40B4-BE49-F238E27FC236}">
                <a16:creationId xmlns:a16="http://schemas.microsoft.com/office/drawing/2014/main" id="{91B8A4E9-F1ED-DF60-CA57-DB3C1D9E2E33}"/>
              </a:ext>
            </a:extLst>
          </p:cNvPr>
          <p:cNvSpPr txBox="1"/>
          <p:nvPr/>
        </p:nvSpPr>
        <p:spPr>
          <a:xfrm>
            <a:off x="5311588" y="1223682"/>
            <a:ext cx="6468036" cy="646331"/>
          </a:xfrm>
          <a:prstGeom prst="rect">
            <a:avLst/>
          </a:prstGeom>
          <a:noFill/>
        </p:spPr>
        <p:txBody>
          <a:bodyPr wrap="square" rtlCol="0">
            <a:spAutoFit/>
          </a:bodyPr>
          <a:lstStyle/>
          <a:p>
            <a:r>
              <a:rPr lang="en-NP" sz="3600" dirty="0">
                <a:latin typeface="Tw Cen MT" panose="020B0602020104020603" pitchFamily="34" charset="77"/>
              </a:rPr>
              <a:t>UNIT 6 : </a:t>
            </a:r>
            <a:r>
              <a:rPr lang="en-NP" sz="3600" u="sng" dirty="0">
                <a:solidFill>
                  <a:srgbClr val="B31066"/>
                </a:solidFill>
                <a:latin typeface="Tw Cen MT" panose="020B0602020104020603" pitchFamily="34" charset="77"/>
              </a:rPr>
              <a:t>System Implementation</a:t>
            </a:r>
          </a:p>
        </p:txBody>
      </p:sp>
      <p:sp>
        <p:nvSpPr>
          <p:cNvPr id="59" name="TextBox 58">
            <a:extLst>
              <a:ext uri="{FF2B5EF4-FFF2-40B4-BE49-F238E27FC236}">
                <a16:creationId xmlns:a16="http://schemas.microsoft.com/office/drawing/2014/main" id="{FF8DC8E7-B4E4-CD9E-A07E-8ECF65A147C9}"/>
              </a:ext>
            </a:extLst>
          </p:cNvPr>
          <p:cNvSpPr txBox="1"/>
          <p:nvPr/>
        </p:nvSpPr>
        <p:spPr>
          <a:xfrm>
            <a:off x="5050023" y="3429000"/>
            <a:ext cx="3659735" cy="954107"/>
          </a:xfrm>
          <a:prstGeom prst="rect">
            <a:avLst/>
          </a:prstGeom>
          <a:noFill/>
        </p:spPr>
        <p:txBody>
          <a:bodyPr wrap="square" rtlCol="0">
            <a:spAutoFit/>
          </a:bodyPr>
          <a:lstStyle/>
          <a:p>
            <a:r>
              <a:rPr lang="en-NP" sz="2800" dirty="0">
                <a:latin typeface="Tw Cen MT" panose="020B0602020104020603" pitchFamily="34" charset="77"/>
              </a:rPr>
              <a:t>      </a:t>
            </a:r>
            <a:r>
              <a:rPr lang="en-NP" sz="2800" b="1" u="sng" dirty="0">
                <a:latin typeface="Tw Cen MT" panose="020B0602020104020603" pitchFamily="34" charset="77"/>
              </a:rPr>
              <a:t>Submitted To:</a:t>
            </a:r>
          </a:p>
          <a:p>
            <a:r>
              <a:rPr lang="en-NP" sz="2800" dirty="0">
                <a:latin typeface="Tw Cen MT" panose="020B0602020104020603" pitchFamily="34" charset="77"/>
              </a:rPr>
              <a:t>Mr. Deepak Khadka</a:t>
            </a:r>
          </a:p>
        </p:txBody>
      </p:sp>
      <p:sp>
        <p:nvSpPr>
          <p:cNvPr id="60" name="TextBox 59">
            <a:extLst>
              <a:ext uri="{FF2B5EF4-FFF2-40B4-BE49-F238E27FC236}">
                <a16:creationId xmlns:a16="http://schemas.microsoft.com/office/drawing/2014/main" id="{F634B2DD-92DD-B000-470A-DC6A1329C539}"/>
              </a:ext>
            </a:extLst>
          </p:cNvPr>
          <p:cNvSpPr txBox="1"/>
          <p:nvPr/>
        </p:nvSpPr>
        <p:spPr>
          <a:xfrm>
            <a:off x="8767722" y="3401235"/>
            <a:ext cx="3397384" cy="1815882"/>
          </a:xfrm>
          <a:prstGeom prst="rect">
            <a:avLst/>
          </a:prstGeom>
          <a:noFill/>
        </p:spPr>
        <p:txBody>
          <a:bodyPr wrap="square" rtlCol="0">
            <a:spAutoFit/>
          </a:bodyPr>
          <a:lstStyle/>
          <a:p>
            <a:r>
              <a:rPr lang="en-NP" sz="2800" dirty="0">
                <a:latin typeface="Tw Cen MT" panose="020B0602020104020603" pitchFamily="34" charset="77"/>
              </a:rPr>
              <a:t>      </a:t>
            </a:r>
            <a:r>
              <a:rPr lang="en-NP" sz="2800" b="1" u="sng" dirty="0">
                <a:latin typeface="Tw Cen MT" panose="020B0602020104020603" pitchFamily="34" charset="77"/>
              </a:rPr>
              <a:t>Submitted By:</a:t>
            </a:r>
          </a:p>
          <a:p>
            <a:r>
              <a:rPr lang="en-NP" sz="2800" dirty="0">
                <a:latin typeface="Tw Cen MT" panose="020B0602020104020603" pitchFamily="34" charset="77"/>
              </a:rPr>
              <a:t>Anishu Nachring Rai</a:t>
            </a:r>
          </a:p>
          <a:p>
            <a:r>
              <a:rPr lang="en-NP" sz="2800" dirty="0">
                <a:latin typeface="Tw Cen MT" panose="020B0602020104020603" pitchFamily="34" charset="77"/>
              </a:rPr>
              <a:t>Anjan Shrestha</a:t>
            </a:r>
          </a:p>
          <a:p>
            <a:r>
              <a:rPr lang="en-NP" sz="2800" dirty="0">
                <a:latin typeface="Tw Cen MT" panose="020B0602020104020603" pitchFamily="34" charset="77"/>
              </a:rPr>
              <a:t>Neelisha Shrestha</a:t>
            </a:r>
          </a:p>
        </p:txBody>
      </p:sp>
    </p:spTree>
    <p:extLst>
      <p:ext uri="{BB962C8B-B14F-4D97-AF65-F5344CB8AC3E}">
        <p14:creationId xmlns:p14="http://schemas.microsoft.com/office/powerpoint/2010/main" val="758661002"/>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60"/>
                                        </p:tgtEl>
                                        <p:attrNameLst>
                                          <p:attrName>style.visibility</p:attrName>
                                        </p:attrNameLst>
                                      </p:cBhvr>
                                      <p:to>
                                        <p:strVal val="visible"/>
                                      </p:to>
                                    </p:set>
                                    <p:anim calcmode="lin" valueType="num">
                                      <p:cBhvr>
                                        <p:cTn id="7" dur="500" fill="hold"/>
                                        <p:tgtEl>
                                          <p:spTgt spid="60"/>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60"/>
                                        </p:tgtEl>
                                        <p:attrNameLst>
                                          <p:attrName>ppt_y</p:attrName>
                                        </p:attrNameLst>
                                      </p:cBhvr>
                                      <p:tavLst>
                                        <p:tav tm="0">
                                          <p:val>
                                            <p:strVal val="#ppt_y"/>
                                          </p:val>
                                        </p:tav>
                                        <p:tav tm="100000">
                                          <p:val>
                                            <p:strVal val="#ppt_y"/>
                                          </p:val>
                                        </p:tav>
                                      </p:tavLst>
                                    </p:anim>
                                    <p:anim calcmode="lin" valueType="num">
                                      <p:cBhvr>
                                        <p:cTn id="9" dur="500" fill="hold"/>
                                        <p:tgtEl>
                                          <p:spTgt spid="60"/>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60"/>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60"/>
                                        </p:tgtEl>
                                      </p:cBhvr>
                                    </p:animEffect>
                                  </p:childTnLst>
                                </p:cTn>
                              </p:par>
                              <p:par>
                                <p:cTn id="12" presetID="41" presetClass="entr" presetSubtype="0" fill="hold" grpId="0" nodeType="withEffect">
                                  <p:stCondLst>
                                    <p:cond delay="0"/>
                                  </p:stCondLst>
                                  <p:iterate type="lt">
                                    <p:tmPct val="10000"/>
                                  </p:iterate>
                                  <p:childTnLst>
                                    <p:set>
                                      <p:cBhvr>
                                        <p:cTn id="13" dur="1" fill="hold">
                                          <p:stCondLst>
                                            <p:cond delay="0"/>
                                          </p:stCondLst>
                                        </p:cTn>
                                        <p:tgtEl>
                                          <p:spTgt spid="59"/>
                                        </p:tgtEl>
                                        <p:attrNameLst>
                                          <p:attrName>style.visibility</p:attrName>
                                        </p:attrNameLst>
                                      </p:cBhvr>
                                      <p:to>
                                        <p:strVal val="visible"/>
                                      </p:to>
                                    </p:set>
                                    <p:anim calcmode="lin" valueType="num">
                                      <p:cBhvr>
                                        <p:cTn id="14" dur="500" fill="hold"/>
                                        <p:tgtEl>
                                          <p:spTgt spid="59"/>
                                        </p:tgtEl>
                                        <p:attrNameLst>
                                          <p:attrName>ppt_x</p:attrName>
                                        </p:attrNameLst>
                                      </p:cBhvr>
                                      <p:tavLst>
                                        <p:tav tm="0">
                                          <p:val>
                                            <p:strVal val="#ppt_x"/>
                                          </p:val>
                                        </p:tav>
                                        <p:tav tm="50000">
                                          <p:val>
                                            <p:strVal val="#ppt_x+.1"/>
                                          </p:val>
                                        </p:tav>
                                        <p:tav tm="100000">
                                          <p:val>
                                            <p:strVal val="#ppt_x"/>
                                          </p:val>
                                        </p:tav>
                                      </p:tavLst>
                                    </p:anim>
                                    <p:anim calcmode="lin" valueType="num">
                                      <p:cBhvr>
                                        <p:cTn id="15" dur="500" fill="hold"/>
                                        <p:tgtEl>
                                          <p:spTgt spid="59"/>
                                        </p:tgtEl>
                                        <p:attrNameLst>
                                          <p:attrName>ppt_y</p:attrName>
                                        </p:attrNameLst>
                                      </p:cBhvr>
                                      <p:tavLst>
                                        <p:tav tm="0">
                                          <p:val>
                                            <p:strVal val="#ppt_y"/>
                                          </p:val>
                                        </p:tav>
                                        <p:tav tm="100000">
                                          <p:val>
                                            <p:strVal val="#ppt_y"/>
                                          </p:val>
                                        </p:tav>
                                      </p:tavLst>
                                    </p:anim>
                                    <p:anim calcmode="lin" valueType="num">
                                      <p:cBhvr>
                                        <p:cTn id="16" dur="500" fill="hold"/>
                                        <p:tgtEl>
                                          <p:spTgt spid="59"/>
                                        </p:tgtEl>
                                        <p:attrNameLst>
                                          <p:attrName>ppt_h</p:attrName>
                                        </p:attrNameLst>
                                      </p:cBhvr>
                                      <p:tavLst>
                                        <p:tav tm="0">
                                          <p:val>
                                            <p:strVal val="#ppt_h/10"/>
                                          </p:val>
                                        </p:tav>
                                        <p:tav tm="50000">
                                          <p:val>
                                            <p:strVal val="#ppt_h+.01"/>
                                          </p:val>
                                        </p:tav>
                                        <p:tav tm="100000">
                                          <p:val>
                                            <p:strVal val="#ppt_h"/>
                                          </p:val>
                                        </p:tav>
                                      </p:tavLst>
                                    </p:anim>
                                    <p:anim calcmode="lin" valueType="num">
                                      <p:cBhvr>
                                        <p:cTn id="17" dur="500" fill="hold"/>
                                        <p:tgtEl>
                                          <p:spTgt spid="59"/>
                                        </p:tgtEl>
                                        <p:attrNameLst>
                                          <p:attrName>ppt_w</p:attrName>
                                        </p:attrNameLst>
                                      </p:cBhvr>
                                      <p:tavLst>
                                        <p:tav tm="0">
                                          <p:val>
                                            <p:strVal val="#ppt_w/10"/>
                                          </p:val>
                                        </p:tav>
                                        <p:tav tm="50000">
                                          <p:val>
                                            <p:strVal val="#ppt_w+.01"/>
                                          </p:val>
                                        </p:tav>
                                        <p:tav tm="100000">
                                          <p:val>
                                            <p:strVal val="#ppt_w"/>
                                          </p:val>
                                        </p:tav>
                                      </p:tavLst>
                                    </p:anim>
                                    <p:animEffect transition="in" filter="fade">
                                      <p:cBhvr>
                                        <p:cTn id="18" dur="500" tmFilter="0,0; .5, 1; 1, 1"/>
                                        <p:tgtEl>
                                          <p:spTgt spid="59"/>
                                        </p:tgtEl>
                                      </p:cBhvr>
                                    </p:animEffect>
                                  </p:childTnLst>
                                </p:cTn>
                              </p:par>
                              <p:par>
                                <p:cTn id="19" presetID="41" presetClass="entr" presetSubtype="0" fill="hold" grpId="0" nodeType="withEffect">
                                  <p:stCondLst>
                                    <p:cond delay="0"/>
                                  </p:stCondLst>
                                  <p:iterate type="lt">
                                    <p:tmPct val="10000"/>
                                  </p:iterate>
                                  <p:childTnLst>
                                    <p:set>
                                      <p:cBhvr>
                                        <p:cTn id="20" dur="1" fill="hold">
                                          <p:stCondLst>
                                            <p:cond delay="0"/>
                                          </p:stCondLst>
                                        </p:cTn>
                                        <p:tgtEl>
                                          <p:spTgt spid="58"/>
                                        </p:tgtEl>
                                        <p:attrNameLst>
                                          <p:attrName>style.visibility</p:attrName>
                                        </p:attrNameLst>
                                      </p:cBhvr>
                                      <p:to>
                                        <p:strVal val="visible"/>
                                      </p:to>
                                    </p:set>
                                    <p:anim calcmode="lin" valueType="num">
                                      <p:cBhvr>
                                        <p:cTn id="21" dur="500" fill="hold"/>
                                        <p:tgtEl>
                                          <p:spTgt spid="58"/>
                                        </p:tgtEl>
                                        <p:attrNameLst>
                                          <p:attrName>ppt_x</p:attrName>
                                        </p:attrNameLst>
                                      </p:cBhvr>
                                      <p:tavLst>
                                        <p:tav tm="0">
                                          <p:val>
                                            <p:strVal val="#ppt_x"/>
                                          </p:val>
                                        </p:tav>
                                        <p:tav tm="50000">
                                          <p:val>
                                            <p:strVal val="#ppt_x+.1"/>
                                          </p:val>
                                        </p:tav>
                                        <p:tav tm="100000">
                                          <p:val>
                                            <p:strVal val="#ppt_x"/>
                                          </p:val>
                                        </p:tav>
                                      </p:tavLst>
                                    </p:anim>
                                    <p:anim calcmode="lin" valueType="num">
                                      <p:cBhvr>
                                        <p:cTn id="22" dur="500" fill="hold"/>
                                        <p:tgtEl>
                                          <p:spTgt spid="58"/>
                                        </p:tgtEl>
                                        <p:attrNameLst>
                                          <p:attrName>ppt_y</p:attrName>
                                        </p:attrNameLst>
                                      </p:cBhvr>
                                      <p:tavLst>
                                        <p:tav tm="0">
                                          <p:val>
                                            <p:strVal val="#ppt_y"/>
                                          </p:val>
                                        </p:tav>
                                        <p:tav tm="100000">
                                          <p:val>
                                            <p:strVal val="#ppt_y"/>
                                          </p:val>
                                        </p:tav>
                                      </p:tavLst>
                                    </p:anim>
                                    <p:anim calcmode="lin" valueType="num">
                                      <p:cBhvr>
                                        <p:cTn id="23" dur="500" fill="hold"/>
                                        <p:tgtEl>
                                          <p:spTgt spid="58"/>
                                        </p:tgtEl>
                                        <p:attrNameLst>
                                          <p:attrName>ppt_h</p:attrName>
                                        </p:attrNameLst>
                                      </p:cBhvr>
                                      <p:tavLst>
                                        <p:tav tm="0">
                                          <p:val>
                                            <p:strVal val="#ppt_h/10"/>
                                          </p:val>
                                        </p:tav>
                                        <p:tav tm="50000">
                                          <p:val>
                                            <p:strVal val="#ppt_h+.01"/>
                                          </p:val>
                                        </p:tav>
                                        <p:tav tm="100000">
                                          <p:val>
                                            <p:strVal val="#ppt_h"/>
                                          </p:val>
                                        </p:tav>
                                      </p:tavLst>
                                    </p:anim>
                                    <p:anim calcmode="lin" valueType="num">
                                      <p:cBhvr>
                                        <p:cTn id="24" dur="500" fill="hold"/>
                                        <p:tgtEl>
                                          <p:spTgt spid="58"/>
                                        </p:tgtEl>
                                        <p:attrNameLst>
                                          <p:attrName>ppt_w</p:attrName>
                                        </p:attrNameLst>
                                      </p:cBhvr>
                                      <p:tavLst>
                                        <p:tav tm="0">
                                          <p:val>
                                            <p:strVal val="#ppt_w/10"/>
                                          </p:val>
                                        </p:tav>
                                        <p:tav tm="50000">
                                          <p:val>
                                            <p:strVal val="#ppt_w+.01"/>
                                          </p:val>
                                        </p:tav>
                                        <p:tav tm="100000">
                                          <p:val>
                                            <p:strVal val="#ppt_w"/>
                                          </p:val>
                                        </p:tav>
                                      </p:tavLst>
                                    </p:anim>
                                    <p:animEffect transition="in" filter="fade">
                                      <p:cBhvr>
                                        <p:cTn id="25" dur="500" tmFilter="0,0; .5, 1; 1, 1"/>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p:bldP spid="59" grpId="0"/>
      <p:bldP spid="60"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C8A16B82-6A3C-46F5-8D32-072FDF89864A}"/>
              </a:ext>
            </a:extLst>
          </p:cNvPr>
          <p:cNvGrpSpPr/>
          <p:nvPr/>
        </p:nvGrpSpPr>
        <p:grpSpPr>
          <a:xfrm>
            <a:off x="15181" y="0"/>
            <a:ext cx="12283055" cy="6890657"/>
            <a:chOff x="-290919" y="200774"/>
            <a:chExt cx="12576146" cy="6657226"/>
          </a:xfrm>
        </p:grpSpPr>
        <p:sp>
          <p:nvSpPr>
            <p:cNvPr id="20" name="Rectangle 19">
              <a:extLst>
                <a:ext uri="{FF2B5EF4-FFF2-40B4-BE49-F238E27FC236}">
                  <a16:creationId xmlns:a16="http://schemas.microsoft.com/office/drawing/2014/main" id="{2F391CEE-E392-4A9D-BD11-6954B994FB42}"/>
                </a:ext>
              </a:extLst>
            </p:cNvPr>
            <p:cNvSpPr/>
            <p:nvPr/>
          </p:nvSpPr>
          <p:spPr>
            <a:xfrm>
              <a:off x="-290919" y="200774"/>
              <a:ext cx="12482920" cy="6657226"/>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Freeform: Shape 20">
              <a:extLst>
                <a:ext uri="{FF2B5EF4-FFF2-40B4-BE49-F238E27FC236}">
                  <a16:creationId xmlns:a16="http://schemas.microsoft.com/office/drawing/2014/main" id="{7AC43ACA-5000-40E2-80D3-19833F9F1A3F}"/>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BE022673-C77C-4E8F-AF41-8B283703E87E}"/>
                </a:ext>
              </a:extLst>
            </p:cNvPr>
            <p:cNvSpPr txBox="1"/>
            <p:nvPr/>
          </p:nvSpPr>
          <p:spPr>
            <a:xfrm rot="16200000">
              <a:off x="10989820" y="3218536"/>
              <a:ext cx="1992086" cy="598729"/>
            </a:xfrm>
            <a:prstGeom prst="rect">
              <a:avLst/>
            </a:prstGeom>
            <a:noFill/>
          </p:spPr>
          <p:txBody>
            <a:bodyPr wrap="square" rtlCol="0">
              <a:spAutoFit/>
            </a:bodyPr>
            <a:lstStyle/>
            <a:p>
              <a:pPr algn="ctr"/>
              <a:r>
                <a:rPr lang="en-US" sz="3200" dirty="0">
                  <a:solidFill>
                    <a:srgbClr val="F0EEF0"/>
                  </a:solidFill>
                  <a:latin typeface="Tw Cen MT" panose="020B0602020104020603" pitchFamily="34" charset="0"/>
                </a:rPr>
                <a:t>Introduction</a:t>
              </a:r>
            </a:p>
          </p:txBody>
        </p:sp>
        <p:pic>
          <p:nvPicPr>
            <p:cNvPr id="23" name="Picture 22">
              <a:extLst>
                <a:ext uri="{FF2B5EF4-FFF2-40B4-BE49-F238E27FC236}">
                  <a16:creationId xmlns:a16="http://schemas.microsoft.com/office/drawing/2014/main" id="{E8AD023B-AE8D-405F-90E6-27B0D47079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30000" y="3247473"/>
              <a:ext cx="530600" cy="530600"/>
            </a:xfrm>
            <a:prstGeom prst="rect">
              <a:avLst/>
            </a:prstGeom>
          </p:spPr>
        </p:pic>
      </p:grpSp>
      <p:grpSp>
        <p:nvGrpSpPr>
          <p:cNvPr id="2" name="Group 1">
            <a:extLst>
              <a:ext uri="{FF2B5EF4-FFF2-40B4-BE49-F238E27FC236}">
                <a16:creationId xmlns:a16="http://schemas.microsoft.com/office/drawing/2014/main" id="{E7BBC821-7E87-7919-CFE7-47DB877D5E11}"/>
              </a:ext>
            </a:extLst>
          </p:cNvPr>
          <p:cNvGrpSpPr/>
          <p:nvPr/>
        </p:nvGrpSpPr>
        <p:grpSpPr>
          <a:xfrm>
            <a:off x="-364390" y="0"/>
            <a:ext cx="12283056" cy="6890657"/>
            <a:chOff x="-290919" y="200774"/>
            <a:chExt cx="12576147" cy="6657226"/>
          </a:xfrm>
        </p:grpSpPr>
        <p:sp>
          <p:nvSpPr>
            <p:cNvPr id="3" name="Rectangle 2">
              <a:extLst>
                <a:ext uri="{FF2B5EF4-FFF2-40B4-BE49-F238E27FC236}">
                  <a16:creationId xmlns:a16="http://schemas.microsoft.com/office/drawing/2014/main" id="{4357B14E-8DC7-65D1-F50A-E5D480AF1CF0}"/>
                </a:ext>
              </a:extLst>
            </p:cNvPr>
            <p:cNvSpPr/>
            <p:nvPr/>
          </p:nvSpPr>
          <p:spPr>
            <a:xfrm>
              <a:off x="-290919" y="200774"/>
              <a:ext cx="12482920" cy="6657226"/>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Freeform: Shape 20">
              <a:extLst>
                <a:ext uri="{FF2B5EF4-FFF2-40B4-BE49-F238E27FC236}">
                  <a16:creationId xmlns:a16="http://schemas.microsoft.com/office/drawing/2014/main" id="{8BAB2218-E649-982D-C809-6AE393EC178A}"/>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BA190542-C76C-47D0-0C6B-52BFCA16E8B7}"/>
                </a:ext>
              </a:extLst>
            </p:cNvPr>
            <p:cNvSpPr txBox="1"/>
            <p:nvPr/>
          </p:nvSpPr>
          <p:spPr>
            <a:xfrm rot="16200000">
              <a:off x="10747481" y="3227380"/>
              <a:ext cx="2476766" cy="598729"/>
            </a:xfrm>
            <a:prstGeom prst="rect">
              <a:avLst/>
            </a:prstGeom>
            <a:noFill/>
          </p:spPr>
          <p:txBody>
            <a:bodyPr wrap="square" rtlCol="0">
              <a:spAutoFit/>
            </a:bodyPr>
            <a:lstStyle/>
            <a:p>
              <a:pPr algn="ctr"/>
              <a:r>
                <a:rPr lang="en-US" sz="3200" dirty="0">
                  <a:solidFill>
                    <a:srgbClr val="F0EEF0"/>
                  </a:solidFill>
                  <a:latin typeface="Tw Cen MT" panose="020B0602020104020603" pitchFamily="34" charset="0"/>
                </a:rPr>
                <a:t>Installation</a:t>
              </a:r>
            </a:p>
          </p:txBody>
        </p:sp>
        <p:pic>
          <p:nvPicPr>
            <p:cNvPr id="6" name="Picture 5">
              <a:extLst>
                <a:ext uri="{FF2B5EF4-FFF2-40B4-BE49-F238E27FC236}">
                  <a16:creationId xmlns:a16="http://schemas.microsoft.com/office/drawing/2014/main" id="{C4B67F8C-F436-7ECE-00C9-78A722FB63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30000" y="3247473"/>
              <a:ext cx="530600" cy="530600"/>
            </a:xfrm>
            <a:prstGeom prst="rect">
              <a:avLst/>
            </a:prstGeom>
          </p:spPr>
        </p:pic>
      </p:grpSp>
      <p:grpSp>
        <p:nvGrpSpPr>
          <p:cNvPr id="12" name="Group 11">
            <a:extLst>
              <a:ext uri="{FF2B5EF4-FFF2-40B4-BE49-F238E27FC236}">
                <a16:creationId xmlns:a16="http://schemas.microsoft.com/office/drawing/2014/main" id="{9025340B-E80F-343E-9298-06F95332B65C}"/>
              </a:ext>
            </a:extLst>
          </p:cNvPr>
          <p:cNvGrpSpPr/>
          <p:nvPr/>
        </p:nvGrpSpPr>
        <p:grpSpPr>
          <a:xfrm>
            <a:off x="-740329" y="0"/>
            <a:ext cx="12192001" cy="6890657"/>
            <a:chOff x="-290919" y="200774"/>
            <a:chExt cx="12482920" cy="6657226"/>
          </a:xfrm>
        </p:grpSpPr>
        <p:sp>
          <p:nvSpPr>
            <p:cNvPr id="13" name="Rectangle 12">
              <a:extLst>
                <a:ext uri="{FF2B5EF4-FFF2-40B4-BE49-F238E27FC236}">
                  <a16:creationId xmlns:a16="http://schemas.microsoft.com/office/drawing/2014/main" id="{2A86AA0D-2417-593D-7C4E-20F608E4F49D}"/>
                </a:ext>
              </a:extLst>
            </p:cNvPr>
            <p:cNvSpPr/>
            <p:nvPr/>
          </p:nvSpPr>
          <p:spPr>
            <a:xfrm>
              <a:off x="-290919" y="200774"/>
              <a:ext cx="12482920" cy="6657226"/>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Freeform: Shape 20">
              <a:extLst>
                <a:ext uri="{FF2B5EF4-FFF2-40B4-BE49-F238E27FC236}">
                  <a16:creationId xmlns:a16="http://schemas.microsoft.com/office/drawing/2014/main" id="{FDECC909-287C-4761-B9C9-2FAC14D65333}"/>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86D1CCB1-3ED0-75FB-F5C2-5AFD943C1050}"/>
                </a:ext>
              </a:extLst>
            </p:cNvPr>
            <p:cNvSpPr txBox="1"/>
            <p:nvPr/>
          </p:nvSpPr>
          <p:spPr>
            <a:xfrm rot="16200000">
              <a:off x="10872793" y="3218535"/>
              <a:ext cx="1992086" cy="598729"/>
            </a:xfrm>
            <a:prstGeom prst="rect">
              <a:avLst/>
            </a:prstGeom>
            <a:noFill/>
          </p:spPr>
          <p:txBody>
            <a:bodyPr wrap="square" rtlCol="0">
              <a:spAutoFit/>
            </a:bodyPr>
            <a:lstStyle/>
            <a:p>
              <a:pPr algn="ctr"/>
              <a:r>
                <a:rPr lang="en-US" sz="3200" dirty="0">
                  <a:solidFill>
                    <a:srgbClr val="F0EEF0"/>
                  </a:solidFill>
                  <a:latin typeface="Tw Cen MT" panose="020B0602020104020603" pitchFamily="34" charset="0"/>
                </a:rPr>
                <a:t>Types</a:t>
              </a:r>
            </a:p>
          </p:txBody>
        </p:sp>
        <p:pic>
          <p:nvPicPr>
            <p:cNvPr id="16" name="Picture 15">
              <a:extLst>
                <a:ext uri="{FF2B5EF4-FFF2-40B4-BE49-F238E27FC236}">
                  <a16:creationId xmlns:a16="http://schemas.microsoft.com/office/drawing/2014/main" id="{C1E6DBA5-0646-6BB6-1C17-94F6D8D669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30000" y="3247473"/>
              <a:ext cx="530600" cy="530600"/>
            </a:xfrm>
            <a:prstGeom prst="rect">
              <a:avLst/>
            </a:prstGeom>
          </p:spPr>
        </p:pic>
      </p:grpSp>
      <p:grpSp>
        <p:nvGrpSpPr>
          <p:cNvPr id="17" name="Group 16">
            <a:extLst>
              <a:ext uri="{FF2B5EF4-FFF2-40B4-BE49-F238E27FC236}">
                <a16:creationId xmlns:a16="http://schemas.microsoft.com/office/drawing/2014/main" id="{8FB9E86B-6EC9-EA7E-B264-912252A61CE9}"/>
              </a:ext>
            </a:extLst>
          </p:cNvPr>
          <p:cNvGrpSpPr/>
          <p:nvPr/>
        </p:nvGrpSpPr>
        <p:grpSpPr>
          <a:xfrm>
            <a:off x="-1236470" y="0"/>
            <a:ext cx="12257760" cy="6890657"/>
            <a:chOff x="-290919" y="200774"/>
            <a:chExt cx="12550248" cy="6657226"/>
          </a:xfrm>
        </p:grpSpPr>
        <p:sp>
          <p:nvSpPr>
            <p:cNvPr id="18" name="Rectangle 17">
              <a:extLst>
                <a:ext uri="{FF2B5EF4-FFF2-40B4-BE49-F238E27FC236}">
                  <a16:creationId xmlns:a16="http://schemas.microsoft.com/office/drawing/2014/main" id="{3984AE5E-5855-2DB3-64B5-AB1B5D10986F}"/>
                </a:ext>
              </a:extLst>
            </p:cNvPr>
            <p:cNvSpPr/>
            <p:nvPr/>
          </p:nvSpPr>
          <p:spPr>
            <a:xfrm>
              <a:off x="-290919" y="200774"/>
              <a:ext cx="12482920" cy="6657226"/>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Freeform: Shape 20">
              <a:extLst>
                <a:ext uri="{FF2B5EF4-FFF2-40B4-BE49-F238E27FC236}">
                  <a16:creationId xmlns:a16="http://schemas.microsoft.com/office/drawing/2014/main" id="{40C5A265-C4C0-7B12-0F66-1AA11428E48D}"/>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DA05D2F6-1050-80CD-63B4-6295D64BAE02}"/>
                </a:ext>
              </a:extLst>
            </p:cNvPr>
            <p:cNvSpPr txBox="1"/>
            <p:nvPr/>
          </p:nvSpPr>
          <p:spPr>
            <a:xfrm rot="16200000">
              <a:off x="10963922" y="3213408"/>
              <a:ext cx="1992086" cy="598729"/>
            </a:xfrm>
            <a:prstGeom prst="rect">
              <a:avLst/>
            </a:prstGeom>
            <a:noFill/>
          </p:spPr>
          <p:txBody>
            <a:bodyPr wrap="square" rtlCol="0">
              <a:spAutoFit/>
            </a:bodyPr>
            <a:lstStyle/>
            <a:p>
              <a:pPr algn="ctr"/>
              <a:r>
                <a:rPr lang="en-US" sz="3200" dirty="0">
                  <a:solidFill>
                    <a:srgbClr val="F0EEF0"/>
                  </a:solidFill>
                  <a:latin typeface="Tw Cen MT" panose="020B0602020104020603" pitchFamily="34" charset="0"/>
                </a:rPr>
                <a:t>SQ</a:t>
              </a:r>
            </a:p>
          </p:txBody>
        </p:sp>
        <p:pic>
          <p:nvPicPr>
            <p:cNvPr id="26" name="Picture 25">
              <a:extLst>
                <a:ext uri="{FF2B5EF4-FFF2-40B4-BE49-F238E27FC236}">
                  <a16:creationId xmlns:a16="http://schemas.microsoft.com/office/drawing/2014/main" id="{4DEA09E1-00A2-6255-7BC8-9364DA737B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30000" y="3247473"/>
              <a:ext cx="530600" cy="530600"/>
            </a:xfrm>
            <a:prstGeom prst="rect">
              <a:avLst/>
            </a:prstGeom>
          </p:spPr>
        </p:pic>
      </p:grpSp>
      <p:grpSp>
        <p:nvGrpSpPr>
          <p:cNvPr id="27" name="Group 26">
            <a:extLst>
              <a:ext uri="{FF2B5EF4-FFF2-40B4-BE49-F238E27FC236}">
                <a16:creationId xmlns:a16="http://schemas.microsoft.com/office/drawing/2014/main" id="{C065B357-F87D-1864-9A26-53190B087291}"/>
              </a:ext>
            </a:extLst>
          </p:cNvPr>
          <p:cNvGrpSpPr/>
          <p:nvPr/>
        </p:nvGrpSpPr>
        <p:grpSpPr>
          <a:xfrm>
            <a:off x="-9300978" y="0"/>
            <a:ext cx="12224879" cy="6890657"/>
            <a:chOff x="-290919" y="200774"/>
            <a:chExt cx="12516583" cy="6657226"/>
          </a:xfrm>
        </p:grpSpPr>
        <p:sp>
          <p:nvSpPr>
            <p:cNvPr id="28" name="Rectangle 27">
              <a:extLst>
                <a:ext uri="{FF2B5EF4-FFF2-40B4-BE49-F238E27FC236}">
                  <a16:creationId xmlns:a16="http://schemas.microsoft.com/office/drawing/2014/main" id="{AA637CBE-157E-E0C2-D881-C318465FAC08}"/>
                </a:ext>
              </a:extLst>
            </p:cNvPr>
            <p:cNvSpPr/>
            <p:nvPr/>
          </p:nvSpPr>
          <p:spPr>
            <a:xfrm>
              <a:off x="-290919" y="200774"/>
              <a:ext cx="12482920" cy="6657226"/>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Freeform: Shape 20">
              <a:extLst>
                <a:ext uri="{FF2B5EF4-FFF2-40B4-BE49-F238E27FC236}">
                  <a16:creationId xmlns:a16="http://schemas.microsoft.com/office/drawing/2014/main" id="{BC369E84-C5CB-A5DE-CA74-85398BCCE5F5}"/>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5BB8DFB8-B653-1B48-AFF5-E4CD21380924}"/>
                </a:ext>
              </a:extLst>
            </p:cNvPr>
            <p:cNvSpPr txBox="1"/>
            <p:nvPr/>
          </p:nvSpPr>
          <p:spPr>
            <a:xfrm rot="16200000">
              <a:off x="10930257" y="3230022"/>
              <a:ext cx="1992086" cy="598729"/>
            </a:xfrm>
            <a:prstGeom prst="rect">
              <a:avLst/>
            </a:prstGeom>
            <a:noFill/>
          </p:spPr>
          <p:txBody>
            <a:bodyPr wrap="square" rtlCol="0">
              <a:spAutoFit/>
            </a:bodyPr>
            <a:lstStyle/>
            <a:p>
              <a:pPr algn="ctr"/>
              <a:r>
                <a:rPr lang="en-US" sz="3200" dirty="0">
                  <a:solidFill>
                    <a:srgbClr val="F0EEF0"/>
                  </a:solidFill>
                  <a:latin typeface="Tw Cen MT" panose="020B0602020104020603" pitchFamily="34" charset="0"/>
                </a:rPr>
                <a:t>FTR</a:t>
              </a:r>
            </a:p>
          </p:txBody>
        </p:sp>
        <p:pic>
          <p:nvPicPr>
            <p:cNvPr id="31" name="Picture 30">
              <a:extLst>
                <a:ext uri="{FF2B5EF4-FFF2-40B4-BE49-F238E27FC236}">
                  <a16:creationId xmlns:a16="http://schemas.microsoft.com/office/drawing/2014/main" id="{AE1D72F8-F462-C106-1613-5813E44735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30000" y="3247473"/>
              <a:ext cx="530600" cy="530600"/>
            </a:xfrm>
            <a:prstGeom prst="rect">
              <a:avLst/>
            </a:prstGeom>
          </p:spPr>
        </p:pic>
      </p:grpSp>
      <p:grpSp>
        <p:nvGrpSpPr>
          <p:cNvPr id="32" name="Group 31">
            <a:extLst>
              <a:ext uri="{FF2B5EF4-FFF2-40B4-BE49-F238E27FC236}">
                <a16:creationId xmlns:a16="http://schemas.microsoft.com/office/drawing/2014/main" id="{0FE2B8B2-6078-C744-B49B-C321EECECF96}"/>
              </a:ext>
            </a:extLst>
          </p:cNvPr>
          <p:cNvGrpSpPr/>
          <p:nvPr/>
        </p:nvGrpSpPr>
        <p:grpSpPr>
          <a:xfrm>
            <a:off x="-9758178" y="0"/>
            <a:ext cx="12269865" cy="6890657"/>
            <a:chOff x="-290919" y="200774"/>
            <a:chExt cx="12562642" cy="6657226"/>
          </a:xfrm>
        </p:grpSpPr>
        <p:sp>
          <p:nvSpPr>
            <p:cNvPr id="33" name="Rectangle 32">
              <a:extLst>
                <a:ext uri="{FF2B5EF4-FFF2-40B4-BE49-F238E27FC236}">
                  <a16:creationId xmlns:a16="http://schemas.microsoft.com/office/drawing/2014/main" id="{0B766C6B-357B-4BE8-C325-CB58E8A06E5D}"/>
                </a:ext>
              </a:extLst>
            </p:cNvPr>
            <p:cNvSpPr/>
            <p:nvPr/>
          </p:nvSpPr>
          <p:spPr>
            <a:xfrm>
              <a:off x="-290919" y="200774"/>
              <a:ext cx="12482920" cy="6657226"/>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p>
          </p:txBody>
        </p:sp>
        <p:sp>
          <p:nvSpPr>
            <p:cNvPr id="34" name="Freeform: Shape 20">
              <a:extLst>
                <a:ext uri="{FF2B5EF4-FFF2-40B4-BE49-F238E27FC236}">
                  <a16:creationId xmlns:a16="http://schemas.microsoft.com/office/drawing/2014/main" id="{2FB9B49C-6D9C-EBCD-6B43-762DC0F229D9}"/>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35" name="TextBox 34">
              <a:extLst>
                <a:ext uri="{FF2B5EF4-FFF2-40B4-BE49-F238E27FC236}">
                  <a16:creationId xmlns:a16="http://schemas.microsoft.com/office/drawing/2014/main" id="{3F753081-5A61-C163-264E-E570A061DA59}"/>
                </a:ext>
              </a:extLst>
            </p:cNvPr>
            <p:cNvSpPr txBox="1"/>
            <p:nvPr/>
          </p:nvSpPr>
          <p:spPr>
            <a:xfrm rot="16200000">
              <a:off x="10884108" y="3213408"/>
              <a:ext cx="2176501" cy="598729"/>
            </a:xfrm>
            <a:prstGeom prst="rect">
              <a:avLst/>
            </a:prstGeom>
            <a:noFill/>
          </p:spPr>
          <p:txBody>
            <a:bodyPr wrap="square" rtlCol="0">
              <a:spAutoFit/>
            </a:bodyPr>
            <a:lstStyle/>
            <a:p>
              <a:pPr algn="ctr"/>
              <a:r>
                <a:rPr lang="en-US" sz="3200" dirty="0">
                  <a:solidFill>
                    <a:srgbClr val="F0EEF0"/>
                  </a:solidFill>
                  <a:latin typeface="Tw Cen MT" panose="020B0602020104020603" pitchFamily="34" charset="0"/>
                </a:rPr>
                <a:t>Maintenance</a:t>
              </a:r>
            </a:p>
          </p:txBody>
        </p:sp>
        <p:pic>
          <p:nvPicPr>
            <p:cNvPr id="36" name="Picture 35">
              <a:extLst>
                <a:ext uri="{FF2B5EF4-FFF2-40B4-BE49-F238E27FC236}">
                  <a16:creationId xmlns:a16="http://schemas.microsoft.com/office/drawing/2014/main" id="{B85F4404-43F2-B25A-2B55-B376BF137B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30000" y="3247473"/>
              <a:ext cx="530600" cy="530600"/>
            </a:xfrm>
            <a:prstGeom prst="rect">
              <a:avLst/>
            </a:prstGeom>
          </p:spPr>
        </p:pic>
      </p:grpSp>
      <p:grpSp>
        <p:nvGrpSpPr>
          <p:cNvPr id="37" name="Group 36">
            <a:extLst>
              <a:ext uri="{FF2B5EF4-FFF2-40B4-BE49-F238E27FC236}">
                <a16:creationId xmlns:a16="http://schemas.microsoft.com/office/drawing/2014/main" id="{6EB96245-2326-AD90-A898-32AD6B0CF64A}"/>
              </a:ext>
            </a:extLst>
          </p:cNvPr>
          <p:cNvGrpSpPr/>
          <p:nvPr/>
        </p:nvGrpSpPr>
        <p:grpSpPr>
          <a:xfrm>
            <a:off x="-10165325" y="0"/>
            <a:ext cx="12192001" cy="6890657"/>
            <a:chOff x="-290919" y="200774"/>
            <a:chExt cx="12482920" cy="6657226"/>
          </a:xfrm>
        </p:grpSpPr>
        <p:sp>
          <p:nvSpPr>
            <p:cNvPr id="38" name="Rectangle 37">
              <a:extLst>
                <a:ext uri="{FF2B5EF4-FFF2-40B4-BE49-F238E27FC236}">
                  <a16:creationId xmlns:a16="http://schemas.microsoft.com/office/drawing/2014/main" id="{886497BA-AF24-D8DB-BBBD-07AF0D2AF7B5}"/>
                </a:ext>
              </a:extLst>
            </p:cNvPr>
            <p:cNvSpPr/>
            <p:nvPr/>
          </p:nvSpPr>
          <p:spPr>
            <a:xfrm>
              <a:off x="-290919" y="200774"/>
              <a:ext cx="12482920" cy="6657226"/>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Freeform: Shape 20">
              <a:extLst>
                <a:ext uri="{FF2B5EF4-FFF2-40B4-BE49-F238E27FC236}">
                  <a16:creationId xmlns:a16="http://schemas.microsoft.com/office/drawing/2014/main" id="{58C9D86E-E4DB-5CD8-256D-167B8269FFBE}"/>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a:extLst>
                <a:ext uri="{FF2B5EF4-FFF2-40B4-BE49-F238E27FC236}">
                  <a16:creationId xmlns:a16="http://schemas.microsoft.com/office/drawing/2014/main" id="{CB7C4A96-3373-D73A-C5EB-931D09926B21}"/>
                </a:ext>
              </a:extLst>
            </p:cNvPr>
            <p:cNvSpPr txBox="1"/>
            <p:nvPr/>
          </p:nvSpPr>
          <p:spPr>
            <a:xfrm rot="16200000">
              <a:off x="10872793" y="3218535"/>
              <a:ext cx="1992086" cy="598729"/>
            </a:xfrm>
            <a:prstGeom prst="rect">
              <a:avLst/>
            </a:prstGeom>
            <a:noFill/>
          </p:spPr>
          <p:txBody>
            <a:bodyPr wrap="square" rtlCol="0">
              <a:spAutoFit/>
            </a:bodyPr>
            <a:lstStyle/>
            <a:p>
              <a:pPr algn="ctr"/>
              <a:r>
                <a:rPr lang="en-US" sz="3200" dirty="0">
                  <a:solidFill>
                    <a:srgbClr val="F0EEF0"/>
                  </a:solidFill>
                  <a:latin typeface="Tw Cen MT" panose="020B0602020104020603" pitchFamily="34" charset="0"/>
                </a:rPr>
                <a:t>Types</a:t>
              </a:r>
            </a:p>
          </p:txBody>
        </p:sp>
        <p:pic>
          <p:nvPicPr>
            <p:cNvPr id="41" name="Picture 40">
              <a:extLst>
                <a:ext uri="{FF2B5EF4-FFF2-40B4-BE49-F238E27FC236}">
                  <a16:creationId xmlns:a16="http://schemas.microsoft.com/office/drawing/2014/main" id="{B4224DEB-426C-372D-5FA1-8BDEB00685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30000" y="3247473"/>
              <a:ext cx="530600" cy="530600"/>
            </a:xfrm>
            <a:prstGeom prst="rect">
              <a:avLst/>
            </a:prstGeom>
          </p:spPr>
        </p:pic>
      </p:grpSp>
      <p:grpSp>
        <p:nvGrpSpPr>
          <p:cNvPr id="42" name="Group 41">
            <a:extLst>
              <a:ext uri="{FF2B5EF4-FFF2-40B4-BE49-F238E27FC236}">
                <a16:creationId xmlns:a16="http://schemas.microsoft.com/office/drawing/2014/main" id="{ED2A338C-F2DC-EF83-6BF6-7FA04D3C2479}"/>
              </a:ext>
            </a:extLst>
          </p:cNvPr>
          <p:cNvGrpSpPr/>
          <p:nvPr/>
        </p:nvGrpSpPr>
        <p:grpSpPr>
          <a:xfrm>
            <a:off x="-10646431" y="0"/>
            <a:ext cx="12257760" cy="6890657"/>
            <a:chOff x="-290919" y="200774"/>
            <a:chExt cx="12550248" cy="6657226"/>
          </a:xfrm>
        </p:grpSpPr>
        <p:sp>
          <p:nvSpPr>
            <p:cNvPr id="43" name="Rectangle 42">
              <a:extLst>
                <a:ext uri="{FF2B5EF4-FFF2-40B4-BE49-F238E27FC236}">
                  <a16:creationId xmlns:a16="http://schemas.microsoft.com/office/drawing/2014/main" id="{5AA52C0B-31FB-1936-590B-4E2792E85CA7}"/>
                </a:ext>
              </a:extLst>
            </p:cNvPr>
            <p:cNvSpPr/>
            <p:nvPr/>
          </p:nvSpPr>
          <p:spPr>
            <a:xfrm>
              <a:off x="-290919" y="200774"/>
              <a:ext cx="12482920" cy="6657226"/>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Freeform: Shape 20">
              <a:extLst>
                <a:ext uri="{FF2B5EF4-FFF2-40B4-BE49-F238E27FC236}">
                  <a16:creationId xmlns:a16="http://schemas.microsoft.com/office/drawing/2014/main" id="{72038B80-16CA-3374-674B-7F6ABB9AE133}"/>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a:extLst>
                <a:ext uri="{FF2B5EF4-FFF2-40B4-BE49-F238E27FC236}">
                  <a16:creationId xmlns:a16="http://schemas.microsoft.com/office/drawing/2014/main" id="{3D8BB822-49DC-A7DE-CCFB-BFF8006B75B5}"/>
                </a:ext>
              </a:extLst>
            </p:cNvPr>
            <p:cNvSpPr txBox="1"/>
            <p:nvPr/>
          </p:nvSpPr>
          <p:spPr>
            <a:xfrm rot="16200000">
              <a:off x="10963922" y="3213408"/>
              <a:ext cx="1992086" cy="598729"/>
            </a:xfrm>
            <a:prstGeom prst="rect">
              <a:avLst/>
            </a:prstGeom>
            <a:noFill/>
          </p:spPr>
          <p:txBody>
            <a:bodyPr wrap="square" rtlCol="0">
              <a:spAutoFit/>
            </a:bodyPr>
            <a:lstStyle/>
            <a:p>
              <a:pPr algn="ctr"/>
              <a:r>
                <a:rPr lang="en-US" sz="3200" dirty="0">
                  <a:solidFill>
                    <a:srgbClr val="F0EEF0"/>
                  </a:solidFill>
                  <a:latin typeface="Tw Cen MT" panose="020B0602020104020603" pitchFamily="34" charset="0"/>
                </a:rPr>
                <a:t>Process</a:t>
              </a:r>
            </a:p>
          </p:txBody>
        </p:sp>
        <p:pic>
          <p:nvPicPr>
            <p:cNvPr id="46" name="Picture 45">
              <a:extLst>
                <a:ext uri="{FF2B5EF4-FFF2-40B4-BE49-F238E27FC236}">
                  <a16:creationId xmlns:a16="http://schemas.microsoft.com/office/drawing/2014/main" id="{5D72C743-4C13-4760-CEFA-6802FE559A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30000" y="3247473"/>
              <a:ext cx="530600" cy="530600"/>
            </a:xfrm>
            <a:prstGeom prst="rect">
              <a:avLst/>
            </a:prstGeom>
          </p:spPr>
        </p:pic>
      </p:grpSp>
      <p:grpSp>
        <p:nvGrpSpPr>
          <p:cNvPr id="47" name="Group 46">
            <a:extLst>
              <a:ext uri="{FF2B5EF4-FFF2-40B4-BE49-F238E27FC236}">
                <a16:creationId xmlns:a16="http://schemas.microsoft.com/office/drawing/2014/main" id="{F6A0B53D-ECE5-8E66-4C95-9D8F18008DB5}"/>
              </a:ext>
            </a:extLst>
          </p:cNvPr>
          <p:cNvGrpSpPr/>
          <p:nvPr/>
        </p:nvGrpSpPr>
        <p:grpSpPr>
          <a:xfrm>
            <a:off x="-11035649" y="0"/>
            <a:ext cx="12224879" cy="6890657"/>
            <a:chOff x="-290919" y="200774"/>
            <a:chExt cx="12516583" cy="6657226"/>
          </a:xfrm>
        </p:grpSpPr>
        <p:sp>
          <p:nvSpPr>
            <p:cNvPr id="48" name="Rectangle 47">
              <a:extLst>
                <a:ext uri="{FF2B5EF4-FFF2-40B4-BE49-F238E27FC236}">
                  <a16:creationId xmlns:a16="http://schemas.microsoft.com/office/drawing/2014/main" id="{77CC419B-7B78-3AE7-C97C-D2D3F8023428}"/>
                </a:ext>
              </a:extLst>
            </p:cNvPr>
            <p:cNvSpPr/>
            <p:nvPr/>
          </p:nvSpPr>
          <p:spPr>
            <a:xfrm>
              <a:off x="-290919" y="200774"/>
              <a:ext cx="12482920" cy="6657226"/>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Freeform: Shape 20">
              <a:extLst>
                <a:ext uri="{FF2B5EF4-FFF2-40B4-BE49-F238E27FC236}">
                  <a16:creationId xmlns:a16="http://schemas.microsoft.com/office/drawing/2014/main" id="{224D1335-3334-5D22-673A-4C68EB9C83F9}"/>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extBox 49">
              <a:extLst>
                <a:ext uri="{FF2B5EF4-FFF2-40B4-BE49-F238E27FC236}">
                  <a16:creationId xmlns:a16="http://schemas.microsoft.com/office/drawing/2014/main" id="{5047541C-B423-69C2-74DA-28A7B75F8DA2}"/>
                </a:ext>
              </a:extLst>
            </p:cNvPr>
            <p:cNvSpPr txBox="1"/>
            <p:nvPr/>
          </p:nvSpPr>
          <p:spPr>
            <a:xfrm rot="16200000">
              <a:off x="10930257" y="3230022"/>
              <a:ext cx="1992086" cy="598729"/>
            </a:xfrm>
            <a:prstGeom prst="rect">
              <a:avLst/>
            </a:prstGeom>
            <a:noFill/>
          </p:spPr>
          <p:txBody>
            <a:bodyPr wrap="square" rtlCol="0">
              <a:spAutoFit/>
            </a:bodyPr>
            <a:lstStyle/>
            <a:p>
              <a:pPr algn="ctr"/>
              <a:r>
                <a:rPr lang="en-US" sz="3200" dirty="0">
                  <a:solidFill>
                    <a:srgbClr val="F0EEF0"/>
                  </a:solidFill>
                  <a:latin typeface="Tw Cen MT" panose="020B0602020104020603" pitchFamily="34" charset="0"/>
                </a:rPr>
                <a:t>Testing</a:t>
              </a:r>
            </a:p>
          </p:txBody>
        </p:sp>
        <p:pic>
          <p:nvPicPr>
            <p:cNvPr id="51" name="Picture 50">
              <a:extLst>
                <a:ext uri="{FF2B5EF4-FFF2-40B4-BE49-F238E27FC236}">
                  <a16:creationId xmlns:a16="http://schemas.microsoft.com/office/drawing/2014/main" id="{A089207A-5A52-124A-AD2A-D0DE314873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30000" y="3247473"/>
              <a:ext cx="530600" cy="530600"/>
            </a:xfrm>
            <a:prstGeom prst="rect">
              <a:avLst/>
            </a:prstGeom>
          </p:spPr>
        </p:pic>
      </p:grpSp>
      <p:sp>
        <p:nvSpPr>
          <p:cNvPr id="7" name="TextBox 6">
            <a:extLst>
              <a:ext uri="{FF2B5EF4-FFF2-40B4-BE49-F238E27FC236}">
                <a16:creationId xmlns:a16="http://schemas.microsoft.com/office/drawing/2014/main" id="{C95B54D9-0913-80E3-676C-79EB6EDC51DC}"/>
              </a:ext>
            </a:extLst>
          </p:cNvPr>
          <p:cNvSpPr txBox="1"/>
          <p:nvPr/>
        </p:nvSpPr>
        <p:spPr>
          <a:xfrm>
            <a:off x="4394010" y="444668"/>
            <a:ext cx="4600575" cy="584775"/>
          </a:xfrm>
          <a:prstGeom prst="rect">
            <a:avLst/>
          </a:prstGeom>
          <a:noFill/>
        </p:spPr>
        <p:txBody>
          <a:bodyPr wrap="square" rtlCol="0">
            <a:spAutoFit/>
          </a:bodyPr>
          <a:lstStyle/>
          <a:p>
            <a:pPr algn="ctr"/>
            <a:r>
              <a:rPr lang="en-NP" sz="3200" b="1" u="sng" dirty="0">
                <a:latin typeface="Times New Roman" panose="02020603050405020304" pitchFamily="18" charset="0"/>
                <a:cs typeface="Times New Roman" panose="02020603050405020304" pitchFamily="18" charset="0"/>
              </a:rPr>
              <a:t>Quality Software</a:t>
            </a:r>
          </a:p>
        </p:txBody>
      </p:sp>
      <p:sp>
        <p:nvSpPr>
          <p:cNvPr id="8" name="TextBox 7">
            <a:extLst>
              <a:ext uri="{FF2B5EF4-FFF2-40B4-BE49-F238E27FC236}">
                <a16:creationId xmlns:a16="http://schemas.microsoft.com/office/drawing/2014/main" id="{67FEE5F8-37B1-D7C6-F97F-E088EBEDCAA1}"/>
              </a:ext>
            </a:extLst>
          </p:cNvPr>
          <p:cNvSpPr txBox="1"/>
          <p:nvPr/>
        </p:nvSpPr>
        <p:spPr>
          <a:xfrm>
            <a:off x="3604257" y="1243001"/>
            <a:ext cx="6180083" cy="2308324"/>
          </a:xfrm>
          <a:prstGeom prst="rect">
            <a:avLst/>
          </a:prstGeom>
          <a:noFill/>
        </p:spPr>
        <p:txBody>
          <a:bodyPr wrap="square" rtlCol="0">
            <a:spAutoFit/>
          </a:bodyPr>
          <a:lstStyle/>
          <a:p>
            <a:pPr algn="just"/>
            <a:r>
              <a:rPr lang="en-US" sz="2000" dirty="0">
                <a:latin typeface="Times New Roman" panose="02020603050405020304" pitchFamily="18" charset="0"/>
                <a:cs typeface="Times New Roman" panose="02020603050405020304" pitchFamily="18" charset="0"/>
              </a:rPr>
              <a:t>Quality software is reasonably bug-free, delivered on time and within budget, meets requirements and/or expectations, and is maintainable. It will depend on who the ‘customer’ is and their overall influence in the scheme of things. Each type of ‘customer’ will have their own view on ‘quality’ </a:t>
            </a:r>
          </a:p>
          <a:p>
            <a:endParaRPr lang="en-NP" sz="2400" dirty="0">
              <a:latin typeface="Times New Roman" panose="02020603050405020304" pitchFamily="18" charset="0"/>
              <a:cs typeface="Times New Roman" panose="02020603050405020304" pitchFamily="18" charset="0"/>
            </a:endParaRPr>
          </a:p>
        </p:txBody>
      </p:sp>
      <p:sp>
        <p:nvSpPr>
          <p:cNvPr id="10" name="Snip Diagonal Corner Rectangle 9">
            <a:extLst>
              <a:ext uri="{FF2B5EF4-FFF2-40B4-BE49-F238E27FC236}">
                <a16:creationId xmlns:a16="http://schemas.microsoft.com/office/drawing/2014/main" id="{586CD3E6-56E9-EB8B-7B17-6C37D3A4F146}"/>
              </a:ext>
            </a:extLst>
          </p:cNvPr>
          <p:cNvSpPr/>
          <p:nvPr/>
        </p:nvSpPr>
        <p:spPr>
          <a:xfrm>
            <a:off x="5425359" y="3161967"/>
            <a:ext cx="3996780" cy="3373050"/>
          </a:xfrm>
          <a:prstGeom prst="snip2DiagRect">
            <a:avLst/>
          </a:prstGeom>
          <a:blipFill>
            <a:blip r:embed="rId3"/>
            <a:stretch>
              <a:fillRect/>
            </a:stretch>
          </a:blipFill>
          <a:effectLst>
            <a:glow>
              <a:schemeClr val="accent1"/>
            </a:glow>
            <a:outerShdw blurRad="446383" dist="50800" dir="2340000" sx="104000" sy="104000" algn="ctr" rotWithShape="0">
              <a:srgbClr val="000000">
                <a:alpha val="30081"/>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P"/>
          </a:p>
        </p:txBody>
      </p:sp>
    </p:spTree>
    <p:extLst>
      <p:ext uri="{BB962C8B-B14F-4D97-AF65-F5344CB8AC3E}">
        <p14:creationId xmlns:p14="http://schemas.microsoft.com/office/powerpoint/2010/main" val="2763809179"/>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C8A16B82-6A3C-46F5-8D32-072FDF89864A}"/>
              </a:ext>
            </a:extLst>
          </p:cNvPr>
          <p:cNvGrpSpPr/>
          <p:nvPr/>
        </p:nvGrpSpPr>
        <p:grpSpPr>
          <a:xfrm>
            <a:off x="15181" y="0"/>
            <a:ext cx="12283055" cy="6890657"/>
            <a:chOff x="-290919" y="200774"/>
            <a:chExt cx="12576146" cy="6657226"/>
          </a:xfrm>
        </p:grpSpPr>
        <p:sp>
          <p:nvSpPr>
            <p:cNvPr id="20" name="Rectangle 19">
              <a:extLst>
                <a:ext uri="{FF2B5EF4-FFF2-40B4-BE49-F238E27FC236}">
                  <a16:creationId xmlns:a16="http://schemas.microsoft.com/office/drawing/2014/main" id="{2F391CEE-E392-4A9D-BD11-6954B994FB42}"/>
                </a:ext>
              </a:extLst>
            </p:cNvPr>
            <p:cNvSpPr/>
            <p:nvPr/>
          </p:nvSpPr>
          <p:spPr>
            <a:xfrm>
              <a:off x="-290919" y="200774"/>
              <a:ext cx="12482920" cy="6657226"/>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Freeform: Shape 20">
              <a:extLst>
                <a:ext uri="{FF2B5EF4-FFF2-40B4-BE49-F238E27FC236}">
                  <a16:creationId xmlns:a16="http://schemas.microsoft.com/office/drawing/2014/main" id="{7AC43ACA-5000-40E2-80D3-19833F9F1A3F}"/>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BE022673-C77C-4E8F-AF41-8B283703E87E}"/>
                </a:ext>
              </a:extLst>
            </p:cNvPr>
            <p:cNvSpPr txBox="1"/>
            <p:nvPr/>
          </p:nvSpPr>
          <p:spPr>
            <a:xfrm rot="16200000">
              <a:off x="10989820" y="3218536"/>
              <a:ext cx="1992086" cy="598729"/>
            </a:xfrm>
            <a:prstGeom prst="rect">
              <a:avLst/>
            </a:prstGeom>
            <a:noFill/>
          </p:spPr>
          <p:txBody>
            <a:bodyPr wrap="square" rtlCol="0">
              <a:spAutoFit/>
            </a:bodyPr>
            <a:lstStyle/>
            <a:p>
              <a:pPr algn="ctr"/>
              <a:r>
                <a:rPr lang="en-US" sz="3200" dirty="0">
                  <a:solidFill>
                    <a:srgbClr val="F0EEF0"/>
                  </a:solidFill>
                  <a:latin typeface="Tw Cen MT" panose="020B0602020104020603" pitchFamily="34" charset="0"/>
                </a:rPr>
                <a:t>Introduction</a:t>
              </a:r>
            </a:p>
          </p:txBody>
        </p:sp>
        <p:pic>
          <p:nvPicPr>
            <p:cNvPr id="23" name="Picture 22">
              <a:extLst>
                <a:ext uri="{FF2B5EF4-FFF2-40B4-BE49-F238E27FC236}">
                  <a16:creationId xmlns:a16="http://schemas.microsoft.com/office/drawing/2014/main" id="{E8AD023B-AE8D-405F-90E6-27B0D47079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30000" y="3247473"/>
              <a:ext cx="530600" cy="530600"/>
            </a:xfrm>
            <a:prstGeom prst="rect">
              <a:avLst/>
            </a:prstGeom>
          </p:spPr>
        </p:pic>
      </p:grpSp>
      <p:grpSp>
        <p:nvGrpSpPr>
          <p:cNvPr id="2" name="Group 1">
            <a:extLst>
              <a:ext uri="{FF2B5EF4-FFF2-40B4-BE49-F238E27FC236}">
                <a16:creationId xmlns:a16="http://schemas.microsoft.com/office/drawing/2014/main" id="{E7BBC821-7E87-7919-CFE7-47DB877D5E11}"/>
              </a:ext>
            </a:extLst>
          </p:cNvPr>
          <p:cNvGrpSpPr/>
          <p:nvPr/>
        </p:nvGrpSpPr>
        <p:grpSpPr>
          <a:xfrm>
            <a:off x="-364390" y="0"/>
            <a:ext cx="12283056" cy="6890657"/>
            <a:chOff x="-290919" y="200774"/>
            <a:chExt cx="12576147" cy="6657226"/>
          </a:xfrm>
        </p:grpSpPr>
        <p:sp>
          <p:nvSpPr>
            <p:cNvPr id="3" name="Rectangle 2">
              <a:extLst>
                <a:ext uri="{FF2B5EF4-FFF2-40B4-BE49-F238E27FC236}">
                  <a16:creationId xmlns:a16="http://schemas.microsoft.com/office/drawing/2014/main" id="{4357B14E-8DC7-65D1-F50A-E5D480AF1CF0}"/>
                </a:ext>
              </a:extLst>
            </p:cNvPr>
            <p:cNvSpPr/>
            <p:nvPr/>
          </p:nvSpPr>
          <p:spPr>
            <a:xfrm>
              <a:off x="-290919" y="200774"/>
              <a:ext cx="12482920" cy="6657226"/>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Freeform: Shape 20">
              <a:extLst>
                <a:ext uri="{FF2B5EF4-FFF2-40B4-BE49-F238E27FC236}">
                  <a16:creationId xmlns:a16="http://schemas.microsoft.com/office/drawing/2014/main" id="{8BAB2218-E649-982D-C809-6AE393EC178A}"/>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BA190542-C76C-47D0-0C6B-52BFCA16E8B7}"/>
                </a:ext>
              </a:extLst>
            </p:cNvPr>
            <p:cNvSpPr txBox="1"/>
            <p:nvPr/>
          </p:nvSpPr>
          <p:spPr>
            <a:xfrm rot="16200000">
              <a:off x="10747481" y="3227380"/>
              <a:ext cx="2476766" cy="598729"/>
            </a:xfrm>
            <a:prstGeom prst="rect">
              <a:avLst/>
            </a:prstGeom>
            <a:noFill/>
          </p:spPr>
          <p:txBody>
            <a:bodyPr wrap="square" rtlCol="0">
              <a:spAutoFit/>
            </a:bodyPr>
            <a:lstStyle/>
            <a:p>
              <a:pPr algn="ctr"/>
              <a:r>
                <a:rPr lang="en-US" sz="3200" dirty="0">
                  <a:solidFill>
                    <a:srgbClr val="F0EEF0"/>
                  </a:solidFill>
                  <a:latin typeface="Tw Cen MT" panose="020B0602020104020603" pitchFamily="34" charset="0"/>
                </a:rPr>
                <a:t>Installation</a:t>
              </a:r>
            </a:p>
          </p:txBody>
        </p:sp>
        <p:pic>
          <p:nvPicPr>
            <p:cNvPr id="6" name="Picture 5">
              <a:extLst>
                <a:ext uri="{FF2B5EF4-FFF2-40B4-BE49-F238E27FC236}">
                  <a16:creationId xmlns:a16="http://schemas.microsoft.com/office/drawing/2014/main" id="{C4B67F8C-F436-7ECE-00C9-78A722FB63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30000" y="3247473"/>
              <a:ext cx="530600" cy="530600"/>
            </a:xfrm>
            <a:prstGeom prst="rect">
              <a:avLst/>
            </a:prstGeom>
          </p:spPr>
        </p:pic>
      </p:grpSp>
      <p:grpSp>
        <p:nvGrpSpPr>
          <p:cNvPr id="12" name="Group 11">
            <a:extLst>
              <a:ext uri="{FF2B5EF4-FFF2-40B4-BE49-F238E27FC236}">
                <a16:creationId xmlns:a16="http://schemas.microsoft.com/office/drawing/2014/main" id="{9025340B-E80F-343E-9298-06F95332B65C}"/>
              </a:ext>
            </a:extLst>
          </p:cNvPr>
          <p:cNvGrpSpPr/>
          <p:nvPr/>
        </p:nvGrpSpPr>
        <p:grpSpPr>
          <a:xfrm>
            <a:off x="-740329" y="0"/>
            <a:ext cx="12192001" cy="6890657"/>
            <a:chOff x="-290919" y="200774"/>
            <a:chExt cx="12482920" cy="6657226"/>
          </a:xfrm>
        </p:grpSpPr>
        <p:sp>
          <p:nvSpPr>
            <p:cNvPr id="13" name="Rectangle 12">
              <a:extLst>
                <a:ext uri="{FF2B5EF4-FFF2-40B4-BE49-F238E27FC236}">
                  <a16:creationId xmlns:a16="http://schemas.microsoft.com/office/drawing/2014/main" id="{2A86AA0D-2417-593D-7C4E-20F608E4F49D}"/>
                </a:ext>
              </a:extLst>
            </p:cNvPr>
            <p:cNvSpPr/>
            <p:nvPr/>
          </p:nvSpPr>
          <p:spPr>
            <a:xfrm>
              <a:off x="-290919" y="200774"/>
              <a:ext cx="12482920" cy="6657226"/>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Freeform: Shape 20">
              <a:extLst>
                <a:ext uri="{FF2B5EF4-FFF2-40B4-BE49-F238E27FC236}">
                  <a16:creationId xmlns:a16="http://schemas.microsoft.com/office/drawing/2014/main" id="{FDECC909-287C-4761-B9C9-2FAC14D65333}"/>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86D1CCB1-3ED0-75FB-F5C2-5AFD943C1050}"/>
                </a:ext>
              </a:extLst>
            </p:cNvPr>
            <p:cNvSpPr txBox="1"/>
            <p:nvPr/>
          </p:nvSpPr>
          <p:spPr>
            <a:xfrm rot="16200000">
              <a:off x="10872793" y="3218535"/>
              <a:ext cx="1992086" cy="598729"/>
            </a:xfrm>
            <a:prstGeom prst="rect">
              <a:avLst/>
            </a:prstGeom>
            <a:noFill/>
          </p:spPr>
          <p:txBody>
            <a:bodyPr wrap="square" rtlCol="0">
              <a:spAutoFit/>
            </a:bodyPr>
            <a:lstStyle/>
            <a:p>
              <a:pPr algn="ctr"/>
              <a:r>
                <a:rPr lang="en-US" sz="3200" dirty="0">
                  <a:solidFill>
                    <a:srgbClr val="F0EEF0"/>
                  </a:solidFill>
                  <a:latin typeface="Tw Cen MT" panose="020B0602020104020603" pitchFamily="34" charset="0"/>
                </a:rPr>
                <a:t>Types</a:t>
              </a:r>
            </a:p>
          </p:txBody>
        </p:sp>
        <p:pic>
          <p:nvPicPr>
            <p:cNvPr id="16" name="Picture 15">
              <a:extLst>
                <a:ext uri="{FF2B5EF4-FFF2-40B4-BE49-F238E27FC236}">
                  <a16:creationId xmlns:a16="http://schemas.microsoft.com/office/drawing/2014/main" id="{C1E6DBA5-0646-6BB6-1C17-94F6D8D669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30000" y="3247473"/>
              <a:ext cx="530600" cy="530600"/>
            </a:xfrm>
            <a:prstGeom prst="rect">
              <a:avLst/>
            </a:prstGeom>
          </p:spPr>
        </p:pic>
      </p:grpSp>
      <p:grpSp>
        <p:nvGrpSpPr>
          <p:cNvPr id="17" name="Group 16">
            <a:extLst>
              <a:ext uri="{FF2B5EF4-FFF2-40B4-BE49-F238E27FC236}">
                <a16:creationId xmlns:a16="http://schemas.microsoft.com/office/drawing/2014/main" id="{8FB9E86B-6EC9-EA7E-B264-912252A61CE9}"/>
              </a:ext>
            </a:extLst>
          </p:cNvPr>
          <p:cNvGrpSpPr/>
          <p:nvPr/>
        </p:nvGrpSpPr>
        <p:grpSpPr>
          <a:xfrm>
            <a:off x="-1236470" y="0"/>
            <a:ext cx="12257760" cy="6890657"/>
            <a:chOff x="-290919" y="200774"/>
            <a:chExt cx="12550248" cy="6657226"/>
          </a:xfrm>
        </p:grpSpPr>
        <p:sp>
          <p:nvSpPr>
            <p:cNvPr id="18" name="Rectangle 17">
              <a:extLst>
                <a:ext uri="{FF2B5EF4-FFF2-40B4-BE49-F238E27FC236}">
                  <a16:creationId xmlns:a16="http://schemas.microsoft.com/office/drawing/2014/main" id="{3984AE5E-5855-2DB3-64B5-AB1B5D10986F}"/>
                </a:ext>
              </a:extLst>
            </p:cNvPr>
            <p:cNvSpPr/>
            <p:nvPr/>
          </p:nvSpPr>
          <p:spPr>
            <a:xfrm>
              <a:off x="-290919" y="200774"/>
              <a:ext cx="12482920" cy="6657226"/>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Freeform: Shape 20">
              <a:extLst>
                <a:ext uri="{FF2B5EF4-FFF2-40B4-BE49-F238E27FC236}">
                  <a16:creationId xmlns:a16="http://schemas.microsoft.com/office/drawing/2014/main" id="{40C5A265-C4C0-7B12-0F66-1AA11428E48D}"/>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DA05D2F6-1050-80CD-63B4-6295D64BAE02}"/>
                </a:ext>
              </a:extLst>
            </p:cNvPr>
            <p:cNvSpPr txBox="1"/>
            <p:nvPr/>
          </p:nvSpPr>
          <p:spPr>
            <a:xfrm rot="16200000">
              <a:off x="10963922" y="3213408"/>
              <a:ext cx="1992086" cy="598729"/>
            </a:xfrm>
            <a:prstGeom prst="rect">
              <a:avLst/>
            </a:prstGeom>
            <a:noFill/>
          </p:spPr>
          <p:txBody>
            <a:bodyPr wrap="square" rtlCol="0">
              <a:spAutoFit/>
            </a:bodyPr>
            <a:lstStyle/>
            <a:p>
              <a:pPr algn="ctr"/>
              <a:r>
                <a:rPr lang="en-US" sz="3200" dirty="0">
                  <a:solidFill>
                    <a:srgbClr val="F0EEF0"/>
                  </a:solidFill>
                  <a:latin typeface="Tw Cen MT" panose="020B0602020104020603" pitchFamily="34" charset="0"/>
                </a:rPr>
                <a:t>SQ</a:t>
              </a:r>
            </a:p>
          </p:txBody>
        </p:sp>
        <p:pic>
          <p:nvPicPr>
            <p:cNvPr id="26" name="Picture 25">
              <a:extLst>
                <a:ext uri="{FF2B5EF4-FFF2-40B4-BE49-F238E27FC236}">
                  <a16:creationId xmlns:a16="http://schemas.microsoft.com/office/drawing/2014/main" id="{4DEA09E1-00A2-6255-7BC8-9364DA737B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30000" y="3247473"/>
              <a:ext cx="530600" cy="530600"/>
            </a:xfrm>
            <a:prstGeom prst="rect">
              <a:avLst/>
            </a:prstGeom>
          </p:spPr>
        </p:pic>
      </p:grpSp>
      <p:grpSp>
        <p:nvGrpSpPr>
          <p:cNvPr id="27" name="Group 26">
            <a:extLst>
              <a:ext uri="{FF2B5EF4-FFF2-40B4-BE49-F238E27FC236}">
                <a16:creationId xmlns:a16="http://schemas.microsoft.com/office/drawing/2014/main" id="{C065B357-F87D-1864-9A26-53190B087291}"/>
              </a:ext>
            </a:extLst>
          </p:cNvPr>
          <p:cNvGrpSpPr/>
          <p:nvPr/>
        </p:nvGrpSpPr>
        <p:grpSpPr>
          <a:xfrm>
            <a:off x="-9300978" y="0"/>
            <a:ext cx="12224879" cy="6890657"/>
            <a:chOff x="-290919" y="200774"/>
            <a:chExt cx="12516583" cy="6657226"/>
          </a:xfrm>
        </p:grpSpPr>
        <p:sp>
          <p:nvSpPr>
            <p:cNvPr id="28" name="Rectangle 27">
              <a:extLst>
                <a:ext uri="{FF2B5EF4-FFF2-40B4-BE49-F238E27FC236}">
                  <a16:creationId xmlns:a16="http://schemas.microsoft.com/office/drawing/2014/main" id="{AA637CBE-157E-E0C2-D881-C318465FAC08}"/>
                </a:ext>
              </a:extLst>
            </p:cNvPr>
            <p:cNvSpPr/>
            <p:nvPr/>
          </p:nvSpPr>
          <p:spPr>
            <a:xfrm>
              <a:off x="-290919" y="200774"/>
              <a:ext cx="12482920" cy="6657226"/>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Freeform: Shape 20">
              <a:extLst>
                <a:ext uri="{FF2B5EF4-FFF2-40B4-BE49-F238E27FC236}">
                  <a16:creationId xmlns:a16="http://schemas.microsoft.com/office/drawing/2014/main" id="{BC369E84-C5CB-A5DE-CA74-85398BCCE5F5}"/>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5BB8DFB8-B653-1B48-AFF5-E4CD21380924}"/>
                </a:ext>
              </a:extLst>
            </p:cNvPr>
            <p:cNvSpPr txBox="1"/>
            <p:nvPr/>
          </p:nvSpPr>
          <p:spPr>
            <a:xfrm rot="16200000">
              <a:off x="10930257" y="3230022"/>
              <a:ext cx="1992086" cy="598729"/>
            </a:xfrm>
            <a:prstGeom prst="rect">
              <a:avLst/>
            </a:prstGeom>
            <a:noFill/>
          </p:spPr>
          <p:txBody>
            <a:bodyPr wrap="square" rtlCol="0">
              <a:spAutoFit/>
            </a:bodyPr>
            <a:lstStyle/>
            <a:p>
              <a:pPr algn="ctr"/>
              <a:r>
                <a:rPr lang="en-US" sz="3200" dirty="0">
                  <a:solidFill>
                    <a:srgbClr val="F0EEF0"/>
                  </a:solidFill>
                  <a:latin typeface="Tw Cen MT" panose="020B0602020104020603" pitchFamily="34" charset="0"/>
                </a:rPr>
                <a:t>FTR</a:t>
              </a:r>
            </a:p>
          </p:txBody>
        </p:sp>
        <p:pic>
          <p:nvPicPr>
            <p:cNvPr id="31" name="Picture 30">
              <a:extLst>
                <a:ext uri="{FF2B5EF4-FFF2-40B4-BE49-F238E27FC236}">
                  <a16:creationId xmlns:a16="http://schemas.microsoft.com/office/drawing/2014/main" id="{AE1D72F8-F462-C106-1613-5813E44735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30000" y="3247473"/>
              <a:ext cx="530600" cy="530600"/>
            </a:xfrm>
            <a:prstGeom prst="rect">
              <a:avLst/>
            </a:prstGeom>
          </p:spPr>
        </p:pic>
      </p:grpSp>
      <p:grpSp>
        <p:nvGrpSpPr>
          <p:cNvPr id="32" name="Group 31">
            <a:extLst>
              <a:ext uri="{FF2B5EF4-FFF2-40B4-BE49-F238E27FC236}">
                <a16:creationId xmlns:a16="http://schemas.microsoft.com/office/drawing/2014/main" id="{0FE2B8B2-6078-C744-B49B-C321EECECF96}"/>
              </a:ext>
            </a:extLst>
          </p:cNvPr>
          <p:cNvGrpSpPr/>
          <p:nvPr/>
        </p:nvGrpSpPr>
        <p:grpSpPr>
          <a:xfrm>
            <a:off x="-9758178" y="0"/>
            <a:ext cx="12269865" cy="6890657"/>
            <a:chOff x="-290919" y="200774"/>
            <a:chExt cx="12562642" cy="6657226"/>
          </a:xfrm>
        </p:grpSpPr>
        <p:sp>
          <p:nvSpPr>
            <p:cNvPr id="33" name="Rectangle 32">
              <a:extLst>
                <a:ext uri="{FF2B5EF4-FFF2-40B4-BE49-F238E27FC236}">
                  <a16:creationId xmlns:a16="http://schemas.microsoft.com/office/drawing/2014/main" id="{0B766C6B-357B-4BE8-C325-CB58E8A06E5D}"/>
                </a:ext>
              </a:extLst>
            </p:cNvPr>
            <p:cNvSpPr/>
            <p:nvPr/>
          </p:nvSpPr>
          <p:spPr>
            <a:xfrm>
              <a:off x="-290919" y="200774"/>
              <a:ext cx="12482920" cy="6657226"/>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p>
          </p:txBody>
        </p:sp>
        <p:sp>
          <p:nvSpPr>
            <p:cNvPr id="34" name="Freeform: Shape 20">
              <a:extLst>
                <a:ext uri="{FF2B5EF4-FFF2-40B4-BE49-F238E27FC236}">
                  <a16:creationId xmlns:a16="http://schemas.microsoft.com/office/drawing/2014/main" id="{2FB9B49C-6D9C-EBCD-6B43-762DC0F229D9}"/>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35" name="TextBox 34">
              <a:extLst>
                <a:ext uri="{FF2B5EF4-FFF2-40B4-BE49-F238E27FC236}">
                  <a16:creationId xmlns:a16="http://schemas.microsoft.com/office/drawing/2014/main" id="{3F753081-5A61-C163-264E-E570A061DA59}"/>
                </a:ext>
              </a:extLst>
            </p:cNvPr>
            <p:cNvSpPr txBox="1"/>
            <p:nvPr/>
          </p:nvSpPr>
          <p:spPr>
            <a:xfrm rot="16200000">
              <a:off x="10884108" y="3213408"/>
              <a:ext cx="2176501" cy="598729"/>
            </a:xfrm>
            <a:prstGeom prst="rect">
              <a:avLst/>
            </a:prstGeom>
            <a:noFill/>
          </p:spPr>
          <p:txBody>
            <a:bodyPr wrap="square" rtlCol="0">
              <a:spAutoFit/>
            </a:bodyPr>
            <a:lstStyle/>
            <a:p>
              <a:pPr algn="ctr"/>
              <a:r>
                <a:rPr lang="en-US" sz="3200" dirty="0">
                  <a:solidFill>
                    <a:srgbClr val="F0EEF0"/>
                  </a:solidFill>
                  <a:latin typeface="Tw Cen MT" panose="020B0602020104020603" pitchFamily="34" charset="0"/>
                </a:rPr>
                <a:t>Maintenance</a:t>
              </a:r>
            </a:p>
          </p:txBody>
        </p:sp>
        <p:pic>
          <p:nvPicPr>
            <p:cNvPr id="36" name="Picture 35">
              <a:extLst>
                <a:ext uri="{FF2B5EF4-FFF2-40B4-BE49-F238E27FC236}">
                  <a16:creationId xmlns:a16="http://schemas.microsoft.com/office/drawing/2014/main" id="{B85F4404-43F2-B25A-2B55-B376BF137B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30000" y="3247473"/>
              <a:ext cx="530600" cy="530600"/>
            </a:xfrm>
            <a:prstGeom prst="rect">
              <a:avLst/>
            </a:prstGeom>
          </p:spPr>
        </p:pic>
      </p:grpSp>
      <p:grpSp>
        <p:nvGrpSpPr>
          <p:cNvPr id="37" name="Group 36">
            <a:extLst>
              <a:ext uri="{FF2B5EF4-FFF2-40B4-BE49-F238E27FC236}">
                <a16:creationId xmlns:a16="http://schemas.microsoft.com/office/drawing/2014/main" id="{6EB96245-2326-AD90-A898-32AD6B0CF64A}"/>
              </a:ext>
            </a:extLst>
          </p:cNvPr>
          <p:cNvGrpSpPr/>
          <p:nvPr/>
        </p:nvGrpSpPr>
        <p:grpSpPr>
          <a:xfrm>
            <a:off x="-10165325" y="0"/>
            <a:ext cx="12192001" cy="6890657"/>
            <a:chOff x="-290919" y="200774"/>
            <a:chExt cx="12482920" cy="6657226"/>
          </a:xfrm>
        </p:grpSpPr>
        <p:sp>
          <p:nvSpPr>
            <p:cNvPr id="38" name="Rectangle 37">
              <a:extLst>
                <a:ext uri="{FF2B5EF4-FFF2-40B4-BE49-F238E27FC236}">
                  <a16:creationId xmlns:a16="http://schemas.microsoft.com/office/drawing/2014/main" id="{886497BA-AF24-D8DB-BBBD-07AF0D2AF7B5}"/>
                </a:ext>
              </a:extLst>
            </p:cNvPr>
            <p:cNvSpPr/>
            <p:nvPr/>
          </p:nvSpPr>
          <p:spPr>
            <a:xfrm>
              <a:off x="-290919" y="200774"/>
              <a:ext cx="12482920" cy="6657226"/>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Freeform: Shape 20">
              <a:extLst>
                <a:ext uri="{FF2B5EF4-FFF2-40B4-BE49-F238E27FC236}">
                  <a16:creationId xmlns:a16="http://schemas.microsoft.com/office/drawing/2014/main" id="{58C9D86E-E4DB-5CD8-256D-167B8269FFBE}"/>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a:extLst>
                <a:ext uri="{FF2B5EF4-FFF2-40B4-BE49-F238E27FC236}">
                  <a16:creationId xmlns:a16="http://schemas.microsoft.com/office/drawing/2014/main" id="{CB7C4A96-3373-D73A-C5EB-931D09926B21}"/>
                </a:ext>
              </a:extLst>
            </p:cNvPr>
            <p:cNvSpPr txBox="1"/>
            <p:nvPr/>
          </p:nvSpPr>
          <p:spPr>
            <a:xfrm rot="16200000">
              <a:off x="10872793" y="3218535"/>
              <a:ext cx="1992086" cy="598729"/>
            </a:xfrm>
            <a:prstGeom prst="rect">
              <a:avLst/>
            </a:prstGeom>
            <a:noFill/>
          </p:spPr>
          <p:txBody>
            <a:bodyPr wrap="square" rtlCol="0">
              <a:spAutoFit/>
            </a:bodyPr>
            <a:lstStyle/>
            <a:p>
              <a:pPr algn="ctr"/>
              <a:r>
                <a:rPr lang="en-US" sz="3200" dirty="0">
                  <a:solidFill>
                    <a:srgbClr val="F0EEF0"/>
                  </a:solidFill>
                  <a:latin typeface="Tw Cen MT" panose="020B0602020104020603" pitchFamily="34" charset="0"/>
                </a:rPr>
                <a:t>Types</a:t>
              </a:r>
            </a:p>
          </p:txBody>
        </p:sp>
        <p:pic>
          <p:nvPicPr>
            <p:cNvPr id="41" name="Picture 40">
              <a:extLst>
                <a:ext uri="{FF2B5EF4-FFF2-40B4-BE49-F238E27FC236}">
                  <a16:creationId xmlns:a16="http://schemas.microsoft.com/office/drawing/2014/main" id="{B4224DEB-426C-372D-5FA1-8BDEB00685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30000" y="3247473"/>
              <a:ext cx="530600" cy="530600"/>
            </a:xfrm>
            <a:prstGeom prst="rect">
              <a:avLst/>
            </a:prstGeom>
          </p:spPr>
        </p:pic>
      </p:grpSp>
      <p:grpSp>
        <p:nvGrpSpPr>
          <p:cNvPr id="42" name="Group 41">
            <a:extLst>
              <a:ext uri="{FF2B5EF4-FFF2-40B4-BE49-F238E27FC236}">
                <a16:creationId xmlns:a16="http://schemas.microsoft.com/office/drawing/2014/main" id="{ED2A338C-F2DC-EF83-6BF6-7FA04D3C2479}"/>
              </a:ext>
            </a:extLst>
          </p:cNvPr>
          <p:cNvGrpSpPr/>
          <p:nvPr/>
        </p:nvGrpSpPr>
        <p:grpSpPr>
          <a:xfrm>
            <a:off x="-10646431" y="0"/>
            <a:ext cx="12257760" cy="6890657"/>
            <a:chOff x="-290919" y="200774"/>
            <a:chExt cx="12550248" cy="6657226"/>
          </a:xfrm>
        </p:grpSpPr>
        <p:sp>
          <p:nvSpPr>
            <p:cNvPr id="43" name="Rectangle 42">
              <a:extLst>
                <a:ext uri="{FF2B5EF4-FFF2-40B4-BE49-F238E27FC236}">
                  <a16:creationId xmlns:a16="http://schemas.microsoft.com/office/drawing/2014/main" id="{5AA52C0B-31FB-1936-590B-4E2792E85CA7}"/>
                </a:ext>
              </a:extLst>
            </p:cNvPr>
            <p:cNvSpPr/>
            <p:nvPr/>
          </p:nvSpPr>
          <p:spPr>
            <a:xfrm>
              <a:off x="-290919" y="200774"/>
              <a:ext cx="12482920" cy="6657226"/>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Freeform: Shape 20">
              <a:extLst>
                <a:ext uri="{FF2B5EF4-FFF2-40B4-BE49-F238E27FC236}">
                  <a16:creationId xmlns:a16="http://schemas.microsoft.com/office/drawing/2014/main" id="{72038B80-16CA-3374-674B-7F6ABB9AE133}"/>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a:extLst>
                <a:ext uri="{FF2B5EF4-FFF2-40B4-BE49-F238E27FC236}">
                  <a16:creationId xmlns:a16="http://schemas.microsoft.com/office/drawing/2014/main" id="{3D8BB822-49DC-A7DE-CCFB-BFF8006B75B5}"/>
                </a:ext>
              </a:extLst>
            </p:cNvPr>
            <p:cNvSpPr txBox="1"/>
            <p:nvPr/>
          </p:nvSpPr>
          <p:spPr>
            <a:xfrm rot="16200000">
              <a:off x="10963922" y="3213408"/>
              <a:ext cx="1992086" cy="598729"/>
            </a:xfrm>
            <a:prstGeom prst="rect">
              <a:avLst/>
            </a:prstGeom>
            <a:noFill/>
          </p:spPr>
          <p:txBody>
            <a:bodyPr wrap="square" rtlCol="0">
              <a:spAutoFit/>
            </a:bodyPr>
            <a:lstStyle/>
            <a:p>
              <a:pPr algn="ctr"/>
              <a:r>
                <a:rPr lang="en-US" sz="3200" dirty="0">
                  <a:solidFill>
                    <a:srgbClr val="F0EEF0"/>
                  </a:solidFill>
                  <a:latin typeface="Tw Cen MT" panose="020B0602020104020603" pitchFamily="34" charset="0"/>
                </a:rPr>
                <a:t>Process</a:t>
              </a:r>
            </a:p>
          </p:txBody>
        </p:sp>
        <p:pic>
          <p:nvPicPr>
            <p:cNvPr id="46" name="Picture 45">
              <a:extLst>
                <a:ext uri="{FF2B5EF4-FFF2-40B4-BE49-F238E27FC236}">
                  <a16:creationId xmlns:a16="http://schemas.microsoft.com/office/drawing/2014/main" id="{5D72C743-4C13-4760-CEFA-6802FE559A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30000" y="3247473"/>
              <a:ext cx="530600" cy="530600"/>
            </a:xfrm>
            <a:prstGeom prst="rect">
              <a:avLst/>
            </a:prstGeom>
          </p:spPr>
        </p:pic>
      </p:grpSp>
      <p:grpSp>
        <p:nvGrpSpPr>
          <p:cNvPr id="47" name="Group 46">
            <a:extLst>
              <a:ext uri="{FF2B5EF4-FFF2-40B4-BE49-F238E27FC236}">
                <a16:creationId xmlns:a16="http://schemas.microsoft.com/office/drawing/2014/main" id="{F6A0B53D-ECE5-8E66-4C95-9D8F18008DB5}"/>
              </a:ext>
            </a:extLst>
          </p:cNvPr>
          <p:cNvGrpSpPr/>
          <p:nvPr/>
        </p:nvGrpSpPr>
        <p:grpSpPr>
          <a:xfrm>
            <a:off x="-11035649" y="0"/>
            <a:ext cx="12224879" cy="6890657"/>
            <a:chOff x="-290919" y="200774"/>
            <a:chExt cx="12516583" cy="6657226"/>
          </a:xfrm>
        </p:grpSpPr>
        <p:sp>
          <p:nvSpPr>
            <p:cNvPr id="48" name="Rectangle 47">
              <a:extLst>
                <a:ext uri="{FF2B5EF4-FFF2-40B4-BE49-F238E27FC236}">
                  <a16:creationId xmlns:a16="http://schemas.microsoft.com/office/drawing/2014/main" id="{77CC419B-7B78-3AE7-C97C-D2D3F8023428}"/>
                </a:ext>
              </a:extLst>
            </p:cNvPr>
            <p:cNvSpPr/>
            <p:nvPr/>
          </p:nvSpPr>
          <p:spPr>
            <a:xfrm>
              <a:off x="-290919" y="200774"/>
              <a:ext cx="12482920" cy="6657226"/>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Freeform: Shape 20">
              <a:extLst>
                <a:ext uri="{FF2B5EF4-FFF2-40B4-BE49-F238E27FC236}">
                  <a16:creationId xmlns:a16="http://schemas.microsoft.com/office/drawing/2014/main" id="{224D1335-3334-5D22-673A-4C68EB9C83F9}"/>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extBox 49">
              <a:extLst>
                <a:ext uri="{FF2B5EF4-FFF2-40B4-BE49-F238E27FC236}">
                  <a16:creationId xmlns:a16="http://schemas.microsoft.com/office/drawing/2014/main" id="{5047541C-B423-69C2-74DA-28A7B75F8DA2}"/>
                </a:ext>
              </a:extLst>
            </p:cNvPr>
            <p:cNvSpPr txBox="1"/>
            <p:nvPr/>
          </p:nvSpPr>
          <p:spPr>
            <a:xfrm rot="16200000">
              <a:off x="10930257" y="3230022"/>
              <a:ext cx="1992086" cy="598729"/>
            </a:xfrm>
            <a:prstGeom prst="rect">
              <a:avLst/>
            </a:prstGeom>
            <a:noFill/>
          </p:spPr>
          <p:txBody>
            <a:bodyPr wrap="square" rtlCol="0">
              <a:spAutoFit/>
            </a:bodyPr>
            <a:lstStyle/>
            <a:p>
              <a:pPr algn="ctr"/>
              <a:r>
                <a:rPr lang="en-US" sz="3200" dirty="0">
                  <a:solidFill>
                    <a:srgbClr val="F0EEF0"/>
                  </a:solidFill>
                  <a:latin typeface="Tw Cen MT" panose="020B0602020104020603" pitchFamily="34" charset="0"/>
                </a:rPr>
                <a:t>Testing</a:t>
              </a:r>
            </a:p>
          </p:txBody>
        </p:sp>
        <p:pic>
          <p:nvPicPr>
            <p:cNvPr id="51" name="Picture 50">
              <a:extLst>
                <a:ext uri="{FF2B5EF4-FFF2-40B4-BE49-F238E27FC236}">
                  <a16:creationId xmlns:a16="http://schemas.microsoft.com/office/drawing/2014/main" id="{A089207A-5A52-124A-AD2A-D0DE314873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30000" y="3247473"/>
              <a:ext cx="530600" cy="530600"/>
            </a:xfrm>
            <a:prstGeom prst="rect">
              <a:avLst/>
            </a:prstGeom>
          </p:spPr>
        </p:pic>
      </p:grpSp>
      <p:sp>
        <p:nvSpPr>
          <p:cNvPr id="8" name="TextBox 7">
            <a:extLst>
              <a:ext uri="{FF2B5EF4-FFF2-40B4-BE49-F238E27FC236}">
                <a16:creationId xmlns:a16="http://schemas.microsoft.com/office/drawing/2014/main" id="{8453AFE0-567A-CBE6-02EC-3EC3BB2D7F9F}"/>
              </a:ext>
            </a:extLst>
          </p:cNvPr>
          <p:cNvSpPr txBox="1"/>
          <p:nvPr/>
        </p:nvSpPr>
        <p:spPr>
          <a:xfrm>
            <a:off x="3293759" y="442913"/>
            <a:ext cx="7496601" cy="523220"/>
          </a:xfrm>
          <a:prstGeom prst="rect">
            <a:avLst/>
          </a:prstGeom>
          <a:noFill/>
        </p:spPr>
        <p:txBody>
          <a:bodyPr wrap="square" rtlCol="0">
            <a:spAutoFit/>
          </a:bodyPr>
          <a:lstStyle/>
          <a:p>
            <a:pPr algn="ctr"/>
            <a:endParaRPr lang="en-NP" sz="2800" b="1" u="sng"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1BC65485-424D-F4F0-D341-56A1CCBCDEE0}"/>
              </a:ext>
            </a:extLst>
          </p:cNvPr>
          <p:cNvSpPr txBox="1"/>
          <p:nvPr/>
        </p:nvSpPr>
        <p:spPr>
          <a:xfrm>
            <a:off x="4451063" y="6014977"/>
            <a:ext cx="4423575" cy="400110"/>
          </a:xfrm>
          <a:prstGeom prst="rect">
            <a:avLst/>
          </a:prstGeom>
          <a:noFill/>
        </p:spPr>
        <p:txBody>
          <a:bodyPr wrap="square" rtlCol="0">
            <a:spAutoFit/>
          </a:bodyPr>
          <a:lstStyle/>
          <a:p>
            <a:endParaRPr lang="en-NP" sz="2000" i="1"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948006AB-C689-0C9D-7875-2B771B094659}"/>
              </a:ext>
            </a:extLst>
          </p:cNvPr>
          <p:cNvSpPr txBox="1"/>
          <p:nvPr/>
        </p:nvSpPr>
        <p:spPr>
          <a:xfrm>
            <a:off x="4044247" y="522040"/>
            <a:ext cx="5320861" cy="584775"/>
          </a:xfrm>
          <a:prstGeom prst="rect">
            <a:avLst/>
          </a:prstGeom>
          <a:noFill/>
        </p:spPr>
        <p:txBody>
          <a:bodyPr wrap="square" rtlCol="0">
            <a:spAutoFit/>
          </a:bodyPr>
          <a:lstStyle/>
          <a:p>
            <a:r>
              <a:rPr lang="en-US" sz="3200" b="1" u="sng" dirty="0">
                <a:latin typeface="Times New Roman" panose="02020603050405020304" pitchFamily="18" charset="0"/>
                <a:cs typeface="Times New Roman" panose="02020603050405020304" pitchFamily="18" charset="0"/>
              </a:rPr>
              <a:t>Software Quality Assurance</a:t>
            </a:r>
            <a:endParaRPr lang="en-NP" sz="3200" b="1" u="sng"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C8DEACB0-7B32-9CEA-8899-22E5A045FB09}"/>
              </a:ext>
            </a:extLst>
          </p:cNvPr>
          <p:cNvSpPr txBox="1"/>
          <p:nvPr/>
        </p:nvSpPr>
        <p:spPr>
          <a:xfrm>
            <a:off x="3021940" y="1106815"/>
            <a:ext cx="6785859" cy="4093428"/>
          </a:xfrm>
          <a:prstGeom prst="rect">
            <a:avLst/>
          </a:prstGeom>
          <a:noFill/>
        </p:spPr>
        <p:txBody>
          <a:bodyPr wrap="square" rtlCol="0">
            <a:spAutoFit/>
          </a:bodyPr>
          <a:lstStyle/>
          <a:p>
            <a:pPr marL="342900" indent="-342900" algn="just">
              <a:buFont typeface="Wingdings" pitchFamily="2" charset="2"/>
              <a:buChar char="v"/>
            </a:pPr>
            <a:r>
              <a:rPr lang="en-US" sz="2000" dirty="0">
                <a:latin typeface="Times New Roman" panose="02020603050405020304" pitchFamily="18" charset="0"/>
                <a:cs typeface="Times New Roman" panose="02020603050405020304" pitchFamily="18" charset="0"/>
              </a:rPr>
              <a:t>Simply a way to assure quality of the software. SQA is process within the software development life cycle (SDLC) that checks the developed software to ensure it meets desired quality measures.</a:t>
            </a:r>
          </a:p>
          <a:p>
            <a:pPr marL="342900" indent="-342900" algn="just">
              <a:buFont typeface="Wingdings" pitchFamily="2" charset="2"/>
              <a:buChar char="v"/>
            </a:pPr>
            <a:r>
              <a:rPr lang="en-US" sz="2000" dirty="0">
                <a:latin typeface="Times New Roman" panose="02020603050405020304" pitchFamily="18" charset="0"/>
                <a:cs typeface="Times New Roman" panose="02020603050405020304" pitchFamily="18" charset="0"/>
              </a:rPr>
              <a:t>It contains set of activities that ensures process, procedure during development of the software.</a:t>
            </a:r>
          </a:p>
          <a:p>
            <a:pPr marL="342900" indent="-342900" algn="just">
              <a:buFont typeface="Wingdings" pitchFamily="2" charset="2"/>
              <a:buChar char="v"/>
            </a:pPr>
            <a:r>
              <a:rPr lang="en-US" sz="2000" dirty="0">
                <a:latin typeface="Times New Roman" panose="02020603050405020304" pitchFamily="18" charset="0"/>
                <a:cs typeface="Times New Roman" panose="02020603050405020304" pitchFamily="18" charset="0"/>
              </a:rPr>
              <a:t> Such as:</a:t>
            </a:r>
          </a:p>
          <a:p>
            <a:pPr marL="1257300" lvl="2" indent="-342900" algn="just">
              <a:buFont typeface="Wingdings" pitchFamily="2" charset="2"/>
              <a:buChar char="Ø"/>
            </a:pPr>
            <a:r>
              <a:rPr lang="en-US" sz="2000" dirty="0">
                <a:latin typeface="Times New Roman" panose="02020603050405020304" pitchFamily="18" charset="0"/>
                <a:cs typeface="Times New Roman" panose="02020603050405020304" pitchFamily="18" charset="0"/>
              </a:rPr>
              <a:t>Application of Technical Methods </a:t>
            </a:r>
          </a:p>
          <a:p>
            <a:pPr marL="1257300" lvl="2" indent="-342900" algn="just">
              <a:buFont typeface="Wingdings" pitchFamily="2" charset="2"/>
              <a:buChar char="Ø"/>
            </a:pPr>
            <a:r>
              <a:rPr lang="en-US" sz="2000" dirty="0">
                <a:latin typeface="Times New Roman" panose="02020603050405020304" pitchFamily="18" charset="0"/>
                <a:cs typeface="Times New Roman" panose="02020603050405020304" pitchFamily="18" charset="0"/>
              </a:rPr>
              <a:t>Conduct of Formal Technical Review (FTR) </a:t>
            </a:r>
          </a:p>
          <a:p>
            <a:pPr marL="1257300" lvl="2" indent="-342900" algn="just">
              <a:buFont typeface="Wingdings" pitchFamily="2" charset="2"/>
              <a:buChar char="Ø"/>
            </a:pPr>
            <a:r>
              <a:rPr lang="en-US" sz="2000" dirty="0">
                <a:latin typeface="Times New Roman" panose="02020603050405020304" pitchFamily="18" charset="0"/>
                <a:cs typeface="Times New Roman" panose="02020603050405020304" pitchFamily="18" charset="0"/>
              </a:rPr>
              <a:t>Testing of Software                                                            </a:t>
            </a:r>
          </a:p>
          <a:p>
            <a:pPr marL="1257300" lvl="2" indent="-342900" algn="just">
              <a:buFont typeface="Wingdings" pitchFamily="2" charset="2"/>
              <a:buChar char="Ø"/>
            </a:pPr>
            <a:r>
              <a:rPr lang="en-US" sz="2000" dirty="0">
                <a:latin typeface="Times New Roman" panose="02020603050405020304" pitchFamily="18" charset="0"/>
                <a:cs typeface="Times New Roman" panose="02020603050405020304" pitchFamily="18" charset="0"/>
              </a:rPr>
              <a:t>Enforcement of Standards</a:t>
            </a:r>
          </a:p>
          <a:p>
            <a:pPr marL="1257300" lvl="2" indent="-342900" algn="just">
              <a:buFont typeface="Wingdings" pitchFamily="2" charset="2"/>
              <a:buChar char="Ø"/>
            </a:pPr>
            <a:r>
              <a:rPr lang="en-US" sz="2000" dirty="0">
                <a:latin typeface="Times New Roman" panose="02020603050405020304" pitchFamily="18" charset="0"/>
                <a:cs typeface="Times New Roman" panose="02020603050405020304" pitchFamily="18" charset="0"/>
              </a:rPr>
              <a:t>Control of Change</a:t>
            </a:r>
          </a:p>
          <a:p>
            <a:pPr algn="just"/>
            <a:endParaRPr lang="en-NP" sz="2000" dirty="0">
              <a:latin typeface="Times New Roman" panose="02020603050405020304" pitchFamily="18" charset="0"/>
              <a:cs typeface="Times New Roman" panose="02020603050405020304" pitchFamily="18" charset="0"/>
            </a:endParaRPr>
          </a:p>
        </p:txBody>
      </p:sp>
      <p:pic>
        <p:nvPicPr>
          <p:cNvPr id="11" name="Picture 10">
            <a:extLst>
              <a:ext uri="{FF2B5EF4-FFF2-40B4-BE49-F238E27FC236}">
                <a16:creationId xmlns:a16="http://schemas.microsoft.com/office/drawing/2014/main" id="{5C3E06A1-2E0B-C950-BDF2-A89DC75B7E33}"/>
              </a:ext>
            </a:extLst>
          </p:cNvPr>
          <p:cNvPicPr>
            <a:picLocks noChangeAspect="1"/>
          </p:cNvPicPr>
          <p:nvPr/>
        </p:nvPicPr>
        <p:blipFill>
          <a:blip r:embed="rId3"/>
          <a:stretch>
            <a:fillRect/>
          </a:stretch>
        </p:blipFill>
        <p:spPr>
          <a:xfrm>
            <a:off x="7140495" y="3972910"/>
            <a:ext cx="2774669" cy="2772416"/>
          </a:xfrm>
          <a:prstGeom prst="rect">
            <a:avLst/>
          </a:prstGeom>
        </p:spPr>
      </p:pic>
    </p:spTree>
    <p:extLst>
      <p:ext uri="{BB962C8B-B14F-4D97-AF65-F5344CB8AC3E}">
        <p14:creationId xmlns:p14="http://schemas.microsoft.com/office/powerpoint/2010/main" val="752899171"/>
      </p:ext>
    </p:extLst>
  </p:cSld>
  <p:clrMapOvr>
    <a:masterClrMapping/>
  </p:clrMapOvr>
  <mc:AlternateContent xmlns:mc="http://schemas.openxmlformats.org/markup-compatibility/2006">
    <mc:Choice xmlns:p159="http://schemas.microsoft.com/office/powerpoint/2015/09/main" Requires="p159">
      <p:transition spd="med">
        <p159:morph option="byObject"/>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C8A16B82-6A3C-46F5-8D32-072FDF89864A}"/>
              </a:ext>
            </a:extLst>
          </p:cNvPr>
          <p:cNvGrpSpPr/>
          <p:nvPr/>
        </p:nvGrpSpPr>
        <p:grpSpPr>
          <a:xfrm>
            <a:off x="15181" y="0"/>
            <a:ext cx="12283055" cy="6890657"/>
            <a:chOff x="-290919" y="200774"/>
            <a:chExt cx="12576146" cy="6657226"/>
          </a:xfrm>
        </p:grpSpPr>
        <p:sp>
          <p:nvSpPr>
            <p:cNvPr id="20" name="Rectangle 19">
              <a:extLst>
                <a:ext uri="{FF2B5EF4-FFF2-40B4-BE49-F238E27FC236}">
                  <a16:creationId xmlns:a16="http://schemas.microsoft.com/office/drawing/2014/main" id="{2F391CEE-E392-4A9D-BD11-6954B994FB42}"/>
                </a:ext>
              </a:extLst>
            </p:cNvPr>
            <p:cNvSpPr/>
            <p:nvPr/>
          </p:nvSpPr>
          <p:spPr>
            <a:xfrm>
              <a:off x="-290919" y="200774"/>
              <a:ext cx="12482920" cy="6657226"/>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Freeform: Shape 20">
              <a:extLst>
                <a:ext uri="{FF2B5EF4-FFF2-40B4-BE49-F238E27FC236}">
                  <a16:creationId xmlns:a16="http://schemas.microsoft.com/office/drawing/2014/main" id="{7AC43ACA-5000-40E2-80D3-19833F9F1A3F}"/>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BE022673-C77C-4E8F-AF41-8B283703E87E}"/>
                </a:ext>
              </a:extLst>
            </p:cNvPr>
            <p:cNvSpPr txBox="1"/>
            <p:nvPr/>
          </p:nvSpPr>
          <p:spPr>
            <a:xfrm rot="16200000">
              <a:off x="10989820" y="3218536"/>
              <a:ext cx="1992086" cy="598729"/>
            </a:xfrm>
            <a:prstGeom prst="rect">
              <a:avLst/>
            </a:prstGeom>
            <a:noFill/>
          </p:spPr>
          <p:txBody>
            <a:bodyPr wrap="square" rtlCol="0">
              <a:spAutoFit/>
            </a:bodyPr>
            <a:lstStyle/>
            <a:p>
              <a:pPr algn="ctr"/>
              <a:r>
                <a:rPr lang="en-US" sz="3200" dirty="0">
                  <a:solidFill>
                    <a:srgbClr val="F0EEF0"/>
                  </a:solidFill>
                  <a:latin typeface="Tw Cen MT" panose="020B0602020104020603" pitchFamily="34" charset="0"/>
                </a:rPr>
                <a:t>Introduction</a:t>
              </a:r>
            </a:p>
          </p:txBody>
        </p:sp>
        <p:pic>
          <p:nvPicPr>
            <p:cNvPr id="23" name="Picture 22">
              <a:extLst>
                <a:ext uri="{FF2B5EF4-FFF2-40B4-BE49-F238E27FC236}">
                  <a16:creationId xmlns:a16="http://schemas.microsoft.com/office/drawing/2014/main" id="{E8AD023B-AE8D-405F-90E6-27B0D47079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30000" y="3247473"/>
              <a:ext cx="530600" cy="530600"/>
            </a:xfrm>
            <a:prstGeom prst="rect">
              <a:avLst/>
            </a:prstGeom>
          </p:spPr>
        </p:pic>
      </p:grpSp>
      <p:grpSp>
        <p:nvGrpSpPr>
          <p:cNvPr id="2" name="Group 1">
            <a:extLst>
              <a:ext uri="{FF2B5EF4-FFF2-40B4-BE49-F238E27FC236}">
                <a16:creationId xmlns:a16="http://schemas.microsoft.com/office/drawing/2014/main" id="{E7BBC821-7E87-7919-CFE7-47DB877D5E11}"/>
              </a:ext>
            </a:extLst>
          </p:cNvPr>
          <p:cNvGrpSpPr/>
          <p:nvPr/>
        </p:nvGrpSpPr>
        <p:grpSpPr>
          <a:xfrm>
            <a:off x="-364390" y="0"/>
            <a:ext cx="12283056" cy="6890657"/>
            <a:chOff x="-290919" y="200774"/>
            <a:chExt cx="12576147" cy="6657226"/>
          </a:xfrm>
        </p:grpSpPr>
        <p:sp>
          <p:nvSpPr>
            <p:cNvPr id="3" name="Rectangle 2">
              <a:extLst>
                <a:ext uri="{FF2B5EF4-FFF2-40B4-BE49-F238E27FC236}">
                  <a16:creationId xmlns:a16="http://schemas.microsoft.com/office/drawing/2014/main" id="{4357B14E-8DC7-65D1-F50A-E5D480AF1CF0}"/>
                </a:ext>
              </a:extLst>
            </p:cNvPr>
            <p:cNvSpPr/>
            <p:nvPr/>
          </p:nvSpPr>
          <p:spPr>
            <a:xfrm>
              <a:off x="-290919" y="200774"/>
              <a:ext cx="12482920" cy="6657226"/>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Freeform: Shape 20">
              <a:extLst>
                <a:ext uri="{FF2B5EF4-FFF2-40B4-BE49-F238E27FC236}">
                  <a16:creationId xmlns:a16="http://schemas.microsoft.com/office/drawing/2014/main" id="{8BAB2218-E649-982D-C809-6AE393EC178A}"/>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BA190542-C76C-47D0-0C6B-52BFCA16E8B7}"/>
                </a:ext>
              </a:extLst>
            </p:cNvPr>
            <p:cNvSpPr txBox="1"/>
            <p:nvPr/>
          </p:nvSpPr>
          <p:spPr>
            <a:xfrm rot="16200000">
              <a:off x="10747481" y="3227380"/>
              <a:ext cx="2476766" cy="598729"/>
            </a:xfrm>
            <a:prstGeom prst="rect">
              <a:avLst/>
            </a:prstGeom>
            <a:noFill/>
          </p:spPr>
          <p:txBody>
            <a:bodyPr wrap="square" rtlCol="0">
              <a:spAutoFit/>
            </a:bodyPr>
            <a:lstStyle/>
            <a:p>
              <a:pPr algn="ctr"/>
              <a:r>
                <a:rPr lang="en-US" sz="3200" dirty="0">
                  <a:solidFill>
                    <a:srgbClr val="F0EEF0"/>
                  </a:solidFill>
                  <a:latin typeface="Tw Cen MT" panose="020B0602020104020603" pitchFamily="34" charset="0"/>
                </a:rPr>
                <a:t>Installation</a:t>
              </a:r>
            </a:p>
          </p:txBody>
        </p:sp>
        <p:pic>
          <p:nvPicPr>
            <p:cNvPr id="6" name="Picture 5">
              <a:extLst>
                <a:ext uri="{FF2B5EF4-FFF2-40B4-BE49-F238E27FC236}">
                  <a16:creationId xmlns:a16="http://schemas.microsoft.com/office/drawing/2014/main" id="{C4B67F8C-F436-7ECE-00C9-78A722FB63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30000" y="3247473"/>
              <a:ext cx="530600" cy="530600"/>
            </a:xfrm>
            <a:prstGeom prst="rect">
              <a:avLst/>
            </a:prstGeom>
          </p:spPr>
        </p:pic>
      </p:grpSp>
      <p:grpSp>
        <p:nvGrpSpPr>
          <p:cNvPr id="12" name="Group 11">
            <a:extLst>
              <a:ext uri="{FF2B5EF4-FFF2-40B4-BE49-F238E27FC236}">
                <a16:creationId xmlns:a16="http://schemas.microsoft.com/office/drawing/2014/main" id="{9025340B-E80F-343E-9298-06F95332B65C}"/>
              </a:ext>
            </a:extLst>
          </p:cNvPr>
          <p:cNvGrpSpPr/>
          <p:nvPr/>
        </p:nvGrpSpPr>
        <p:grpSpPr>
          <a:xfrm>
            <a:off x="-740329" y="0"/>
            <a:ext cx="12192001" cy="6890657"/>
            <a:chOff x="-290919" y="200774"/>
            <a:chExt cx="12482920" cy="6657226"/>
          </a:xfrm>
        </p:grpSpPr>
        <p:sp>
          <p:nvSpPr>
            <p:cNvPr id="13" name="Rectangle 12">
              <a:extLst>
                <a:ext uri="{FF2B5EF4-FFF2-40B4-BE49-F238E27FC236}">
                  <a16:creationId xmlns:a16="http://schemas.microsoft.com/office/drawing/2014/main" id="{2A86AA0D-2417-593D-7C4E-20F608E4F49D}"/>
                </a:ext>
              </a:extLst>
            </p:cNvPr>
            <p:cNvSpPr/>
            <p:nvPr/>
          </p:nvSpPr>
          <p:spPr>
            <a:xfrm>
              <a:off x="-290919" y="200774"/>
              <a:ext cx="12482920" cy="6657226"/>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Freeform: Shape 20">
              <a:extLst>
                <a:ext uri="{FF2B5EF4-FFF2-40B4-BE49-F238E27FC236}">
                  <a16:creationId xmlns:a16="http://schemas.microsoft.com/office/drawing/2014/main" id="{FDECC909-287C-4761-B9C9-2FAC14D65333}"/>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86D1CCB1-3ED0-75FB-F5C2-5AFD943C1050}"/>
                </a:ext>
              </a:extLst>
            </p:cNvPr>
            <p:cNvSpPr txBox="1"/>
            <p:nvPr/>
          </p:nvSpPr>
          <p:spPr>
            <a:xfrm rot="16200000">
              <a:off x="10872793" y="3218535"/>
              <a:ext cx="1992086" cy="598729"/>
            </a:xfrm>
            <a:prstGeom prst="rect">
              <a:avLst/>
            </a:prstGeom>
            <a:noFill/>
          </p:spPr>
          <p:txBody>
            <a:bodyPr wrap="square" rtlCol="0">
              <a:spAutoFit/>
            </a:bodyPr>
            <a:lstStyle/>
            <a:p>
              <a:pPr algn="ctr"/>
              <a:r>
                <a:rPr lang="en-US" sz="3200" dirty="0">
                  <a:solidFill>
                    <a:srgbClr val="F0EEF0"/>
                  </a:solidFill>
                  <a:latin typeface="Tw Cen MT" panose="020B0602020104020603" pitchFamily="34" charset="0"/>
                </a:rPr>
                <a:t>Types</a:t>
              </a:r>
            </a:p>
          </p:txBody>
        </p:sp>
        <p:pic>
          <p:nvPicPr>
            <p:cNvPr id="16" name="Picture 15">
              <a:extLst>
                <a:ext uri="{FF2B5EF4-FFF2-40B4-BE49-F238E27FC236}">
                  <a16:creationId xmlns:a16="http://schemas.microsoft.com/office/drawing/2014/main" id="{C1E6DBA5-0646-6BB6-1C17-94F6D8D669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30000" y="3247473"/>
              <a:ext cx="530600" cy="530600"/>
            </a:xfrm>
            <a:prstGeom prst="rect">
              <a:avLst/>
            </a:prstGeom>
          </p:spPr>
        </p:pic>
      </p:grpSp>
      <p:grpSp>
        <p:nvGrpSpPr>
          <p:cNvPr id="17" name="Group 16">
            <a:extLst>
              <a:ext uri="{FF2B5EF4-FFF2-40B4-BE49-F238E27FC236}">
                <a16:creationId xmlns:a16="http://schemas.microsoft.com/office/drawing/2014/main" id="{8FB9E86B-6EC9-EA7E-B264-912252A61CE9}"/>
              </a:ext>
            </a:extLst>
          </p:cNvPr>
          <p:cNvGrpSpPr/>
          <p:nvPr/>
        </p:nvGrpSpPr>
        <p:grpSpPr>
          <a:xfrm>
            <a:off x="-1236470" y="0"/>
            <a:ext cx="12257760" cy="6890657"/>
            <a:chOff x="-290919" y="200774"/>
            <a:chExt cx="12550248" cy="6657226"/>
          </a:xfrm>
        </p:grpSpPr>
        <p:sp>
          <p:nvSpPr>
            <p:cNvPr id="18" name="Rectangle 17">
              <a:extLst>
                <a:ext uri="{FF2B5EF4-FFF2-40B4-BE49-F238E27FC236}">
                  <a16:creationId xmlns:a16="http://schemas.microsoft.com/office/drawing/2014/main" id="{3984AE5E-5855-2DB3-64B5-AB1B5D10986F}"/>
                </a:ext>
              </a:extLst>
            </p:cNvPr>
            <p:cNvSpPr/>
            <p:nvPr/>
          </p:nvSpPr>
          <p:spPr>
            <a:xfrm>
              <a:off x="-290919" y="200774"/>
              <a:ext cx="12482920" cy="6657226"/>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Freeform: Shape 20">
              <a:extLst>
                <a:ext uri="{FF2B5EF4-FFF2-40B4-BE49-F238E27FC236}">
                  <a16:creationId xmlns:a16="http://schemas.microsoft.com/office/drawing/2014/main" id="{40C5A265-C4C0-7B12-0F66-1AA11428E48D}"/>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DA05D2F6-1050-80CD-63B4-6295D64BAE02}"/>
                </a:ext>
              </a:extLst>
            </p:cNvPr>
            <p:cNvSpPr txBox="1"/>
            <p:nvPr/>
          </p:nvSpPr>
          <p:spPr>
            <a:xfrm rot="16200000">
              <a:off x="10963922" y="3213408"/>
              <a:ext cx="1992086" cy="598729"/>
            </a:xfrm>
            <a:prstGeom prst="rect">
              <a:avLst/>
            </a:prstGeom>
            <a:noFill/>
          </p:spPr>
          <p:txBody>
            <a:bodyPr wrap="square" rtlCol="0">
              <a:spAutoFit/>
            </a:bodyPr>
            <a:lstStyle/>
            <a:p>
              <a:pPr algn="ctr"/>
              <a:r>
                <a:rPr lang="en-US" sz="3200" dirty="0">
                  <a:solidFill>
                    <a:srgbClr val="F0EEF0"/>
                  </a:solidFill>
                  <a:latin typeface="Tw Cen MT" panose="020B0602020104020603" pitchFamily="34" charset="0"/>
                </a:rPr>
                <a:t>SQ</a:t>
              </a:r>
            </a:p>
          </p:txBody>
        </p:sp>
        <p:pic>
          <p:nvPicPr>
            <p:cNvPr id="26" name="Picture 25">
              <a:extLst>
                <a:ext uri="{FF2B5EF4-FFF2-40B4-BE49-F238E27FC236}">
                  <a16:creationId xmlns:a16="http://schemas.microsoft.com/office/drawing/2014/main" id="{4DEA09E1-00A2-6255-7BC8-9364DA737B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30000" y="3247473"/>
              <a:ext cx="530600" cy="530600"/>
            </a:xfrm>
            <a:prstGeom prst="rect">
              <a:avLst/>
            </a:prstGeom>
          </p:spPr>
        </p:pic>
      </p:grpSp>
      <p:grpSp>
        <p:nvGrpSpPr>
          <p:cNvPr id="27" name="Group 26">
            <a:extLst>
              <a:ext uri="{FF2B5EF4-FFF2-40B4-BE49-F238E27FC236}">
                <a16:creationId xmlns:a16="http://schemas.microsoft.com/office/drawing/2014/main" id="{C065B357-F87D-1864-9A26-53190B087291}"/>
              </a:ext>
            </a:extLst>
          </p:cNvPr>
          <p:cNvGrpSpPr/>
          <p:nvPr/>
        </p:nvGrpSpPr>
        <p:grpSpPr>
          <a:xfrm>
            <a:off x="-9300978" y="0"/>
            <a:ext cx="12224879" cy="6890657"/>
            <a:chOff x="-290919" y="200774"/>
            <a:chExt cx="12516583" cy="6657226"/>
          </a:xfrm>
        </p:grpSpPr>
        <p:sp>
          <p:nvSpPr>
            <p:cNvPr id="28" name="Rectangle 27">
              <a:extLst>
                <a:ext uri="{FF2B5EF4-FFF2-40B4-BE49-F238E27FC236}">
                  <a16:creationId xmlns:a16="http://schemas.microsoft.com/office/drawing/2014/main" id="{AA637CBE-157E-E0C2-D881-C318465FAC08}"/>
                </a:ext>
              </a:extLst>
            </p:cNvPr>
            <p:cNvSpPr/>
            <p:nvPr/>
          </p:nvSpPr>
          <p:spPr>
            <a:xfrm>
              <a:off x="-290919" y="200774"/>
              <a:ext cx="12482920" cy="6657226"/>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Freeform: Shape 20">
              <a:extLst>
                <a:ext uri="{FF2B5EF4-FFF2-40B4-BE49-F238E27FC236}">
                  <a16:creationId xmlns:a16="http://schemas.microsoft.com/office/drawing/2014/main" id="{BC369E84-C5CB-A5DE-CA74-85398BCCE5F5}"/>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5BB8DFB8-B653-1B48-AFF5-E4CD21380924}"/>
                </a:ext>
              </a:extLst>
            </p:cNvPr>
            <p:cNvSpPr txBox="1"/>
            <p:nvPr/>
          </p:nvSpPr>
          <p:spPr>
            <a:xfrm rot="16200000">
              <a:off x="10930257" y="3230022"/>
              <a:ext cx="1992086" cy="598729"/>
            </a:xfrm>
            <a:prstGeom prst="rect">
              <a:avLst/>
            </a:prstGeom>
            <a:noFill/>
          </p:spPr>
          <p:txBody>
            <a:bodyPr wrap="square" rtlCol="0">
              <a:spAutoFit/>
            </a:bodyPr>
            <a:lstStyle/>
            <a:p>
              <a:pPr algn="ctr"/>
              <a:r>
                <a:rPr lang="en-US" sz="3200" dirty="0">
                  <a:solidFill>
                    <a:srgbClr val="F0EEF0"/>
                  </a:solidFill>
                  <a:latin typeface="Tw Cen MT" panose="020B0602020104020603" pitchFamily="34" charset="0"/>
                </a:rPr>
                <a:t>FTR</a:t>
              </a:r>
            </a:p>
          </p:txBody>
        </p:sp>
        <p:pic>
          <p:nvPicPr>
            <p:cNvPr id="31" name="Picture 30">
              <a:extLst>
                <a:ext uri="{FF2B5EF4-FFF2-40B4-BE49-F238E27FC236}">
                  <a16:creationId xmlns:a16="http://schemas.microsoft.com/office/drawing/2014/main" id="{AE1D72F8-F462-C106-1613-5813E44735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30000" y="3247473"/>
              <a:ext cx="530600" cy="530600"/>
            </a:xfrm>
            <a:prstGeom prst="rect">
              <a:avLst/>
            </a:prstGeom>
          </p:spPr>
        </p:pic>
      </p:grpSp>
      <p:grpSp>
        <p:nvGrpSpPr>
          <p:cNvPr id="32" name="Group 31">
            <a:extLst>
              <a:ext uri="{FF2B5EF4-FFF2-40B4-BE49-F238E27FC236}">
                <a16:creationId xmlns:a16="http://schemas.microsoft.com/office/drawing/2014/main" id="{0FE2B8B2-6078-C744-B49B-C321EECECF96}"/>
              </a:ext>
            </a:extLst>
          </p:cNvPr>
          <p:cNvGrpSpPr/>
          <p:nvPr/>
        </p:nvGrpSpPr>
        <p:grpSpPr>
          <a:xfrm>
            <a:off x="-9758178" y="0"/>
            <a:ext cx="12269865" cy="6890657"/>
            <a:chOff x="-290919" y="200774"/>
            <a:chExt cx="12562642" cy="6657226"/>
          </a:xfrm>
        </p:grpSpPr>
        <p:sp>
          <p:nvSpPr>
            <p:cNvPr id="33" name="Rectangle 32">
              <a:extLst>
                <a:ext uri="{FF2B5EF4-FFF2-40B4-BE49-F238E27FC236}">
                  <a16:creationId xmlns:a16="http://schemas.microsoft.com/office/drawing/2014/main" id="{0B766C6B-357B-4BE8-C325-CB58E8A06E5D}"/>
                </a:ext>
              </a:extLst>
            </p:cNvPr>
            <p:cNvSpPr/>
            <p:nvPr/>
          </p:nvSpPr>
          <p:spPr>
            <a:xfrm>
              <a:off x="-290919" y="200774"/>
              <a:ext cx="12482920" cy="6657226"/>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p>
          </p:txBody>
        </p:sp>
        <p:sp>
          <p:nvSpPr>
            <p:cNvPr id="34" name="Freeform: Shape 20">
              <a:extLst>
                <a:ext uri="{FF2B5EF4-FFF2-40B4-BE49-F238E27FC236}">
                  <a16:creationId xmlns:a16="http://schemas.microsoft.com/office/drawing/2014/main" id="{2FB9B49C-6D9C-EBCD-6B43-762DC0F229D9}"/>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35" name="TextBox 34">
              <a:extLst>
                <a:ext uri="{FF2B5EF4-FFF2-40B4-BE49-F238E27FC236}">
                  <a16:creationId xmlns:a16="http://schemas.microsoft.com/office/drawing/2014/main" id="{3F753081-5A61-C163-264E-E570A061DA59}"/>
                </a:ext>
              </a:extLst>
            </p:cNvPr>
            <p:cNvSpPr txBox="1"/>
            <p:nvPr/>
          </p:nvSpPr>
          <p:spPr>
            <a:xfrm rot="16200000">
              <a:off x="10884108" y="3213408"/>
              <a:ext cx="2176501" cy="598729"/>
            </a:xfrm>
            <a:prstGeom prst="rect">
              <a:avLst/>
            </a:prstGeom>
            <a:noFill/>
          </p:spPr>
          <p:txBody>
            <a:bodyPr wrap="square" rtlCol="0">
              <a:spAutoFit/>
            </a:bodyPr>
            <a:lstStyle/>
            <a:p>
              <a:pPr algn="ctr"/>
              <a:r>
                <a:rPr lang="en-US" sz="3200" dirty="0">
                  <a:solidFill>
                    <a:srgbClr val="F0EEF0"/>
                  </a:solidFill>
                  <a:latin typeface="Tw Cen MT" panose="020B0602020104020603" pitchFamily="34" charset="0"/>
                </a:rPr>
                <a:t>Maintenance</a:t>
              </a:r>
            </a:p>
          </p:txBody>
        </p:sp>
        <p:pic>
          <p:nvPicPr>
            <p:cNvPr id="36" name="Picture 35">
              <a:extLst>
                <a:ext uri="{FF2B5EF4-FFF2-40B4-BE49-F238E27FC236}">
                  <a16:creationId xmlns:a16="http://schemas.microsoft.com/office/drawing/2014/main" id="{B85F4404-43F2-B25A-2B55-B376BF137B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30000" y="3247473"/>
              <a:ext cx="530600" cy="530600"/>
            </a:xfrm>
            <a:prstGeom prst="rect">
              <a:avLst/>
            </a:prstGeom>
          </p:spPr>
        </p:pic>
      </p:grpSp>
      <p:grpSp>
        <p:nvGrpSpPr>
          <p:cNvPr id="37" name="Group 36">
            <a:extLst>
              <a:ext uri="{FF2B5EF4-FFF2-40B4-BE49-F238E27FC236}">
                <a16:creationId xmlns:a16="http://schemas.microsoft.com/office/drawing/2014/main" id="{6EB96245-2326-AD90-A898-32AD6B0CF64A}"/>
              </a:ext>
            </a:extLst>
          </p:cNvPr>
          <p:cNvGrpSpPr/>
          <p:nvPr/>
        </p:nvGrpSpPr>
        <p:grpSpPr>
          <a:xfrm>
            <a:off x="-10165325" y="0"/>
            <a:ext cx="12192001" cy="6890657"/>
            <a:chOff x="-290919" y="200774"/>
            <a:chExt cx="12482920" cy="6657226"/>
          </a:xfrm>
        </p:grpSpPr>
        <p:sp>
          <p:nvSpPr>
            <p:cNvPr id="38" name="Rectangle 37">
              <a:extLst>
                <a:ext uri="{FF2B5EF4-FFF2-40B4-BE49-F238E27FC236}">
                  <a16:creationId xmlns:a16="http://schemas.microsoft.com/office/drawing/2014/main" id="{886497BA-AF24-D8DB-BBBD-07AF0D2AF7B5}"/>
                </a:ext>
              </a:extLst>
            </p:cNvPr>
            <p:cNvSpPr/>
            <p:nvPr/>
          </p:nvSpPr>
          <p:spPr>
            <a:xfrm>
              <a:off x="-290919" y="200774"/>
              <a:ext cx="12482920" cy="6657226"/>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Freeform: Shape 20">
              <a:extLst>
                <a:ext uri="{FF2B5EF4-FFF2-40B4-BE49-F238E27FC236}">
                  <a16:creationId xmlns:a16="http://schemas.microsoft.com/office/drawing/2014/main" id="{58C9D86E-E4DB-5CD8-256D-167B8269FFBE}"/>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a:extLst>
                <a:ext uri="{FF2B5EF4-FFF2-40B4-BE49-F238E27FC236}">
                  <a16:creationId xmlns:a16="http://schemas.microsoft.com/office/drawing/2014/main" id="{CB7C4A96-3373-D73A-C5EB-931D09926B21}"/>
                </a:ext>
              </a:extLst>
            </p:cNvPr>
            <p:cNvSpPr txBox="1"/>
            <p:nvPr/>
          </p:nvSpPr>
          <p:spPr>
            <a:xfrm rot="16200000">
              <a:off x="10872793" y="3218535"/>
              <a:ext cx="1992086" cy="598729"/>
            </a:xfrm>
            <a:prstGeom prst="rect">
              <a:avLst/>
            </a:prstGeom>
            <a:noFill/>
          </p:spPr>
          <p:txBody>
            <a:bodyPr wrap="square" rtlCol="0">
              <a:spAutoFit/>
            </a:bodyPr>
            <a:lstStyle/>
            <a:p>
              <a:pPr algn="ctr"/>
              <a:r>
                <a:rPr lang="en-US" sz="3200" dirty="0">
                  <a:solidFill>
                    <a:srgbClr val="F0EEF0"/>
                  </a:solidFill>
                  <a:latin typeface="Tw Cen MT" panose="020B0602020104020603" pitchFamily="34" charset="0"/>
                </a:rPr>
                <a:t>Types</a:t>
              </a:r>
            </a:p>
          </p:txBody>
        </p:sp>
        <p:pic>
          <p:nvPicPr>
            <p:cNvPr id="41" name="Picture 40">
              <a:extLst>
                <a:ext uri="{FF2B5EF4-FFF2-40B4-BE49-F238E27FC236}">
                  <a16:creationId xmlns:a16="http://schemas.microsoft.com/office/drawing/2014/main" id="{B4224DEB-426C-372D-5FA1-8BDEB00685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30000" y="3247473"/>
              <a:ext cx="530600" cy="530600"/>
            </a:xfrm>
            <a:prstGeom prst="rect">
              <a:avLst/>
            </a:prstGeom>
          </p:spPr>
        </p:pic>
      </p:grpSp>
      <p:grpSp>
        <p:nvGrpSpPr>
          <p:cNvPr id="42" name="Group 41">
            <a:extLst>
              <a:ext uri="{FF2B5EF4-FFF2-40B4-BE49-F238E27FC236}">
                <a16:creationId xmlns:a16="http://schemas.microsoft.com/office/drawing/2014/main" id="{ED2A338C-F2DC-EF83-6BF6-7FA04D3C2479}"/>
              </a:ext>
            </a:extLst>
          </p:cNvPr>
          <p:cNvGrpSpPr/>
          <p:nvPr/>
        </p:nvGrpSpPr>
        <p:grpSpPr>
          <a:xfrm>
            <a:off x="-10646431" y="0"/>
            <a:ext cx="12257760" cy="6890657"/>
            <a:chOff x="-290919" y="200774"/>
            <a:chExt cx="12550248" cy="6657226"/>
          </a:xfrm>
        </p:grpSpPr>
        <p:sp>
          <p:nvSpPr>
            <p:cNvPr id="43" name="Rectangle 42">
              <a:extLst>
                <a:ext uri="{FF2B5EF4-FFF2-40B4-BE49-F238E27FC236}">
                  <a16:creationId xmlns:a16="http://schemas.microsoft.com/office/drawing/2014/main" id="{5AA52C0B-31FB-1936-590B-4E2792E85CA7}"/>
                </a:ext>
              </a:extLst>
            </p:cNvPr>
            <p:cNvSpPr/>
            <p:nvPr/>
          </p:nvSpPr>
          <p:spPr>
            <a:xfrm>
              <a:off x="-290919" y="200774"/>
              <a:ext cx="12482920" cy="6657226"/>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Freeform: Shape 20">
              <a:extLst>
                <a:ext uri="{FF2B5EF4-FFF2-40B4-BE49-F238E27FC236}">
                  <a16:creationId xmlns:a16="http://schemas.microsoft.com/office/drawing/2014/main" id="{72038B80-16CA-3374-674B-7F6ABB9AE133}"/>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a:extLst>
                <a:ext uri="{FF2B5EF4-FFF2-40B4-BE49-F238E27FC236}">
                  <a16:creationId xmlns:a16="http://schemas.microsoft.com/office/drawing/2014/main" id="{3D8BB822-49DC-A7DE-CCFB-BFF8006B75B5}"/>
                </a:ext>
              </a:extLst>
            </p:cNvPr>
            <p:cNvSpPr txBox="1"/>
            <p:nvPr/>
          </p:nvSpPr>
          <p:spPr>
            <a:xfrm rot="16200000">
              <a:off x="10963922" y="3213408"/>
              <a:ext cx="1992086" cy="598729"/>
            </a:xfrm>
            <a:prstGeom prst="rect">
              <a:avLst/>
            </a:prstGeom>
            <a:noFill/>
          </p:spPr>
          <p:txBody>
            <a:bodyPr wrap="square" rtlCol="0">
              <a:spAutoFit/>
            </a:bodyPr>
            <a:lstStyle/>
            <a:p>
              <a:pPr algn="ctr"/>
              <a:r>
                <a:rPr lang="en-US" sz="3200" dirty="0">
                  <a:solidFill>
                    <a:srgbClr val="F0EEF0"/>
                  </a:solidFill>
                  <a:latin typeface="Tw Cen MT" panose="020B0602020104020603" pitchFamily="34" charset="0"/>
                </a:rPr>
                <a:t>Process</a:t>
              </a:r>
            </a:p>
          </p:txBody>
        </p:sp>
        <p:pic>
          <p:nvPicPr>
            <p:cNvPr id="46" name="Picture 45">
              <a:extLst>
                <a:ext uri="{FF2B5EF4-FFF2-40B4-BE49-F238E27FC236}">
                  <a16:creationId xmlns:a16="http://schemas.microsoft.com/office/drawing/2014/main" id="{5D72C743-4C13-4760-CEFA-6802FE559A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30000" y="3247473"/>
              <a:ext cx="530600" cy="530600"/>
            </a:xfrm>
            <a:prstGeom prst="rect">
              <a:avLst/>
            </a:prstGeom>
          </p:spPr>
        </p:pic>
      </p:grpSp>
      <p:grpSp>
        <p:nvGrpSpPr>
          <p:cNvPr id="47" name="Group 46">
            <a:extLst>
              <a:ext uri="{FF2B5EF4-FFF2-40B4-BE49-F238E27FC236}">
                <a16:creationId xmlns:a16="http://schemas.microsoft.com/office/drawing/2014/main" id="{F6A0B53D-ECE5-8E66-4C95-9D8F18008DB5}"/>
              </a:ext>
            </a:extLst>
          </p:cNvPr>
          <p:cNvGrpSpPr/>
          <p:nvPr/>
        </p:nvGrpSpPr>
        <p:grpSpPr>
          <a:xfrm>
            <a:off x="-11035649" y="0"/>
            <a:ext cx="12224879" cy="6890657"/>
            <a:chOff x="-290919" y="200774"/>
            <a:chExt cx="12516583" cy="6657226"/>
          </a:xfrm>
        </p:grpSpPr>
        <p:sp>
          <p:nvSpPr>
            <p:cNvPr id="48" name="Rectangle 47">
              <a:extLst>
                <a:ext uri="{FF2B5EF4-FFF2-40B4-BE49-F238E27FC236}">
                  <a16:creationId xmlns:a16="http://schemas.microsoft.com/office/drawing/2014/main" id="{77CC419B-7B78-3AE7-C97C-D2D3F8023428}"/>
                </a:ext>
              </a:extLst>
            </p:cNvPr>
            <p:cNvSpPr/>
            <p:nvPr/>
          </p:nvSpPr>
          <p:spPr>
            <a:xfrm>
              <a:off x="-290919" y="200774"/>
              <a:ext cx="12482920" cy="6657226"/>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Freeform: Shape 20">
              <a:extLst>
                <a:ext uri="{FF2B5EF4-FFF2-40B4-BE49-F238E27FC236}">
                  <a16:creationId xmlns:a16="http://schemas.microsoft.com/office/drawing/2014/main" id="{224D1335-3334-5D22-673A-4C68EB9C83F9}"/>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extBox 49">
              <a:extLst>
                <a:ext uri="{FF2B5EF4-FFF2-40B4-BE49-F238E27FC236}">
                  <a16:creationId xmlns:a16="http://schemas.microsoft.com/office/drawing/2014/main" id="{5047541C-B423-69C2-74DA-28A7B75F8DA2}"/>
                </a:ext>
              </a:extLst>
            </p:cNvPr>
            <p:cNvSpPr txBox="1"/>
            <p:nvPr/>
          </p:nvSpPr>
          <p:spPr>
            <a:xfrm rot="16200000">
              <a:off x="10930257" y="3230022"/>
              <a:ext cx="1992086" cy="598729"/>
            </a:xfrm>
            <a:prstGeom prst="rect">
              <a:avLst/>
            </a:prstGeom>
            <a:noFill/>
          </p:spPr>
          <p:txBody>
            <a:bodyPr wrap="square" rtlCol="0">
              <a:spAutoFit/>
            </a:bodyPr>
            <a:lstStyle/>
            <a:p>
              <a:pPr algn="ctr"/>
              <a:r>
                <a:rPr lang="en-US" sz="3200" dirty="0">
                  <a:solidFill>
                    <a:srgbClr val="F0EEF0"/>
                  </a:solidFill>
                  <a:latin typeface="Tw Cen MT" panose="020B0602020104020603" pitchFamily="34" charset="0"/>
                </a:rPr>
                <a:t>Testing</a:t>
              </a:r>
            </a:p>
          </p:txBody>
        </p:sp>
        <p:pic>
          <p:nvPicPr>
            <p:cNvPr id="51" name="Picture 50">
              <a:extLst>
                <a:ext uri="{FF2B5EF4-FFF2-40B4-BE49-F238E27FC236}">
                  <a16:creationId xmlns:a16="http://schemas.microsoft.com/office/drawing/2014/main" id="{A089207A-5A52-124A-AD2A-D0DE314873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30000" y="3247473"/>
              <a:ext cx="530600" cy="530600"/>
            </a:xfrm>
            <a:prstGeom prst="rect">
              <a:avLst/>
            </a:prstGeom>
          </p:spPr>
        </p:pic>
      </p:grpSp>
      <p:pic>
        <p:nvPicPr>
          <p:cNvPr id="11" name="Picture 2">
            <a:extLst>
              <a:ext uri="{FF2B5EF4-FFF2-40B4-BE49-F238E27FC236}">
                <a16:creationId xmlns:a16="http://schemas.microsoft.com/office/drawing/2014/main" id="{45FABEFA-69C3-F4F1-FB4C-3D4839D2EB0D}"/>
              </a:ext>
            </a:extLst>
          </p:cNvPr>
          <p:cNvPicPr>
            <a:picLocks noChangeAspect="1" noChangeArrowheads="1"/>
          </p:cNvPicPr>
          <p:nvPr/>
        </p:nvPicPr>
        <p:blipFill>
          <a:blip r:embed="rId3">
            <a:clrChange>
              <a:clrFrom>
                <a:srgbClr val="FFFFFF"/>
              </a:clrFrom>
              <a:clrTo>
                <a:srgbClr val="FFFFFF">
                  <a:alpha val="0"/>
                </a:srgbClr>
              </a:clrTo>
            </a:clrChange>
            <a:extLst>
              <a:ext uri="{BEBA8EAE-BF5A-486C-A8C5-ECC9F3942E4B}">
                <a14:imgProps xmlns:a14="http://schemas.microsoft.com/office/drawing/2010/main">
                  <a14:imgLayer r:embed="rId4">
                    <a14:imgEffect>
                      <a14:backgroundRemoval t="1957" b="97609" l="2609" r="96957">
                        <a14:foregroundMark x1="29348" y1="5435" x2="13913" y2="17174"/>
                        <a14:foregroundMark x1="13913" y1="17174" x2="1957" y2="40870"/>
                        <a14:foregroundMark x1="1957" y1="40870" x2="5217" y2="69565"/>
                        <a14:foregroundMark x1="5217" y1="69565" x2="21304" y2="90652"/>
                        <a14:foregroundMark x1="21304" y1="90652" x2="56304" y2="98696"/>
                        <a14:foregroundMark x1="56304" y1="98696" x2="75435" y2="91957"/>
                        <a14:foregroundMark x1="75435" y1="91957" x2="86304" y2="83043"/>
                        <a14:foregroundMark x1="86304" y1="83043" x2="96739" y2="63043"/>
                        <a14:foregroundMark x1="96739" y1="63043" x2="97826" y2="42391"/>
                        <a14:foregroundMark x1="97826" y1="42391" x2="88913" y2="22174"/>
                        <a14:foregroundMark x1="88913" y1="22174" x2="78261" y2="10652"/>
                        <a14:foregroundMark x1="78261" y1="10652" x2="52391" y2="2391"/>
                        <a14:foregroundMark x1="52391" y1="2391" x2="43478" y2="1957"/>
                        <a14:foregroundMark x1="43478" y1="1957" x2="25870" y2="7609"/>
                        <a14:foregroundMark x1="15217" y1="20217" x2="8478" y2="40217"/>
                        <a14:foregroundMark x1="8478" y1="40217" x2="15652" y2="66957"/>
                        <a14:foregroundMark x1="15652" y1="66957" x2="22174" y2="68696"/>
                        <a14:foregroundMark x1="5652" y1="62174" x2="2826" y2="40870"/>
                        <a14:foregroundMark x1="27174" y1="83913" x2="50652" y2="87609"/>
                        <a14:foregroundMark x1="50652" y1="87609" x2="74348" y2="85217"/>
                        <a14:foregroundMark x1="74348" y1="85217" x2="74783" y2="85217"/>
                        <a14:foregroundMark x1="35000" y1="94783" x2="58261" y2="93696"/>
                        <a14:foregroundMark x1="51087" y1="97826" x2="51087" y2="97826"/>
                        <a14:foregroundMark x1="88696" y1="22174" x2="83696" y2="49783"/>
                        <a14:foregroundMark x1="83696" y1="49783" x2="85217" y2="60217"/>
                        <a14:foregroundMark x1="85217" y1="60217" x2="86304" y2="63043"/>
                        <a14:foregroundMark x1="91957" y1="34348" x2="97826" y2="48043"/>
                        <a14:foregroundMark x1="97826" y1="48043" x2="96957" y2="58696"/>
                        <a14:foregroundMark x1="96957" y1="58696" x2="96087" y2="60652"/>
                        <a14:foregroundMark x1="53478" y1="41522" x2="53478" y2="41522"/>
                        <a14:foregroundMark x1="60217" y1="84783" x2="53696" y2="85870"/>
                        <a14:foregroundMark x1="27826" y1="77391" x2="51522" y2="82391"/>
                        <a14:foregroundMark x1="51522" y1="82391" x2="70217" y2="82174"/>
                        <a14:foregroundMark x1="49348" y1="33478" x2="44130" y2="47609"/>
                        <a14:foregroundMark x1="44130" y1="47609" x2="51087" y2="55000"/>
                        <a14:foregroundMark x1="51087" y1="55000" x2="56957" y2="45000"/>
                        <a14:foregroundMark x1="56957" y1="45000" x2="49783" y2="40435"/>
                        <a14:foregroundMark x1="42826" y1="43043" x2="38261" y2="52609"/>
                        <a14:foregroundMark x1="44348" y1="52174" x2="44348" y2="52174"/>
                        <a14:foregroundMark x1="56087" y1="51739" x2="43913" y2="51087"/>
                        <a14:foregroundMark x1="43913" y1="51087" x2="49565" y2="46957"/>
                        <a14:foregroundMark x1="39565" y1="52391" x2="48696" y2="55652"/>
                        <a14:foregroundMark x1="48696" y1="55652" x2="58478" y2="52826"/>
                        <a14:foregroundMark x1="30652" y1="63478" x2="51087" y2="61739"/>
                        <a14:foregroundMark x1="31304" y1="61304" x2="40000" y2="61522"/>
                        <a14:foregroundMark x1="40000" y1="61522" x2="49783" y2="61087"/>
                        <a14:foregroundMark x1="54565" y1="62391" x2="66739" y2="61304"/>
                        <a14:foregroundMark x1="40000" y1="69130" x2="60000" y2="69565"/>
                        <a14:foregroundMark x1="38696" y1="67826" x2="58478" y2="68261"/>
                        <a14:foregroundMark x1="37826" y1="70435" x2="60435" y2="69783"/>
                        <a14:foregroundMark x1="60435" y1="69783" x2="60652" y2="69783"/>
                        <a14:foregroundMark x1="63043" y1="64130" x2="69565" y2="64130"/>
                        <a14:foregroundMark x1="68696" y1="62391" x2="68696" y2="62391"/>
                        <a14:foregroundMark x1="68696" y1="61957" x2="68696" y2="61957"/>
                        <a14:foregroundMark x1="30652" y1="64783" x2="53913" y2="63478"/>
                        <a14:foregroundMark x1="53913" y1="63478" x2="54130" y2="63478"/>
                      </a14:backgroundRemoval>
                    </a14:imgEffect>
                    <a14:imgEffect>
                      <a14:brightnessContrast bright="-20000" contrast="40000"/>
                    </a14:imgEffect>
                  </a14:imgLayer>
                </a14:imgProps>
              </a:ext>
              <a:ext uri="{28A0092B-C50C-407E-A947-70E740481C1C}">
                <a14:useLocalDpi xmlns:a14="http://schemas.microsoft.com/office/drawing/2010/main" val="0"/>
              </a:ext>
            </a:extLst>
          </a:blip>
          <a:srcRect/>
          <a:stretch>
            <a:fillRect/>
          </a:stretch>
        </p:blipFill>
        <p:spPr bwMode="auto">
          <a:xfrm>
            <a:off x="4604849" y="348185"/>
            <a:ext cx="4790881" cy="4790881"/>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52" name="TextBox 51">
            <a:extLst>
              <a:ext uri="{FF2B5EF4-FFF2-40B4-BE49-F238E27FC236}">
                <a16:creationId xmlns:a16="http://schemas.microsoft.com/office/drawing/2014/main" id="{C5EDCC29-2B02-1E2C-2D40-9A6A36F309D1}"/>
              </a:ext>
            </a:extLst>
          </p:cNvPr>
          <p:cNvSpPr txBox="1"/>
          <p:nvPr/>
        </p:nvSpPr>
        <p:spPr>
          <a:xfrm>
            <a:off x="4620615" y="5572918"/>
            <a:ext cx="4790881" cy="400110"/>
          </a:xfrm>
          <a:prstGeom prst="rect">
            <a:avLst/>
          </a:prstGeom>
          <a:noFill/>
        </p:spPr>
        <p:txBody>
          <a:bodyPr wrap="square" rtlCol="0">
            <a:spAutoFit/>
          </a:bodyPr>
          <a:lstStyle/>
          <a:p>
            <a:r>
              <a:rPr lang="en-NP" sz="2000" i="1" dirty="0">
                <a:latin typeface="Times New Roman" panose="02020603050405020304" pitchFamily="18" charset="0"/>
                <a:cs typeface="Times New Roman" panose="02020603050405020304" pitchFamily="18" charset="0"/>
              </a:rPr>
              <a:t>Fig: - Methods of System Quality Assurance </a:t>
            </a:r>
          </a:p>
        </p:txBody>
      </p:sp>
    </p:spTree>
    <p:extLst>
      <p:ext uri="{BB962C8B-B14F-4D97-AF65-F5344CB8AC3E}">
        <p14:creationId xmlns:p14="http://schemas.microsoft.com/office/powerpoint/2010/main" val="1457308968"/>
      </p:ext>
    </p:extLst>
  </p:cSld>
  <p:clrMapOvr>
    <a:masterClrMapping/>
  </p:clrMapOvr>
  <mc:AlternateContent xmlns:mc="http://schemas.openxmlformats.org/markup-compatibility/2006">
    <mc:Choice xmlns:p159="http://schemas.microsoft.com/office/powerpoint/2015/09/main" Requires="p159">
      <p:transition spd="med">
        <p159:morph option="byObject"/>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C8A16B82-6A3C-46F5-8D32-072FDF89864A}"/>
              </a:ext>
            </a:extLst>
          </p:cNvPr>
          <p:cNvGrpSpPr/>
          <p:nvPr/>
        </p:nvGrpSpPr>
        <p:grpSpPr>
          <a:xfrm>
            <a:off x="15181" y="0"/>
            <a:ext cx="12283055" cy="6890657"/>
            <a:chOff x="-290919" y="200774"/>
            <a:chExt cx="12576146" cy="6657226"/>
          </a:xfrm>
        </p:grpSpPr>
        <p:sp>
          <p:nvSpPr>
            <p:cNvPr id="20" name="Rectangle 19">
              <a:extLst>
                <a:ext uri="{FF2B5EF4-FFF2-40B4-BE49-F238E27FC236}">
                  <a16:creationId xmlns:a16="http://schemas.microsoft.com/office/drawing/2014/main" id="{2F391CEE-E392-4A9D-BD11-6954B994FB42}"/>
                </a:ext>
              </a:extLst>
            </p:cNvPr>
            <p:cNvSpPr/>
            <p:nvPr/>
          </p:nvSpPr>
          <p:spPr>
            <a:xfrm>
              <a:off x="-290919" y="200774"/>
              <a:ext cx="12482920" cy="6657226"/>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Freeform: Shape 20">
              <a:extLst>
                <a:ext uri="{FF2B5EF4-FFF2-40B4-BE49-F238E27FC236}">
                  <a16:creationId xmlns:a16="http://schemas.microsoft.com/office/drawing/2014/main" id="{7AC43ACA-5000-40E2-80D3-19833F9F1A3F}"/>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BE022673-C77C-4E8F-AF41-8B283703E87E}"/>
                </a:ext>
              </a:extLst>
            </p:cNvPr>
            <p:cNvSpPr txBox="1"/>
            <p:nvPr/>
          </p:nvSpPr>
          <p:spPr>
            <a:xfrm rot="16200000">
              <a:off x="10989820" y="3218536"/>
              <a:ext cx="1992086" cy="598729"/>
            </a:xfrm>
            <a:prstGeom prst="rect">
              <a:avLst/>
            </a:prstGeom>
            <a:noFill/>
          </p:spPr>
          <p:txBody>
            <a:bodyPr wrap="square" rtlCol="0">
              <a:spAutoFit/>
            </a:bodyPr>
            <a:lstStyle/>
            <a:p>
              <a:pPr algn="ctr"/>
              <a:r>
                <a:rPr lang="en-US" sz="3200" dirty="0">
                  <a:solidFill>
                    <a:srgbClr val="F0EEF0"/>
                  </a:solidFill>
                  <a:latin typeface="Tw Cen MT" panose="020B0602020104020603" pitchFamily="34" charset="0"/>
                </a:rPr>
                <a:t>Introduction</a:t>
              </a:r>
            </a:p>
          </p:txBody>
        </p:sp>
        <p:pic>
          <p:nvPicPr>
            <p:cNvPr id="23" name="Picture 22">
              <a:extLst>
                <a:ext uri="{FF2B5EF4-FFF2-40B4-BE49-F238E27FC236}">
                  <a16:creationId xmlns:a16="http://schemas.microsoft.com/office/drawing/2014/main" id="{E8AD023B-AE8D-405F-90E6-27B0D47079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30000" y="3247473"/>
              <a:ext cx="530600" cy="530600"/>
            </a:xfrm>
            <a:prstGeom prst="rect">
              <a:avLst/>
            </a:prstGeom>
          </p:spPr>
        </p:pic>
      </p:grpSp>
      <p:grpSp>
        <p:nvGrpSpPr>
          <p:cNvPr id="2" name="Group 1">
            <a:extLst>
              <a:ext uri="{FF2B5EF4-FFF2-40B4-BE49-F238E27FC236}">
                <a16:creationId xmlns:a16="http://schemas.microsoft.com/office/drawing/2014/main" id="{E7BBC821-7E87-7919-CFE7-47DB877D5E11}"/>
              </a:ext>
            </a:extLst>
          </p:cNvPr>
          <p:cNvGrpSpPr/>
          <p:nvPr/>
        </p:nvGrpSpPr>
        <p:grpSpPr>
          <a:xfrm>
            <a:off x="-364390" y="0"/>
            <a:ext cx="12283056" cy="6890657"/>
            <a:chOff x="-290919" y="200774"/>
            <a:chExt cx="12576147" cy="6657226"/>
          </a:xfrm>
        </p:grpSpPr>
        <p:sp>
          <p:nvSpPr>
            <p:cNvPr id="3" name="Rectangle 2">
              <a:extLst>
                <a:ext uri="{FF2B5EF4-FFF2-40B4-BE49-F238E27FC236}">
                  <a16:creationId xmlns:a16="http://schemas.microsoft.com/office/drawing/2014/main" id="{4357B14E-8DC7-65D1-F50A-E5D480AF1CF0}"/>
                </a:ext>
              </a:extLst>
            </p:cNvPr>
            <p:cNvSpPr/>
            <p:nvPr/>
          </p:nvSpPr>
          <p:spPr>
            <a:xfrm>
              <a:off x="-290919" y="200774"/>
              <a:ext cx="12482920" cy="6657226"/>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Freeform: Shape 20">
              <a:extLst>
                <a:ext uri="{FF2B5EF4-FFF2-40B4-BE49-F238E27FC236}">
                  <a16:creationId xmlns:a16="http://schemas.microsoft.com/office/drawing/2014/main" id="{8BAB2218-E649-982D-C809-6AE393EC178A}"/>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BA190542-C76C-47D0-0C6B-52BFCA16E8B7}"/>
                </a:ext>
              </a:extLst>
            </p:cNvPr>
            <p:cNvSpPr txBox="1"/>
            <p:nvPr/>
          </p:nvSpPr>
          <p:spPr>
            <a:xfrm rot="16200000">
              <a:off x="10747481" y="3227380"/>
              <a:ext cx="2476766" cy="598729"/>
            </a:xfrm>
            <a:prstGeom prst="rect">
              <a:avLst/>
            </a:prstGeom>
            <a:noFill/>
          </p:spPr>
          <p:txBody>
            <a:bodyPr wrap="square" rtlCol="0">
              <a:spAutoFit/>
            </a:bodyPr>
            <a:lstStyle/>
            <a:p>
              <a:pPr algn="ctr"/>
              <a:r>
                <a:rPr lang="en-US" sz="3200" dirty="0">
                  <a:solidFill>
                    <a:srgbClr val="F0EEF0"/>
                  </a:solidFill>
                  <a:latin typeface="Tw Cen MT" panose="020B0602020104020603" pitchFamily="34" charset="0"/>
                </a:rPr>
                <a:t>Installation</a:t>
              </a:r>
            </a:p>
          </p:txBody>
        </p:sp>
        <p:pic>
          <p:nvPicPr>
            <p:cNvPr id="6" name="Picture 5">
              <a:extLst>
                <a:ext uri="{FF2B5EF4-FFF2-40B4-BE49-F238E27FC236}">
                  <a16:creationId xmlns:a16="http://schemas.microsoft.com/office/drawing/2014/main" id="{C4B67F8C-F436-7ECE-00C9-78A722FB63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30000" y="3247473"/>
              <a:ext cx="530600" cy="530600"/>
            </a:xfrm>
            <a:prstGeom prst="rect">
              <a:avLst/>
            </a:prstGeom>
          </p:spPr>
        </p:pic>
      </p:grpSp>
      <p:grpSp>
        <p:nvGrpSpPr>
          <p:cNvPr id="12" name="Group 11">
            <a:extLst>
              <a:ext uri="{FF2B5EF4-FFF2-40B4-BE49-F238E27FC236}">
                <a16:creationId xmlns:a16="http://schemas.microsoft.com/office/drawing/2014/main" id="{9025340B-E80F-343E-9298-06F95332B65C}"/>
              </a:ext>
            </a:extLst>
          </p:cNvPr>
          <p:cNvGrpSpPr/>
          <p:nvPr/>
        </p:nvGrpSpPr>
        <p:grpSpPr>
          <a:xfrm>
            <a:off x="-740329" y="0"/>
            <a:ext cx="12192001" cy="6890657"/>
            <a:chOff x="-290919" y="200774"/>
            <a:chExt cx="12482920" cy="6657226"/>
          </a:xfrm>
        </p:grpSpPr>
        <p:sp>
          <p:nvSpPr>
            <p:cNvPr id="13" name="Rectangle 12">
              <a:extLst>
                <a:ext uri="{FF2B5EF4-FFF2-40B4-BE49-F238E27FC236}">
                  <a16:creationId xmlns:a16="http://schemas.microsoft.com/office/drawing/2014/main" id="{2A86AA0D-2417-593D-7C4E-20F608E4F49D}"/>
                </a:ext>
              </a:extLst>
            </p:cNvPr>
            <p:cNvSpPr/>
            <p:nvPr/>
          </p:nvSpPr>
          <p:spPr>
            <a:xfrm>
              <a:off x="-290919" y="200774"/>
              <a:ext cx="12482920" cy="6657226"/>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Freeform: Shape 20">
              <a:extLst>
                <a:ext uri="{FF2B5EF4-FFF2-40B4-BE49-F238E27FC236}">
                  <a16:creationId xmlns:a16="http://schemas.microsoft.com/office/drawing/2014/main" id="{FDECC909-287C-4761-B9C9-2FAC14D65333}"/>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86D1CCB1-3ED0-75FB-F5C2-5AFD943C1050}"/>
                </a:ext>
              </a:extLst>
            </p:cNvPr>
            <p:cNvSpPr txBox="1"/>
            <p:nvPr/>
          </p:nvSpPr>
          <p:spPr>
            <a:xfrm rot="16200000">
              <a:off x="10872793" y="3218535"/>
              <a:ext cx="1992086" cy="598729"/>
            </a:xfrm>
            <a:prstGeom prst="rect">
              <a:avLst/>
            </a:prstGeom>
            <a:noFill/>
          </p:spPr>
          <p:txBody>
            <a:bodyPr wrap="square" rtlCol="0">
              <a:spAutoFit/>
            </a:bodyPr>
            <a:lstStyle/>
            <a:p>
              <a:pPr algn="ctr"/>
              <a:r>
                <a:rPr lang="en-US" sz="3200" dirty="0">
                  <a:solidFill>
                    <a:srgbClr val="F0EEF0"/>
                  </a:solidFill>
                  <a:latin typeface="Tw Cen MT" panose="020B0602020104020603" pitchFamily="34" charset="0"/>
                </a:rPr>
                <a:t>Types</a:t>
              </a:r>
            </a:p>
          </p:txBody>
        </p:sp>
        <p:pic>
          <p:nvPicPr>
            <p:cNvPr id="16" name="Picture 15">
              <a:extLst>
                <a:ext uri="{FF2B5EF4-FFF2-40B4-BE49-F238E27FC236}">
                  <a16:creationId xmlns:a16="http://schemas.microsoft.com/office/drawing/2014/main" id="{C1E6DBA5-0646-6BB6-1C17-94F6D8D669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30000" y="3247473"/>
              <a:ext cx="530600" cy="530600"/>
            </a:xfrm>
            <a:prstGeom prst="rect">
              <a:avLst/>
            </a:prstGeom>
          </p:spPr>
        </p:pic>
      </p:grpSp>
      <p:grpSp>
        <p:nvGrpSpPr>
          <p:cNvPr id="17" name="Group 16">
            <a:extLst>
              <a:ext uri="{FF2B5EF4-FFF2-40B4-BE49-F238E27FC236}">
                <a16:creationId xmlns:a16="http://schemas.microsoft.com/office/drawing/2014/main" id="{8FB9E86B-6EC9-EA7E-B264-912252A61CE9}"/>
              </a:ext>
            </a:extLst>
          </p:cNvPr>
          <p:cNvGrpSpPr/>
          <p:nvPr/>
        </p:nvGrpSpPr>
        <p:grpSpPr>
          <a:xfrm>
            <a:off x="-1236470" y="0"/>
            <a:ext cx="12257760" cy="6890657"/>
            <a:chOff x="-290919" y="200774"/>
            <a:chExt cx="12550248" cy="6657226"/>
          </a:xfrm>
        </p:grpSpPr>
        <p:sp>
          <p:nvSpPr>
            <p:cNvPr id="18" name="Rectangle 17">
              <a:extLst>
                <a:ext uri="{FF2B5EF4-FFF2-40B4-BE49-F238E27FC236}">
                  <a16:creationId xmlns:a16="http://schemas.microsoft.com/office/drawing/2014/main" id="{3984AE5E-5855-2DB3-64B5-AB1B5D10986F}"/>
                </a:ext>
              </a:extLst>
            </p:cNvPr>
            <p:cNvSpPr/>
            <p:nvPr/>
          </p:nvSpPr>
          <p:spPr>
            <a:xfrm>
              <a:off x="-290919" y="200774"/>
              <a:ext cx="12482920" cy="6657226"/>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Freeform: Shape 20">
              <a:extLst>
                <a:ext uri="{FF2B5EF4-FFF2-40B4-BE49-F238E27FC236}">
                  <a16:creationId xmlns:a16="http://schemas.microsoft.com/office/drawing/2014/main" id="{40C5A265-C4C0-7B12-0F66-1AA11428E48D}"/>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DA05D2F6-1050-80CD-63B4-6295D64BAE02}"/>
                </a:ext>
              </a:extLst>
            </p:cNvPr>
            <p:cNvSpPr txBox="1"/>
            <p:nvPr/>
          </p:nvSpPr>
          <p:spPr>
            <a:xfrm rot="16200000">
              <a:off x="10963922" y="3213408"/>
              <a:ext cx="1992086" cy="598729"/>
            </a:xfrm>
            <a:prstGeom prst="rect">
              <a:avLst/>
            </a:prstGeom>
            <a:noFill/>
          </p:spPr>
          <p:txBody>
            <a:bodyPr wrap="square" rtlCol="0">
              <a:spAutoFit/>
            </a:bodyPr>
            <a:lstStyle/>
            <a:p>
              <a:pPr algn="ctr"/>
              <a:r>
                <a:rPr lang="en-US" sz="3200" dirty="0">
                  <a:solidFill>
                    <a:srgbClr val="F0EEF0"/>
                  </a:solidFill>
                  <a:latin typeface="Tw Cen MT" panose="020B0602020104020603" pitchFamily="34" charset="0"/>
                </a:rPr>
                <a:t>SQ</a:t>
              </a:r>
            </a:p>
          </p:txBody>
        </p:sp>
        <p:pic>
          <p:nvPicPr>
            <p:cNvPr id="26" name="Picture 25">
              <a:extLst>
                <a:ext uri="{FF2B5EF4-FFF2-40B4-BE49-F238E27FC236}">
                  <a16:creationId xmlns:a16="http://schemas.microsoft.com/office/drawing/2014/main" id="{4DEA09E1-00A2-6255-7BC8-9364DA737B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30000" y="3247473"/>
              <a:ext cx="530600" cy="530600"/>
            </a:xfrm>
            <a:prstGeom prst="rect">
              <a:avLst/>
            </a:prstGeom>
          </p:spPr>
        </p:pic>
      </p:grpSp>
      <p:grpSp>
        <p:nvGrpSpPr>
          <p:cNvPr id="27" name="Group 26">
            <a:extLst>
              <a:ext uri="{FF2B5EF4-FFF2-40B4-BE49-F238E27FC236}">
                <a16:creationId xmlns:a16="http://schemas.microsoft.com/office/drawing/2014/main" id="{C065B357-F87D-1864-9A26-53190B087291}"/>
              </a:ext>
            </a:extLst>
          </p:cNvPr>
          <p:cNvGrpSpPr/>
          <p:nvPr/>
        </p:nvGrpSpPr>
        <p:grpSpPr>
          <a:xfrm>
            <a:off x="-1628577" y="0"/>
            <a:ext cx="12224879" cy="6890657"/>
            <a:chOff x="-290919" y="200774"/>
            <a:chExt cx="12516583" cy="6657226"/>
          </a:xfrm>
        </p:grpSpPr>
        <p:sp>
          <p:nvSpPr>
            <p:cNvPr id="28" name="Rectangle 27">
              <a:extLst>
                <a:ext uri="{FF2B5EF4-FFF2-40B4-BE49-F238E27FC236}">
                  <a16:creationId xmlns:a16="http://schemas.microsoft.com/office/drawing/2014/main" id="{AA637CBE-157E-E0C2-D881-C318465FAC08}"/>
                </a:ext>
              </a:extLst>
            </p:cNvPr>
            <p:cNvSpPr/>
            <p:nvPr/>
          </p:nvSpPr>
          <p:spPr>
            <a:xfrm>
              <a:off x="-290919" y="200774"/>
              <a:ext cx="12482920" cy="6657226"/>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Freeform: Shape 20">
              <a:extLst>
                <a:ext uri="{FF2B5EF4-FFF2-40B4-BE49-F238E27FC236}">
                  <a16:creationId xmlns:a16="http://schemas.microsoft.com/office/drawing/2014/main" id="{BC369E84-C5CB-A5DE-CA74-85398BCCE5F5}"/>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5BB8DFB8-B653-1B48-AFF5-E4CD21380924}"/>
                </a:ext>
              </a:extLst>
            </p:cNvPr>
            <p:cNvSpPr txBox="1"/>
            <p:nvPr/>
          </p:nvSpPr>
          <p:spPr>
            <a:xfrm rot="16200000">
              <a:off x="10930257" y="3230022"/>
              <a:ext cx="1992086" cy="598729"/>
            </a:xfrm>
            <a:prstGeom prst="rect">
              <a:avLst/>
            </a:prstGeom>
            <a:noFill/>
          </p:spPr>
          <p:txBody>
            <a:bodyPr wrap="square" rtlCol="0">
              <a:spAutoFit/>
            </a:bodyPr>
            <a:lstStyle/>
            <a:p>
              <a:pPr algn="ctr"/>
              <a:r>
                <a:rPr lang="en-US" sz="3200" dirty="0">
                  <a:solidFill>
                    <a:srgbClr val="F0EEF0"/>
                  </a:solidFill>
                  <a:latin typeface="Tw Cen MT" panose="020B0602020104020603" pitchFamily="34" charset="0"/>
                </a:rPr>
                <a:t>FTR</a:t>
              </a:r>
            </a:p>
          </p:txBody>
        </p:sp>
        <p:pic>
          <p:nvPicPr>
            <p:cNvPr id="31" name="Picture 30">
              <a:extLst>
                <a:ext uri="{FF2B5EF4-FFF2-40B4-BE49-F238E27FC236}">
                  <a16:creationId xmlns:a16="http://schemas.microsoft.com/office/drawing/2014/main" id="{AE1D72F8-F462-C106-1613-5813E44735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30000" y="3247473"/>
              <a:ext cx="530600" cy="530600"/>
            </a:xfrm>
            <a:prstGeom prst="rect">
              <a:avLst/>
            </a:prstGeom>
          </p:spPr>
        </p:pic>
      </p:grpSp>
      <p:grpSp>
        <p:nvGrpSpPr>
          <p:cNvPr id="32" name="Group 31">
            <a:extLst>
              <a:ext uri="{FF2B5EF4-FFF2-40B4-BE49-F238E27FC236}">
                <a16:creationId xmlns:a16="http://schemas.microsoft.com/office/drawing/2014/main" id="{0FE2B8B2-6078-C744-B49B-C321EECECF96}"/>
              </a:ext>
            </a:extLst>
          </p:cNvPr>
          <p:cNvGrpSpPr/>
          <p:nvPr/>
        </p:nvGrpSpPr>
        <p:grpSpPr>
          <a:xfrm>
            <a:off x="-9758178" y="0"/>
            <a:ext cx="12269865" cy="6890657"/>
            <a:chOff x="-290919" y="200774"/>
            <a:chExt cx="12562642" cy="6657226"/>
          </a:xfrm>
        </p:grpSpPr>
        <p:sp>
          <p:nvSpPr>
            <p:cNvPr id="33" name="Rectangle 32">
              <a:extLst>
                <a:ext uri="{FF2B5EF4-FFF2-40B4-BE49-F238E27FC236}">
                  <a16:creationId xmlns:a16="http://schemas.microsoft.com/office/drawing/2014/main" id="{0B766C6B-357B-4BE8-C325-CB58E8A06E5D}"/>
                </a:ext>
              </a:extLst>
            </p:cNvPr>
            <p:cNvSpPr/>
            <p:nvPr/>
          </p:nvSpPr>
          <p:spPr>
            <a:xfrm>
              <a:off x="-290919" y="200774"/>
              <a:ext cx="12482920" cy="6657226"/>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p>
          </p:txBody>
        </p:sp>
        <p:sp>
          <p:nvSpPr>
            <p:cNvPr id="34" name="Freeform: Shape 20">
              <a:extLst>
                <a:ext uri="{FF2B5EF4-FFF2-40B4-BE49-F238E27FC236}">
                  <a16:creationId xmlns:a16="http://schemas.microsoft.com/office/drawing/2014/main" id="{2FB9B49C-6D9C-EBCD-6B43-762DC0F229D9}"/>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35" name="TextBox 34">
              <a:extLst>
                <a:ext uri="{FF2B5EF4-FFF2-40B4-BE49-F238E27FC236}">
                  <a16:creationId xmlns:a16="http://schemas.microsoft.com/office/drawing/2014/main" id="{3F753081-5A61-C163-264E-E570A061DA59}"/>
                </a:ext>
              </a:extLst>
            </p:cNvPr>
            <p:cNvSpPr txBox="1"/>
            <p:nvPr/>
          </p:nvSpPr>
          <p:spPr>
            <a:xfrm rot="16200000">
              <a:off x="10884108" y="3213408"/>
              <a:ext cx="2176501" cy="598729"/>
            </a:xfrm>
            <a:prstGeom prst="rect">
              <a:avLst/>
            </a:prstGeom>
            <a:noFill/>
          </p:spPr>
          <p:txBody>
            <a:bodyPr wrap="square" rtlCol="0">
              <a:spAutoFit/>
            </a:bodyPr>
            <a:lstStyle/>
            <a:p>
              <a:pPr algn="ctr"/>
              <a:r>
                <a:rPr lang="en-US" sz="3200" dirty="0">
                  <a:solidFill>
                    <a:srgbClr val="F0EEF0"/>
                  </a:solidFill>
                  <a:latin typeface="Tw Cen MT" panose="020B0602020104020603" pitchFamily="34" charset="0"/>
                </a:rPr>
                <a:t>Maintenance</a:t>
              </a:r>
            </a:p>
          </p:txBody>
        </p:sp>
        <p:pic>
          <p:nvPicPr>
            <p:cNvPr id="36" name="Picture 35">
              <a:extLst>
                <a:ext uri="{FF2B5EF4-FFF2-40B4-BE49-F238E27FC236}">
                  <a16:creationId xmlns:a16="http://schemas.microsoft.com/office/drawing/2014/main" id="{B85F4404-43F2-B25A-2B55-B376BF137B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30000" y="3247473"/>
              <a:ext cx="530600" cy="530600"/>
            </a:xfrm>
            <a:prstGeom prst="rect">
              <a:avLst/>
            </a:prstGeom>
          </p:spPr>
        </p:pic>
      </p:grpSp>
      <p:grpSp>
        <p:nvGrpSpPr>
          <p:cNvPr id="37" name="Group 36">
            <a:extLst>
              <a:ext uri="{FF2B5EF4-FFF2-40B4-BE49-F238E27FC236}">
                <a16:creationId xmlns:a16="http://schemas.microsoft.com/office/drawing/2014/main" id="{6EB96245-2326-AD90-A898-32AD6B0CF64A}"/>
              </a:ext>
            </a:extLst>
          </p:cNvPr>
          <p:cNvGrpSpPr/>
          <p:nvPr/>
        </p:nvGrpSpPr>
        <p:grpSpPr>
          <a:xfrm>
            <a:off x="-10165325" y="0"/>
            <a:ext cx="12192001" cy="6890657"/>
            <a:chOff x="-290919" y="200774"/>
            <a:chExt cx="12482920" cy="6657226"/>
          </a:xfrm>
        </p:grpSpPr>
        <p:sp>
          <p:nvSpPr>
            <p:cNvPr id="38" name="Rectangle 37">
              <a:extLst>
                <a:ext uri="{FF2B5EF4-FFF2-40B4-BE49-F238E27FC236}">
                  <a16:creationId xmlns:a16="http://schemas.microsoft.com/office/drawing/2014/main" id="{886497BA-AF24-D8DB-BBBD-07AF0D2AF7B5}"/>
                </a:ext>
              </a:extLst>
            </p:cNvPr>
            <p:cNvSpPr/>
            <p:nvPr/>
          </p:nvSpPr>
          <p:spPr>
            <a:xfrm>
              <a:off x="-290919" y="200774"/>
              <a:ext cx="12482920" cy="6657226"/>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Freeform: Shape 20">
              <a:extLst>
                <a:ext uri="{FF2B5EF4-FFF2-40B4-BE49-F238E27FC236}">
                  <a16:creationId xmlns:a16="http://schemas.microsoft.com/office/drawing/2014/main" id="{58C9D86E-E4DB-5CD8-256D-167B8269FFBE}"/>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a:extLst>
                <a:ext uri="{FF2B5EF4-FFF2-40B4-BE49-F238E27FC236}">
                  <a16:creationId xmlns:a16="http://schemas.microsoft.com/office/drawing/2014/main" id="{CB7C4A96-3373-D73A-C5EB-931D09926B21}"/>
                </a:ext>
              </a:extLst>
            </p:cNvPr>
            <p:cNvSpPr txBox="1"/>
            <p:nvPr/>
          </p:nvSpPr>
          <p:spPr>
            <a:xfrm rot="16200000">
              <a:off x="10872793" y="3218535"/>
              <a:ext cx="1992086" cy="598729"/>
            </a:xfrm>
            <a:prstGeom prst="rect">
              <a:avLst/>
            </a:prstGeom>
            <a:noFill/>
          </p:spPr>
          <p:txBody>
            <a:bodyPr wrap="square" rtlCol="0">
              <a:spAutoFit/>
            </a:bodyPr>
            <a:lstStyle/>
            <a:p>
              <a:pPr algn="ctr"/>
              <a:r>
                <a:rPr lang="en-US" sz="3200" dirty="0">
                  <a:solidFill>
                    <a:srgbClr val="F0EEF0"/>
                  </a:solidFill>
                  <a:latin typeface="Tw Cen MT" panose="020B0602020104020603" pitchFamily="34" charset="0"/>
                </a:rPr>
                <a:t>Types</a:t>
              </a:r>
            </a:p>
          </p:txBody>
        </p:sp>
        <p:pic>
          <p:nvPicPr>
            <p:cNvPr id="41" name="Picture 40">
              <a:extLst>
                <a:ext uri="{FF2B5EF4-FFF2-40B4-BE49-F238E27FC236}">
                  <a16:creationId xmlns:a16="http://schemas.microsoft.com/office/drawing/2014/main" id="{B4224DEB-426C-372D-5FA1-8BDEB00685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30000" y="3247473"/>
              <a:ext cx="530600" cy="530600"/>
            </a:xfrm>
            <a:prstGeom prst="rect">
              <a:avLst/>
            </a:prstGeom>
          </p:spPr>
        </p:pic>
      </p:grpSp>
      <p:grpSp>
        <p:nvGrpSpPr>
          <p:cNvPr id="42" name="Group 41">
            <a:extLst>
              <a:ext uri="{FF2B5EF4-FFF2-40B4-BE49-F238E27FC236}">
                <a16:creationId xmlns:a16="http://schemas.microsoft.com/office/drawing/2014/main" id="{ED2A338C-F2DC-EF83-6BF6-7FA04D3C2479}"/>
              </a:ext>
            </a:extLst>
          </p:cNvPr>
          <p:cNvGrpSpPr/>
          <p:nvPr/>
        </p:nvGrpSpPr>
        <p:grpSpPr>
          <a:xfrm>
            <a:off x="-10646431" y="0"/>
            <a:ext cx="12257760" cy="6890657"/>
            <a:chOff x="-290919" y="200774"/>
            <a:chExt cx="12550248" cy="6657226"/>
          </a:xfrm>
        </p:grpSpPr>
        <p:sp>
          <p:nvSpPr>
            <p:cNvPr id="43" name="Rectangle 42">
              <a:extLst>
                <a:ext uri="{FF2B5EF4-FFF2-40B4-BE49-F238E27FC236}">
                  <a16:creationId xmlns:a16="http://schemas.microsoft.com/office/drawing/2014/main" id="{5AA52C0B-31FB-1936-590B-4E2792E85CA7}"/>
                </a:ext>
              </a:extLst>
            </p:cNvPr>
            <p:cNvSpPr/>
            <p:nvPr/>
          </p:nvSpPr>
          <p:spPr>
            <a:xfrm>
              <a:off x="-290919" y="200774"/>
              <a:ext cx="12482920" cy="6657226"/>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Freeform: Shape 20">
              <a:extLst>
                <a:ext uri="{FF2B5EF4-FFF2-40B4-BE49-F238E27FC236}">
                  <a16:creationId xmlns:a16="http://schemas.microsoft.com/office/drawing/2014/main" id="{72038B80-16CA-3374-674B-7F6ABB9AE133}"/>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a:extLst>
                <a:ext uri="{FF2B5EF4-FFF2-40B4-BE49-F238E27FC236}">
                  <a16:creationId xmlns:a16="http://schemas.microsoft.com/office/drawing/2014/main" id="{3D8BB822-49DC-A7DE-CCFB-BFF8006B75B5}"/>
                </a:ext>
              </a:extLst>
            </p:cNvPr>
            <p:cNvSpPr txBox="1"/>
            <p:nvPr/>
          </p:nvSpPr>
          <p:spPr>
            <a:xfrm rot="16200000">
              <a:off x="10963922" y="3213408"/>
              <a:ext cx="1992086" cy="598729"/>
            </a:xfrm>
            <a:prstGeom prst="rect">
              <a:avLst/>
            </a:prstGeom>
            <a:noFill/>
          </p:spPr>
          <p:txBody>
            <a:bodyPr wrap="square" rtlCol="0">
              <a:spAutoFit/>
            </a:bodyPr>
            <a:lstStyle/>
            <a:p>
              <a:pPr algn="ctr"/>
              <a:r>
                <a:rPr lang="en-US" sz="3200" dirty="0">
                  <a:solidFill>
                    <a:srgbClr val="F0EEF0"/>
                  </a:solidFill>
                  <a:latin typeface="Tw Cen MT" panose="020B0602020104020603" pitchFamily="34" charset="0"/>
                </a:rPr>
                <a:t>Process</a:t>
              </a:r>
            </a:p>
          </p:txBody>
        </p:sp>
        <p:pic>
          <p:nvPicPr>
            <p:cNvPr id="46" name="Picture 45">
              <a:extLst>
                <a:ext uri="{FF2B5EF4-FFF2-40B4-BE49-F238E27FC236}">
                  <a16:creationId xmlns:a16="http://schemas.microsoft.com/office/drawing/2014/main" id="{5D72C743-4C13-4760-CEFA-6802FE559A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30000" y="3247473"/>
              <a:ext cx="530600" cy="530600"/>
            </a:xfrm>
            <a:prstGeom prst="rect">
              <a:avLst/>
            </a:prstGeom>
          </p:spPr>
        </p:pic>
      </p:grpSp>
      <p:grpSp>
        <p:nvGrpSpPr>
          <p:cNvPr id="47" name="Group 46">
            <a:extLst>
              <a:ext uri="{FF2B5EF4-FFF2-40B4-BE49-F238E27FC236}">
                <a16:creationId xmlns:a16="http://schemas.microsoft.com/office/drawing/2014/main" id="{F6A0B53D-ECE5-8E66-4C95-9D8F18008DB5}"/>
              </a:ext>
            </a:extLst>
          </p:cNvPr>
          <p:cNvGrpSpPr/>
          <p:nvPr/>
        </p:nvGrpSpPr>
        <p:grpSpPr>
          <a:xfrm>
            <a:off x="-11035649" y="0"/>
            <a:ext cx="12224879" cy="6890657"/>
            <a:chOff x="-290919" y="200774"/>
            <a:chExt cx="12516583" cy="6657226"/>
          </a:xfrm>
        </p:grpSpPr>
        <p:sp>
          <p:nvSpPr>
            <p:cNvPr id="48" name="Rectangle 47">
              <a:extLst>
                <a:ext uri="{FF2B5EF4-FFF2-40B4-BE49-F238E27FC236}">
                  <a16:creationId xmlns:a16="http://schemas.microsoft.com/office/drawing/2014/main" id="{77CC419B-7B78-3AE7-C97C-D2D3F8023428}"/>
                </a:ext>
              </a:extLst>
            </p:cNvPr>
            <p:cNvSpPr/>
            <p:nvPr/>
          </p:nvSpPr>
          <p:spPr>
            <a:xfrm>
              <a:off x="-290919" y="200774"/>
              <a:ext cx="12482920" cy="6657226"/>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Freeform: Shape 20">
              <a:extLst>
                <a:ext uri="{FF2B5EF4-FFF2-40B4-BE49-F238E27FC236}">
                  <a16:creationId xmlns:a16="http://schemas.microsoft.com/office/drawing/2014/main" id="{224D1335-3334-5D22-673A-4C68EB9C83F9}"/>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extBox 49">
              <a:extLst>
                <a:ext uri="{FF2B5EF4-FFF2-40B4-BE49-F238E27FC236}">
                  <a16:creationId xmlns:a16="http://schemas.microsoft.com/office/drawing/2014/main" id="{5047541C-B423-69C2-74DA-28A7B75F8DA2}"/>
                </a:ext>
              </a:extLst>
            </p:cNvPr>
            <p:cNvSpPr txBox="1"/>
            <p:nvPr/>
          </p:nvSpPr>
          <p:spPr>
            <a:xfrm rot="16200000">
              <a:off x="10930257" y="3230022"/>
              <a:ext cx="1992086" cy="598729"/>
            </a:xfrm>
            <a:prstGeom prst="rect">
              <a:avLst/>
            </a:prstGeom>
            <a:noFill/>
          </p:spPr>
          <p:txBody>
            <a:bodyPr wrap="square" rtlCol="0">
              <a:spAutoFit/>
            </a:bodyPr>
            <a:lstStyle/>
            <a:p>
              <a:pPr algn="ctr"/>
              <a:r>
                <a:rPr lang="en-US" sz="3200" dirty="0">
                  <a:solidFill>
                    <a:srgbClr val="F0EEF0"/>
                  </a:solidFill>
                  <a:latin typeface="Tw Cen MT" panose="020B0602020104020603" pitchFamily="34" charset="0"/>
                </a:rPr>
                <a:t>Testing</a:t>
              </a:r>
            </a:p>
          </p:txBody>
        </p:sp>
        <p:pic>
          <p:nvPicPr>
            <p:cNvPr id="51" name="Picture 50">
              <a:extLst>
                <a:ext uri="{FF2B5EF4-FFF2-40B4-BE49-F238E27FC236}">
                  <a16:creationId xmlns:a16="http://schemas.microsoft.com/office/drawing/2014/main" id="{A089207A-5A52-124A-AD2A-D0DE314873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30000" y="3247473"/>
              <a:ext cx="530600" cy="530600"/>
            </a:xfrm>
            <a:prstGeom prst="rect">
              <a:avLst/>
            </a:prstGeom>
          </p:spPr>
        </p:pic>
      </p:grpSp>
      <p:sp>
        <p:nvSpPr>
          <p:cNvPr id="8" name="TextBox 7">
            <a:extLst>
              <a:ext uri="{FF2B5EF4-FFF2-40B4-BE49-F238E27FC236}">
                <a16:creationId xmlns:a16="http://schemas.microsoft.com/office/drawing/2014/main" id="{CBFBBF3C-E703-F944-9DB1-A5A1A9FB14DD}"/>
              </a:ext>
            </a:extLst>
          </p:cNvPr>
          <p:cNvSpPr txBox="1"/>
          <p:nvPr/>
        </p:nvSpPr>
        <p:spPr>
          <a:xfrm>
            <a:off x="3824907" y="366318"/>
            <a:ext cx="4657725" cy="1077218"/>
          </a:xfrm>
          <a:prstGeom prst="rect">
            <a:avLst/>
          </a:prstGeom>
          <a:noFill/>
        </p:spPr>
        <p:txBody>
          <a:bodyPr wrap="square" rtlCol="0">
            <a:spAutoFit/>
          </a:bodyPr>
          <a:lstStyle/>
          <a:p>
            <a:pPr algn="ctr"/>
            <a:r>
              <a:rPr lang="en-NP" sz="3200" b="1" u="sng" dirty="0">
                <a:latin typeface="Times New Roman" panose="02020603050405020304" pitchFamily="18" charset="0"/>
                <a:cs typeface="Times New Roman" panose="02020603050405020304" pitchFamily="18" charset="0"/>
              </a:rPr>
              <a:t>Formal Technical Review</a:t>
            </a:r>
          </a:p>
          <a:p>
            <a:pPr algn="ctr"/>
            <a:endParaRPr lang="en-NP" sz="3200" u="sng" dirty="0"/>
          </a:p>
        </p:txBody>
      </p:sp>
      <p:sp>
        <p:nvSpPr>
          <p:cNvPr id="7" name="TextBox 6">
            <a:extLst>
              <a:ext uri="{FF2B5EF4-FFF2-40B4-BE49-F238E27FC236}">
                <a16:creationId xmlns:a16="http://schemas.microsoft.com/office/drawing/2014/main" id="{7DF9CC8A-D705-C318-4E07-9B0D64490B7D}"/>
              </a:ext>
            </a:extLst>
          </p:cNvPr>
          <p:cNvSpPr txBox="1"/>
          <p:nvPr/>
        </p:nvSpPr>
        <p:spPr>
          <a:xfrm>
            <a:off x="2749403" y="1024449"/>
            <a:ext cx="6666288" cy="2862322"/>
          </a:xfrm>
          <a:prstGeom prst="rect">
            <a:avLst/>
          </a:prstGeom>
          <a:noFill/>
        </p:spPr>
        <p:txBody>
          <a:bodyPr wrap="square" rtlCol="0">
            <a:spAutoFit/>
          </a:bodyPr>
          <a:lstStyle/>
          <a:p>
            <a:pPr marL="342900" indent="-342900" algn="just">
              <a:buFont typeface="Wingdings" pitchFamily="2" charset="2"/>
              <a:buChar char="v"/>
            </a:pPr>
            <a:r>
              <a:rPr lang="en-US" sz="2000" dirty="0">
                <a:latin typeface="Times New Roman" panose="02020603050405020304" pitchFamily="18" charset="0"/>
                <a:cs typeface="Times New Roman" panose="02020603050405020304" pitchFamily="18" charset="0"/>
              </a:rPr>
              <a:t>A software quality assurance activity performed by software engineers and other participant members. FTR serves as a training ground, enabling junior engineers to observe different approaches to software analysis and designing. </a:t>
            </a:r>
          </a:p>
          <a:p>
            <a:pPr marL="342900" indent="-342900" algn="just">
              <a:buFont typeface="Wingdings" pitchFamily="2" charset="2"/>
              <a:buChar char="v"/>
            </a:pPr>
            <a:endParaRPr lang="en-US" sz="2000" dirty="0">
              <a:latin typeface="Times New Roman" panose="02020603050405020304" pitchFamily="18" charset="0"/>
              <a:cs typeface="Times New Roman" panose="02020603050405020304" pitchFamily="18" charset="0"/>
            </a:endParaRPr>
          </a:p>
          <a:p>
            <a:pPr marL="342900" indent="-342900" algn="just">
              <a:buFont typeface="Wingdings" pitchFamily="2" charset="2"/>
              <a:buChar char="v"/>
            </a:pPr>
            <a:r>
              <a:rPr lang="en-US" sz="2000" dirty="0">
                <a:latin typeface="Times New Roman" panose="02020603050405020304" pitchFamily="18" charset="0"/>
                <a:cs typeface="Times New Roman" panose="02020603050405020304" pitchFamily="18" charset="0"/>
              </a:rPr>
              <a:t>FTR is actually a class of reviews that includes walkthroughs, inspections, and other small group of assessment software. </a:t>
            </a:r>
          </a:p>
          <a:p>
            <a:pPr marL="0" indent="0" algn="just">
              <a:buNone/>
            </a:pPr>
            <a:endParaRPr lang="en-US" sz="2000"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3209CC58-EC35-D172-886A-5EC848F657F4}"/>
              </a:ext>
            </a:extLst>
          </p:cNvPr>
          <p:cNvPicPr>
            <a:picLocks noChangeAspect="1"/>
          </p:cNvPicPr>
          <p:nvPr/>
        </p:nvPicPr>
        <p:blipFill>
          <a:blip r:embed="rId3"/>
          <a:stretch>
            <a:fillRect/>
          </a:stretch>
        </p:blipFill>
        <p:spPr>
          <a:xfrm>
            <a:off x="4682162" y="3702735"/>
            <a:ext cx="4564824" cy="2981844"/>
          </a:xfrm>
          <a:prstGeom prst="rect">
            <a:avLst/>
          </a:prstGeom>
        </p:spPr>
      </p:pic>
    </p:spTree>
    <p:extLst>
      <p:ext uri="{BB962C8B-B14F-4D97-AF65-F5344CB8AC3E}">
        <p14:creationId xmlns:p14="http://schemas.microsoft.com/office/powerpoint/2010/main" val="2944123971"/>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C8A16B82-6A3C-46F5-8D32-072FDF89864A}"/>
              </a:ext>
            </a:extLst>
          </p:cNvPr>
          <p:cNvGrpSpPr/>
          <p:nvPr/>
        </p:nvGrpSpPr>
        <p:grpSpPr>
          <a:xfrm>
            <a:off x="15181" y="0"/>
            <a:ext cx="12283055" cy="6890657"/>
            <a:chOff x="-290919" y="200774"/>
            <a:chExt cx="12576146" cy="6657226"/>
          </a:xfrm>
        </p:grpSpPr>
        <p:sp>
          <p:nvSpPr>
            <p:cNvPr id="20" name="Rectangle 19">
              <a:extLst>
                <a:ext uri="{FF2B5EF4-FFF2-40B4-BE49-F238E27FC236}">
                  <a16:creationId xmlns:a16="http://schemas.microsoft.com/office/drawing/2014/main" id="{2F391CEE-E392-4A9D-BD11-6954B994FB42}"/>
                </a:ext>
              </a:extLst>
            </p:cNvPr>
            <p:cNvSpPr/>
            <p:nvPr/>
          </p:nvSpPr>
          <p:spPr>
            <a:xfrm>
              <a:off x="-290919" y="200774"/>
              <a:ext cx="12482920" cy="6657226"/>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Freeform: Shape 20">
              <a:extLst>
                <a:ext uri="{FF2B5EF4-FFF2-40B4-BE49-F238E27FC236}">
                  <a16:creationId xmlns:a16="http://schemas.microsoft.com/office/drawing/2014/main" id="{7AC43ACA-5000-40E2-80D3-19833F9F1A3F}"/>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BE022673-C77C-4E8F-AF41-8B283703E87E}"/>
                </a:ext>
              </a:extLst>
            </p:cNvPr>
            <p:cNvSpPr txBox="1"/>
            <p:nvPr/>
          </p:nvSpPr>
          <p:spPr>
            <a:xfrm rot="16200000">
              <a:off x="10989820" y="3218536"/>
              <a:ext cx="1992086" cy="598729"/>
            </a:xfrm>
            <a:prstGeom prst="rect">
              <a:avLst/>
            </a:prstGeom>
            <a:noFill/>
          </p:spPr>
          <p:txBody>
            <a:bodyPr wrap="square" rtlCol="0">
              <a:spAutoFit/>
            </a:bodyPr>
            <a:lstStyle/>
            <a:p>
              <a:pPr algn="ctr"/>
              <a:r>
                <a:rPr lang="en-US" sz="3200" dirty="0">
                  <a:solidFill>
                    <a:srgbClr val="F0EEF0"/>
                  </a:solidFill>
                  <a:latin typeface="Tw Cen MT" panose="020B0602020104020603" pitchFamily="34" charset="0"/>
                </a:rPr>
                <a:t>Introduction</a:t>
              </a:r>
            </a:p>
          </p:txBody>
        </p:sp>
        <p:pic>
          <p:nvPicPr>
            <p:cNvPr id="23" name="Picture 22">
              <a:extLst>
                <a:ext uri="{FF2B5EF4-FFF2-40B4-BE49-F238E27FC236}">
                  <a16:creationId xmlns:a16="http://schemas.microsoft.com/office/drawing/2014/main" id="{E8AD023B-AE8D-405F-90E6-27B0D47079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30000" y="3247473"/>
              <a:ext cx="530600" cy="530600"/>
            </a:xfrm>
            <a:prstGeom prst="rect">
              <a:avLst/>
            </a:prstGeom>
          </p:spPr>
        </p:pic>
      </p:grpSp>
      <p:grpSp>
        <p:nvGrpSpPr>
          <p:cNvPr id="2" name="Group 1">
            <a:extLst>
              <a:ext uri="{FF2B5EF4-FFF2-40B4-BE49-F238E27FC236}">
                <a16:creationId xmlns:a16="http://schemas.microsoft.com/office/drawing/2014/main" id="{E7BBC821-7E87-7919-CFE7-47DB877D5E11}"/>
              </a:ext>
            </a:extLst>
          </p:cNvPr>
          <p:cNvGrpSpPr/>
          <p:nvPr/>
        </p:nvGrpSpPr>
        <p:grpSpPr>
          <a:xfrm>
            <a:off x="-364390" y="0"/>
            <a:ext cx="12283056" cy="6890657"/>
            <a:chOff x="-290919" y="200774"/>
            <a:chExt cx="12576147" cy="6657226"/>
          </a:xfrm>
        </p:grpSpPr>
        <p:sp>
          <p:nvSpPr>
            <p:cNvPr id="3" name="Rectangle 2">
              <a:extLst>
                <a:ext uri="{FF2B5EF4-FFF2-40B4-BE49-F238E27FC236}">
                  <a16:creationId xmlns:a16="http://schemas.microsoft.com/office/drawing/2014/main" id="{4357B14E-8DC7-65D1-F50A-E5D480AF1CF0}"/>
                </a:ext>
              </a:extLst>
            </p:cNvPr>
            <p:cNvSpPr/>
            <p:nvPr/>
          </p:nvSpPr>
          <p:spPr>
            <a:xfrm>
              <a:off x="-290919" y="200774"/>
              <a:ext cx="12482920" cy="6657226"/>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Freeform: Shape 20">
              <a:extLst>
                <a:ext uri="{FF2B5EF4-FFF2-40B4-BE49-F238E27FC236}">
                  <a16:creationId xmlns:a16="http://schemas.microsoft.com/office/drawing/2014/main" id="{8BAB2218-E649-982D-C809-6AE393EC178A}"/>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BA190542-C76C-47D0-0C6B-52BFCA16E8B7}"/>
                </a:ext>
              </a:extLst>
            </p:cNvPr>
            <p:cNvSpPr txBox="1"/>
            <p:nvPr/>
          </p:nvSpPr>
          <p:spPr>
            <a:xfrm rot="16200000">
              <a:off x="10747481" y="3227380"/>
              <a:ext cx="2476766" cy="598729"/>
            </a:xfrm>
            <a:prstGeom prst="rect">
              <a:avLst/>
            </a:prstGeom>
            <a:noFill/>
          </p:spPr>
          <p:txBody>
            <a:bodyPr wrap="square" rtlCol="0">
              <a:spAutoFit/>
            </a:bodyPr>
            <a:lstStyle/>
            <a:p>
              <a:pPr algn="ctr"/>
              <a:r>
                <a:rPr lang="en-US" sz="3200" dirty="0">
                  <a:solidFill>
                    <a:srgbClr val="F0EEF0"/>
                  </a:solidFill>
                  <a:latin typeface="Tw Cen MT" panose="020B0602020104020603" pitchFamily="34" charset="0"/>
                </a:rPr>
                <a:t>Installation</a:t>
              </a:r>
            </a:p>
          </p:txBody>
        </p:sp>
        <p:pic>
          <p:nvPicPr>
            <p:cNvPr id="6" name="Picture 5">
              <a:extLst>
                <a:ext uri="{FF2B5EF4-FFF2-40B4-BE49-F238E27FC236}">
                  <a16:creationId xmlns:a16="http://schemas.microsoft.com/office/drawing/2014/main" id="{C4B67F8C-F436-7ECE-00C9-78A722FB63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30000" y="3247473"/>
              <a:ext cx="530600" cy="530600"/>
            </a:xfrm>
            <a:prstGeom prst="rect">
              <a:avLst/>
            </a:prstGeom>
          </p:spPr>
        </p:pic>
      </p:grpSp>
      <p:grpSp>
        <p:nvGrpSpPr>
          <p:cNvPr id="12" name="Group 11">
            <a:extLst>
              <a:ext uri="{FF2B5EF4-FFF2-40B4-BE49-F238E27FC236}">
                <a16:creationId xmlns:a16="http://schemas.microsoft.com/office/drawing/2014/main" id="{9025340B-E80F-343E-9298-06F95332B65C}"/>
              </a:ext>
            </a:extLst>
          </p:cNvPr>
          <p:cNvGrpSpPr/>
          <p:nvPr/>
        </p:nvGrpSpPr>
        <p:grpSpPr>
          <a:xfrm>
            <a:off x="-740329" y="0"/>
            <a:ext cx="12192001" cy="6890657"/>
            <a:chOff x="-290919" y="200774"/>
            <a:chExt cx="12482920" cy="6657226"/>
          </a:xfrm>
        </p:grpSpPr>
        <p:sp>
          <p:nvSpPr>
            <p:cNvPr id="13" name="Rectangle 12">
              <a:extLst>
                <a:ext uri="{FF2B5EF4-FFF2-40B4-BE49-F238E27FC236}">
                  <a16:creationId xmlns:a16="http://schemas.microsoft.com/office/drawing/2014/main" id="{2A86AA0D-2417-593D-7C4E-20F608E4F49D}"/>
                </a:ext>
              </a:extLst>
            </p:cNvPr>
            <p:cNvSpPr/>
            <p:nvPr/>
          </p:nvSpPr>
          <p:spPr>
            <a:xfrm>
              <a:off x="-290919" y="200774"/>
              <a:ext cx="12482920" cy="6657226"/>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Freeform: Shape 20">
              <a:extLst>
                <a:ext uri="{FF2B5EF4-FFF2-40B4-BE49-F238E27FC236}">
                  <a16:creationId xmlns:a16="http://schemas.microsoft.com/office/drawing/2014/main" id="{FDECC909-287C-4761-B9C9-2FAC14D65333}"/>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86D1CCB1-3ED0-75FB-F5C2-5AFD943C1050}"/>
                </a:ext>
              </a:extLst>
            </p:cNvPr>
            <p:cNvSpPr txBox="1"/>
            <p:nvPr/>
          </p:nvSpPr>
          <p:spPr>
            <a:xfrm rot="16200000">
              <a:off x="10872793" y="3218535"/>
              <a:ext cx="1992086" cy="598729"/>
            </a:xfrm>
            <a:prstGeom prst="rect">
              <a:avLst/>
            </a:prstGeom>
            <a:noFill/>
          </p:spPr>
          <p:txBody>
            <a:bodyPr wrap="square" rtlCol="0">
              <a:spAutoFit/>
            </a:bodyPr>
            <a:lstStyle/>
            <a:p>
              <a:pPr algn="ctr"/>
              <a:r>
                <a:rPr lang="en-US" sz="3200" dirty="0">
                  <a:solidFill>
                    <a:srgbClr val="F0EEF0"/>
                  </a:solidFill>
                  <a:latin typeface="Tw Cen MT" panose="020B0602020104020603" pitchFamily="34" charset="0"/>
                </a:rPr>
                <a:t>Types</a:t>
              </a:r>
            </a:p>
          </p:txBody>
        </p:sp>
        <p:pic>
          <p:nvPicPr>
            <p:cNvPr id="16" name="Picture 15">
              <a:extLst>
                <a:ext uri="{FF2B5EF4-FFF2-40B4-BE49-F238E27FC236}">
                  <a16:creationId xmlns:a16="http://schemas.microsoft.com/office/drawing/2014/main" id="{C1E6DBA5-0646-6BB6-1C17-94F6D8D669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30000" y="3247473"/>
              <a:ext cx="530600" cy="530600"/>
            </a:xfrm>
            <a:prstGeom prst="rect">
              <a:avLst/>
            </a:prstGeom>
          </p:spPr>
        </p:pic>
      </p:grpSp>
      <p:grpSp>
        <p:nvGrpSpPr>
          <p:cNvPr id="17" name="Group 16">
            <a:extLst>
              <a:ext uri="{FF2B5EF4-FFF2-40B4-BE49-F238E27FC236}">
                <a16:creationId xmlns:a16="http://schemas.microsoft.com/office/drawing/2014/main" id="{8FB9E86B-6EC9-EA7E-B264-912252A61CE9}"/>
              </a:ext>
            </a:extLst>
          </p:cNvPr>
          <p:cNvGrpSpPr/>
          <p:nvPr/>
        </p:nvGrpSpPr>
        <p:grpSpPr>
          <a:xfrm>
            <a:off x="-1236470" y="0"/>
            <a:ext cx="12257760" cy="6890657"/>
            <a:chOff x="-290919" y="200774"/>
            <a:chExt cx="12550248" cy="6657226"/>
          </a:xfrm>
        </p:grpSpPr>
        <p:sp>
          <p:nvSpPr>
            <p:cNvPr id="18" name="Rectangle 17">
              <a:extLst>
                <a:ext uri="{FF2B5EF4-FFF2-40B4-BE49-F238E27FC236}">
                  <a16:creationId xmlns:a16="http://schemas.microsoft.com/office/drawing/2014/main" id="{3984AE5E-5855-2DB3-64B5-AB1B5D10986F}"/>
                </a:ext>
              </a:extLst>
            </p:cNvPr>
            <p:cNvSpPr/>
            <p:nvPr/>
          </p:nvSpPr>
          <p:spPr>
            <a:xfrm>
              <a:off x="-290919" y="200774"/>
              <a:ext cx="12482920" cy="6657226"/>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Freeform: Shape 20">
              <a:extLst>
                <a:ext uri="{FF2B5EF4-FFF2-40B4-BE49-F238E27FC236}">
                  <a16:creationId xmlns:a16="http://schemas.microsoft.com/office/drawing/2014/main" id="{40C5A265-C4C0-7B12-0F66-1AA11428E48D}"/>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DA05D2F6-1050-80CD-63B4-6295D64BAE02}"/>
                </a:ext>
              </a:extLst>
            </p:cNvPr>
            <p:cNvSpPr txBox="1"/>
            <p:nvPr/>
          </p:nvSpPr>
          <p:spPr>
            <a:xfrm rot="16200000">
              <a:off x="10963922" y="3213408"/>
              <a:ext cx="1992086" cy="598729"/>
            </a:xfrm>
            <a:prstGeom prst="rect">
              <a:avLst/>
            </a:prstGeom>
            <a:noFill/>
          </p:spPr>
          <p:txBody>
            <a:bodyPr wrap="square" rtlCol="0">
              <a:spAutoFit/>
            </a:bodyPr>
            <a:lstStyle/>
            <a:p>
              <a:pPr algn="ctr"/>
              <a:r>
                <a:rPr lang="en-US" sz="3200" dirty="0">
                  <a:solidFill>
                    <a:srgbClr val="F0EEF0"/>
                  </a:solidFill>
                  <a:latin typeface="Tw Cen MT" panose="020B0602020104020603" pitchFamily="34" charset="0"/>
                </a:rPr>
                <a:t>SQ</a:t>
              </a:r>
            </a:p>
          </p:txBody>
        </p:sp>
        <p:pic>
          <p:nvPicPr>
            <p:cNvPr id="26" name="Picture 25">
              <a:extLst>
                <a:ext uri="{FF2B5EF4-FFF2-40B4-BE49-F238E27FC236}">
                  <a16:creationId xmlns:a16="http://schemas.microsoft.com/office/drawing/2014/main" id="{4DEA09E1-00A2-6255-7BC8-9364DA737B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30000" y="3247473"/>
              <a:ext cx="530600" cy="530600"/>
            </a:xfrm>
            <a:prstGeom prst="rect">
              <a:avLst/>
            </a:prstGeom>
          </p:spPr>
        </p:pic>
      </p:grpSp>
      <p:grpSp>
        <p:nvGrpSpPr>
          <p:cNvPr id="27" name="Group 26">
            <a:extLst>
              <a:ext uri="{FF2B5EF4-FFF2-40B4-BE49-F238E27FC236}">
                <a16:creationId xmlns:a16="http://schemas.microsoft.com/office/drawing/2014/main" id="{C065B357-F87D-1864-9A26-53190B087291}"/>
              </a:ext>
            </a:extLst>
          </p:cNvPr>
          <p:cNvGrpSpPr/>
          <p:nvPr/>
        </p:nvGrpSpPr>
        <p:grpSpPr>
          <a:xfrm>
            <a:off x="-1628577" y="0"/>
            <a:ext cx="12224879" cy="6890657"/>
            <a:chOff x="-290919" y="200774"/>
            <a:chExt cx="12516583" cy="6657226"/>
          </a:xfrm>
        </p:grpSpPr>
        <p:sp>
          <p:nvSpPr>
            <p:cNvPr id="28" name="Rectangle 27">
              <a:extLst>
                <a:ext uri="{FF2B5EF4-FFF2-40B4-BE49-F238E27FC236}">
                  <a16:creationId xmlns:a16="http://schemas.microsoft.com/office/drawing/2014/main" id="{AA637CBE-157E-E0C2-D881-C318465FAC08}"/>
                </a:ext>
              </a:extLst>
            </p:cNvPr>
            <p:cNvSpPr/>
            <p:nvPr/>
          </p:nvSpPr>
          <p:spPr>
            <a:xfrm>
              <a:off x="-290919" y="200774"/>
              <a:ext cx="12482920" cy="6657226"/>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Freeform: Shape 20">
              <a:extLst>
                <a:ext uri="{FF2B5EF4-FFF2-40B4-BE49-F238E27FC236}">
                  <a16:creationId xmlns:a16="http://schemas.microsoft.com/office/drawing/2014/main" id="{BC369E84-C5CB-A5DE-CA74-85398BCCE5F5}"/>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5BB8DFB8-B653-1B48-AFF5-E4CD21380924}"/>
                </a:ext>
              </a:extLst>
            </p:cNvPr>
            <p:cNvSpPr txBox="1"/>
            <p:nvPr/>
          </p:nvSpPr>
          <p:spPr>
            <a:xfrm rot="16200000">
              <a:off x="10930257" y="3230022"/>
              <a:ext cx="1992086" cy="598729"/>
            </a:xfrm>
            <a:prstGeom prst="rect">
              <a:avLst/>
            </a:prstGeom>
            <a:noFill/>
          </p:spPr>
          <p:txBody>
            <a:bodyPr wrap="square" rtlCol="0">
              <a:spAutoFit/>
            </a:bodyPr>
            <a:lstStyle/>
            <a:p>
              <a:pPr algn="ctr"/>
              <a:r>
                <a:rPr lang="en-US" sz="3200" dirty="0">
                  <a:solidFill>
                    <a:srgbClr val="F0EEF0"/>
                  </a:solidFill>
                  <a:latin typeface="Tw Cen MT" panose="020B0602020104020603" pitchFamily="34" charset="0"/>
                </a:rPr>
                <a:t>FTR</a:t>
              </a:r>
            </a:p>
          </p:txBody>
        </p:sp>
        <p:pic>
          <p:nvPicPr>
            <p:cNvPr id="31" name="Picture 30">
              <a:extLst>
                <a:ext uri="{FF2B5EF4-FFF2-40B4-BE49-F238E27FC236}">
                  <a16:creationId xmlns:a16="http://schemas.microsoft.com/office/drawing/2014/main" id="{AE1D72F8-F462-C106-1613-5813E44735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30000" y="3247473"/>
              <a:ext cx="530600" cy="530600"/>
            </a:xfrm>
            <a:prstGeom prst="rect">
              <a:avLst/>
            </a:prstGeom>
          </p:spPr>
        </p:pic>
      </p:grpSp>
      <p:grpSp>
        <p:nvGrpSpPr>
          <p:cNvPr id="32" name="Group 31">
            <a:extLst>
              <a:ext uri="{FF2B5EF4-FFF2-40B4-BE49-F238E27FC236}">
                <a16:creationId xmlns:a16="http://schemas.microsoft.com/office/drawing/2014/main" id="{0FE2B8B2-6078-C744-B49B-C321EECECF96}"/>
              </a:ext>
            </a:extLst>
          </p:cNvPr>
          <p:cNvGrpSpPr/>
          <p:nvPr/>
        </p:nvGrpSpPr>
        <p:grpSpPr>
          <a:xfrm>
            <a:off x="-9758178" y="0"/>
            <a:ext cx="12269865" cy="6890657"/>
            <a:chOff x="-290919" y="200774"/>
            <a:chExt cx="12562642" cy="6657226"/>
          </a:xfrm>
        </p:grpSpPr>
        <p:sp>
          <p:nvSpPr>
            <p:cNvPr id="33" name="Rectangle 32">
              <a:extLst>
                <a:ext uri="{FF2B5EF4-FFF2-40B4-BE49-F238E27FC236}">
                  <a16:creationId xmlns:a16="http://schemas.microsoft.com/office/drawing/2014/main" id="{0B766C6B-357B-4BE8-C325-CB58E8A06E5D}"/>
                </a:ext>
              </a:extLst>
            </p:cNvPr>
            <p:cNvSpPr/>
            <p:nvPr/>
          </p:nvSpPr>
          <p:spPr>
            <a:xfrm>
              <a:off x="-290919" y="200774"/>
              <a:ext cx="12482920" cy="6657226"/>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p>
          </p:txBody>
        </p:sp>
        <p:sp>
          <p:nvSpPr>
            <p:cNvPr id="34" name="Freeform: Shape 20">
              <a:extLst>
                <a:ext uri="{FF2B5EF4-FFF2-40B4-BE49-F238E27FC236}">
                  <a16:creationId xmlns:a16="http://schemas.microsoft.com/office/drawing/2014/main" id="{2FB9B49C-6D9C-EBCD-6B43-762DC0F229D9}"/>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35" name="TextBox 34">
              <a:extLst>
                <a:ext uri="{FF2B5EF4-FFF2-40B4-BE49-F238E27FC236}">
                  <a16:creationId xmlns:a16="http://schemas.microsoft.com/office/drawing/2014/main" id="{3F753081-5A61-C163-264E-E570A061DA59}"/>
                </a:ext>
              </a:extLst>
            </p:cNvPr>
            <p:cNvSpPr txBox="1"/>
            <p:nvPr/>
          </p:nvSpPr>
          <p:spPr>
            <a:xfrm rot="16200000">
              <a:off x="10884108" y="3213408"/>
              <a:ext cx="2176501" cy="598729"/>
            </a:xfrm>
            <a:prstGeom prst="rect">
              <a:avLst/>
            </a:prstGeom>
            <a:noFill/>
          </p:spPr>
          <p:txBody>
            <a:bodyPr wrap="square" rtlCol="0">
              <a:spAutoFit/>
            </a:bodyPr>
            <a:lstStyle/>
            <a:p>
              <a:pPr algn="ctr"/>
              <a:r>
                <a:rPr lang="en-US" sz="3200" dirty="0">
                  <a:solidFill>
                    <a:srgbClr val="F0EEF0"/>
                  </a:solidFill>
                  <a:latin typeface="Tw Cen MT" panose="020B0602020104020603" pitchFamily="34" charset="0"/>
                </a:rPr>
                <a:t>Maintenance</a:t>
              </a:r>
            </a:p>
          </p:txBody>
        </p:sp>
        <p:pic>
          <p:nvPicPr>
            <p:cNvPr id="36" name="Picture 35">
              <a:extLst>
                <a:ext uri="{FF2B5EF4-FFF2-40B4-BE49-F238E27FC236}">
                  <a16:creationId xmlns:a16="http://schemas.microsoft.com/office/drawing/2014/main" id="{B85F4404-43F2-B25A-2B55-B376BF137B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30000" y="3247473"/>
              <a:ext cx="530600" cy="530600"/>
            </a:xfrm>
            <a:prstGeom prst="rect">
              <a:avLst/>
            </a:prstGeom>
          </p:spPr>
        </p:pic>
      </p:grpSp>
      <p:grpSp>
        <p:nvGrpSpPr>
          <p:cNvPr id="37" name="Group 36">
            <a:extLst>
              <a:ext uri="{FF2B5EF4-FFF2-40B4-BE49-F238E27FC236}">
                <a16:creationId xmlns:a16="http://schemas.microsoft.com/office/drawing/2014/main" id="{6EB96245-2326-AD90-A898-32AD6B0CF64A}"/>
              </a:ext>
            </a:extLst>
          </p:cNvPr>
          <p:cNvGrpSpPr/>
          <p:nvPr/>
        </p:nvGrpSpPr>
        <p:grpSpPr>
          <a:xfrm>
            <a:off x="-10165325" y="0"/>
            <a:ext cx="12192001" cy="6890657"/>
            <a:chOff x="-290919" y="200774"/>
            <a:chExt cx="12482920" cy="6657226"/>
          </a:xfrm>
        </p:grpSpPr>
        <p:sp>
          <p:nvSpPr>
            <p:cNvPr id="38" name="Rectangle 37">
              <a:extLst>
                <a:ext uri="{FF2B5EF4-FFF2-40B4-BE49-F238E27FC236}">
                  <a16:creationId xmlns:a16="http://schemas.microsoft.com/office/drawing/2014/main" id="{886497BA-AF24-D8DB-BBBD-07AF0D2AF7B5}"/>
                </a:ext>
              </a:extLst>
            </p:cNvPr>
            <p:cNvSpPr/>
            <p:nvPr/>
          </p:nvSpPr>
          <p:spPr>
            <a:xfrm>
              <a:off x="-290919" y="200774"/>
              <a:ext cx="12482920" cy="6657226"/>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Freeform: Shape 20">
              <a:extLst>
                <a:ext uri="{FF2B5EF4-FFF2-40B4-BE49-F238E27FC236}">
                  <a16:creationId xmlns:a16="http://schemas.microsoft.com/office/drawing/2014/main" id="{58C9D86E-E4DB-5CD8-256D-167B8269FFBE}"/>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a:extLst>
                <a:ext uri="{FF2B5EF4-FFF2-40B4-BE49-F238E27FC236}">
                  <a16:creationId xmlns:a16="http://schemas.microsoft.com/office/drawing/2014/main" id="{CB7C4A96-3373-D73A-C5EB-931D09926B21}"/>
                </a:ext>
              </a:extLst>
            </p:cNvPr>
            <p:cNvSpPr txBox="1"/>
            <p:nvPr/>
          </p:nvSpPr>
          <p:spPr>
            <a:xfrm rot="16200000">
              <a:off x="10872793" y="3218535"/>
              <a:ext cx="1992086" cy="598729"/>
            </a:xfrm>
            <a:prstGeom prst="rect">
              <a:avLst/>
            </a:prstGeom>
            <a:noFill/>
          </p:spPr>
          <p:txBody>
            <a:bodyPr wrap="square" rtlCol="0">
              <a:spAutoFit/>
            </a:bodyPr>
            <a:lstStyle/>
            <a:p>
              <a:pPr algn="ctr"/>
              <a:r>
                <a:rPr lang="en-US" sz="3200" dirty="0">
                  <a:solidFill>
                    <a:srgbClr val="F0EEF0"/>
                  </a:solidFill>
                  <a:latin typeface="Tw Cen MT" panose="020B0602020104020603" pitchFamily="34" charset="0"/>
                </a:rPr>
                <a:t>Types</a:t>
              </a:r>
            </a:p>
          </p:txBody>
        </p:sp>
        <p:pic>
          <p:nvPicPr>
            <p:cNvPr id="41" name="Picture 40">
              <a:extLst>
                <a:ext uri="{FF2B5EF4-FFF2-40B4-BE49-F238E27FC236}">
                  <a16:creationId xmlns:a16="http://schemas.microsoft.com/office/drawing/2014/main" id="{B4224DEB-426C-372D-5FA1-8BDEB00685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30000" y="3247473"/>
              <a:ext cx="530600" cy="530600"/>
            </a:xfrm>
            <a:prstGeom prst="rect">
              <a:avLst/>
            </a:prstGeom>
          </p:spPr>
        </p:pic>
      </p:grpSp>
      <p:grpSp>
        <p:nvGrpSpPr>
          <p:cNvPr id="42" name="Group 41">
            <a:extLst>
              <a:ext uri="{FF2B5EF4-FFF2-40B4-BE49-F238E27FC236}">
                <a16:creationId xmlns:a16="http://schemas.microsoft.com/office/drawing/2014/main" id="{ED2A338C-F2DC-EF83-6BF6-7FA04D3C2479}"/>
              </a:ext>
            </a:extLst>
          </p:cNvPr>
          <p:cNvGrpSpPr/>
          <p:nvPr/>
        </p:nvGrpSpPr>
        <p:grpSpPr>
          <a:xfrm>
            <a:off x="-10646431" y="0"/>
            <a:ext cx="12257760" cy="6890657"/>
            <a:chOff x="-290919" y="200774"/>
            <a:chExt cx="12550248" cy="6657226"/>
          </a:xfrm>
        </p:grpSpPr>
        <p:sp>
          <p:nvSpPr>
            <p:cNvPr id="43" name="Rectangle 42">
              <a:extLst>
                <a:ext uri="{FF2B5EF4-FFF2-40B4-BE49-F238E27FC236}">
                  <a16:creationId xmlns:a16="http://schemas.microsoft.com/office/drawing/2014/main" id="{5AA52C0B-31FB-1936-590B-4E2792E85CA7}"/>
                </a:ext>
              </a:extLst>
            </p:cNvPr>
            <p:cNvSpPr/>
            <p:nvPr/>
          </p:nvSpPr>
          <p:spPr>
            <a:xfrm>
              <a:off x="-290919" y="200774"/>
              <a:ext cx="12482920" cy="6657226"/>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Freeform: Shape 20">
              <a:extLst>
                <a:ext uri="{FF2B5EF4-FFF2-40B4-BE49-F238E27FC236}">
                  <a16:creationId xmlns:a16="http://schemas.microsoft.com/office/drawing/2014/main" id="{72038B80-16CA-3374-674B-7F6ABB9AE133}"/>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a:extLst>
                <a:ext uri="{FF2B5EF4-FFF2-40B4-BE49-F238E27FC236}">
                  <a16:creationId xmlns:a16="http://schemas.microsoft.com/office/drawing/2014/main" id="{3D8BB822-49DC-A7DE-CCFB-BFF8006B75B5}"/>
                </a:ext>
              </a:extLst>
            </p:cNvPr>
            <p:cNvSpPr txBox="1"/>
            <p:nvPr/>
          </p:nvSpPr>
          <p:spPr>
            <a:xfrm rot="16200000">
              <a:off x="10963922" y="3213408"/>
              <a:ext cx="1992086" cy="598729"/>
            </a:xfrm>
            <a:prstGeom prst="rect">
              <a:avLst/>
            </a:prstGeom>
            <a:noFill/>
          </p:spPr>
          <p:txBody>
            <a:bodyPr wrap="square" rtlCol="0">
              <a:spAutoFit/>
            </a:bodyPr>
            <a:lstStyle/>
            <a:p>
              <a:pPr algn="ctr"/>
              <a:r>
                <a:rPr lang="en-US" sz="3200" dirty="0">
                  <a:solidFill>
                    <a:srgbClr val="F0EEF0"/>
                  </a:solidFill>
                  <a:latin typeface="Tw Cen MT" panose="020B0602020104020603" pitchFamily="34" charset="0"/>
                </a:rPr>
                <a:t>Process</a:t>
              </a:r>
            </a:p>
          </p:txBody>
        </p:sp>
        <p:pic>
          <p:nvPicPr>
            <p:cNvPr id="46" name="Picture 45">
              <a:extLst>
                <a:ext uri="{FF2B5EF4-FFF2-40B4-BE49-F238E27FC236}">
                  <a16:creationId xmlns:a16="http://schemas.microsoft.com/office/drawing/2014/main" id="{5D72C743-4C13-4760-CEFA-6802FE559A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30000" y="3247473"/>
              <a:ext cx="530600" cy="530600"/>
            </a:xfrm>
            <a:prstGeom prst="rect">
              <a:avLst/>
            </a:prstGeom>
          </p:spPr>
        </p:pic>
      </p:grpSp>
      <p:grpSp>
        <p:nvGrpSpPr>
          <p:cNvPr id="47" name="Group 46">
            <a:extLst>
              <a:ext uri="{FF2B5EF4-FFF2-40B4-BE49-F238E27FC236}">
                <a16:creationId xmlns:a16="http://schemas.microsoft.com/office/drawing/2014/main" id="{F6A0B53D-ECE5-8E66-4C95-9D8F18008DB5}"/>
              </a:ext>
            </a:extLst>
          </p:cNvPr>
          <p:cNvGrpSpPr/>
          <p:nvPr/>
        </p:nvGrpSpPr>
        <p:grpSpPr>
          <a:xfrm>
            <a:off x="-11035649" y="0"/>
            <a:ext cx="12224879" cy="6890657"/>
            <a:chOff x="-290919" y="200774"/>
            <a:chExt cx="12516583" cy="6657226"/>
          </a:xfrm>
        </p:grpSpPr>
        <p:sp>
          <p:nvSpPr>
            <p:cNvPr id="48" name="Rectangle 47">
              <a:extLst>
                <a:ext uri="{FF2B5EF4-FFF2-40B4-BE49-F238E27FC236}">
                  <a16:creationId xmlns:a16="http://schemas.microsoft.com/office/drawing/2014/main" id="{77CC419B-7B78-3AE7-C97C-D2D3F8023428}"/>
                </a:ext>
              </a:extLst>
            </p:cNvPr>
            <p:cNvSpPr/>
            <p:nvPr/>
          </p:nvSpPr>
          <p:spPr>
            <a:xfrm>
              <a:off x="-290919" y="200774"/>
              <a:ext cx="12482920" cy="6657226"/>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Freeform: Shape 20">
              <a:extLst>
                <a:ext uri="{FF2B5EF4-FFF2-40B4-BE49-F238E27FC236}">
                  <a16:creationId xmlns:a16="http://schemas.microsoft.com/office/drawing/2014/main" id="{224D1335-3334-5D22-673A-4C68EB9C83F9}"/>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extBox 49">
              <a:extLst>
                <a:ext uri="{FF2B5EF4-FFF2-40B4-BE49-F238E27FC236}">
                  <a16:creationId xmlns:a16="http://schemas.microsoft.com/office/drawing/2014/main" id="{5047541C-B423-69C2-74DA-28A7B75F8DA2}"/>
                </a:ext>
              </a:extLst>
            </p:cNvPr>
            <p:cNvSpPr txBox="1"/>
            <p:nvPr/>
          </p:nvSpPr>
          <p:spPr>
            <a:xfrm rot="16200000">
              <a:off x="10930257" y="3230022"/>
              <a:ext cx="1992086" cy="598729"/>
            </a:xfrm>
            <a:prstGeom prst="rect">
              <a:avLst/>
            </a:prstGeom>
            <a:noFill/>
          </p:spPr>
          <p:txBody>
            <a:bodyPr wrap="square" rtlCol="0">
              <a:spAutoFit/>
            </a:bodyPr>
            <a:lstStyle/>
            <a:p>
              <a:pPr algn="ctr"/>
              <a:r>
                <a:rPr lang="en-US" sz="3200" dirty="0">
                  <a:solidFill>
                    <a:srgbClr val="F0EEF0"/>
                  </a:solidFill>
                  <a:latin typeface="Tw Cen MT" panose="020B0602020104020603" pitchFamily="34" charset="0"/>
                </a:rPr>
                <a:t>Testing</a:t>
              </a:r>
            </a:p>
          </p:txBody>
        </p:sp>
        <p:pic>
          <p:nvPicPr>
            <p:cNvPr id="51" name="Picture 50">
              <a:extLst>
                <a:ext uri="{FF2B5EF4-FFF2-40B4-BE49-F238E27FC236}">
                  <a16:creationId xmlns:a16="http://schemas.microsoft.com/office/drawing/2014/main" id="{A089207A-5A52-124A-AD2A-D0DE314873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30000" y="3247473"/>
              <a:ext cx="530600" cy="530600"/>
            </a:xfrm>
            <a:prstGeom prst="rect">
              <a:avLst/>
            </a:prstGeom>
          </p:spPr>
        </p:pic>
      </p:grpSp>
      <p:sp>
        <p:nvSpPr>
          <p:cNvPr id="7" name="TextBox 6">
            <a:extLst>
              <a:ext uri="{FF2B5EF4-FFF2-40B4-BE49-F238E27FC236}">
                <a16:creationId xmlns:a16="http://schemas.microsoft.com/office/drawing/2014/main" id="{18D5ECE1-7E18-7E40-2A3A-8DD213FB4131}"/>
              </a:ext>
            </a:extLst>
          </p:cNvPr>
          <p:cNvSpPr txBox="1"/>
          <p:nvPr/>
        </p:nvSpPr>
        <p:spPr>
          <a:xfrm>
            <a:off x="3388611" y="185738"/>
            <a:ext cx="5500687" cy="523220"/>
          </a:xfrm>
          <a:prstGeom prst="rect">
            <a:avLst/>
          </a:prstGeom>
          <a:noFill/>
        </p:spPr>
        <p:txBody>
          <a:bodyPr wrap="square" rtlCol="0">
            <a:spAutoFit/>
          </a:bodyPr>
          <a:lstStyle/>
          <a:p>
            <a:pPr algn="ctr"/>
            <a:endParaRPr lang="en-NP" sz="2800" b="1"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EE40DF84-D8BE-9602-54BF-4D1B7E3C3507}"/>
              </a:ext>
            </a:extLst>
          </p:cNvPr>
          <p:cNvSpPr txBox="1"/>
          <p:nvPr/>
        </p:nvSpPr>
        <p:spPr>
          <a:xfrm>
            <a:off x="2634292" y="121570"/>
            <a:ext cx="7152963" cy="584775"/>
          </a:xfrm>
          <a:prstGeom prst="rect">
            <a:avLst/>
          </a:prstGeom>
          <a:noFill/>
        </p:spPr>
        <p:txBody>
          <a:bodyPr wrap="square" rtlCol="0">
            <a:spAutoFit/>
          </a:bodyPr>
          <a:lstStyle/>
          <a:p>
            <a:pPr algn="ctr"/>
            <a:r>
              <a:rPr lang="en-NP" sz="3200" b="1" u="sng" dirty="0">
                <a:latin typeface="Times New Roman" panose="02020603050405020304" pitchFamily="18" charset="0"/>
                <a:cs typeface="Times New Roman" panose="02020603050405020304" pitchFamily="18" charset="0"/>
              </a:rPr>
              <a:t>Walkthrough</a:t>
            </a:r>
            <a:r>
              <a:rPr lang="en-NP" sz="3200" b="1" dirty="0">
                <a:latin typeface="Times New Roman" panose="02020603050405020304" pitchFamily="18" charset="0"/>
                <a:cs typeface="Times New Roman" panose="02020603050405020304" pitchFamily="18" charset="0"/>
              </a:rPr>
              <a:t>   V/S   </a:t>
            </a:r>
            <a:r>
              <a:rPr lang="en-NP" sz="3200" b="1" u="sng" dirty="0">
                <a:latin typeface="Times New Roman" panose="02020603050405020304" pitchFamily="18" charset="0"/>
                <a:cs typeface="Times New Roman" panose="02020603050405020304" pitchFamily="18" charset="0"/>
              </a:rPr>
              <a:t>Inspections</a:t>
            </a:r>
          </a:p>
        </p:txBody>
      </p:sp>
      <p:sp>
        <p:nvSpPr>
          <p:cNvPr id="9" name="TextBox 8">
            <a:extLst>
              <a:ext uri="{FF2B5EF4-FFF2-40B4-BE49-F238E27FC236}">
                <a16:creationId xmlns:a16="http://schemas.microsoft.com/office/drawing/2014/main" id="{287EED2E-338A-7E8F-BC4B-E9B6A5CEED34}"/>
              </a:ext>
            </a:extLst>
          </p:cNvPr>
          <p:cNvSpPr txBox="1"/>
          <p:nvPr/>
        </p:nvSpPr>
        <p:spPr>
          <a:xfrm>
            <a:off x="2591032" y="746028"/>
            <a:ext cx="6843757" cy="2862322"/>
          </a:xfrm>
          <a:prstGeom prst="rect">
            <a:avLst/>
          </a:prstGeom>
          <a:noFill/>
        </p:spPr>
        <p:txBody>
          <a:bodyPr wrap="square" rtlCol="0">
            <a:spAutoFit/>
          </a:bodyPr>
          <a:lstStyle/>
          <a:p>
            <a:pPr marL="342900" indent="-342900" algn="just">
              <a:buFont typeface="Wingdings" pitchFamily="2" charset="2"/>
              <a:buChar char="v"/>
            </a:pPr>
            <a:r>
              <a:rPr lang="en-US" sz="2000" b="1" dirty="0">
                <a:latin typeface="Times New Roman" panose="02020603050405020304" pitchFamily="18" charset="0"/>
                <a:cs typeface="Times New Roman" panose="02020603050405020304" pitchFamily="18" charset="0"/>
              </a:rPr>
              <a:t>Walkthrough:-</a:t>
            </a:r>
          </a:p>
          <a:p>
            <a:pPr algn="just"/>
            <a:r>
              <a:rPr lang="en-US" sz="2000" dirty="0">
                <a:latin typeface="Times New Roman" panose="02020603050405020304" pitchFamily="18" charset="0"/>
                <a:cs typeface="Times New Roman" panose="02020603050405020304" pitchFamily="18" charset="0"/>
              </a:rPr>
              <a:t>	        Representative of formal technical review. In software engineering, a walkthrough or walk-through is a form of software peer review "in which a designer or programmer leads members of the development team and other interested parties through a software product, and the participants ask questions and make comments about possible errors, violation of development standards, and other problems". </a:t>
            </a:r>
          </a:p>
          <a:p>
            <a:pPr algn="just"/>
            <a:endParaRPr lang="en-NP" sz="20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E927D59E-6404-4D63-4D4B-21A92DFE483A}"/>
              </a:ext>
            </a:extLst>
          </p:cNvPr>
          <p:cNvSpPr txBox="1"/>
          <p:nvPr/>
        </p:nvSpPr>
        <p:spPr>
          <a:xfrm>
            <a:off x="2634292" y="3567018"/>
            <a:ext cx="6787847" cy="3477875"/>
          </a:xfrm>
          <a:prstGeom prst="rect">
            <a:avLst/>
          </a:prstGeom>
          <a:noFill/>
        </p:spPr>
        <p:txBody>
          <a:bodyPr wrap="square" rtlCol="0">
            <a:spAutoFit/>
          </a:bodyPr>
          <a:lstStyle/>
          <a:p>
            <a:pPr marL="285750" indent="-285750">
              <a:buFont typeface="Wingdings" pitchFamily="2" charset="2"/>
              <a:buChar char="v"/>
            </a:pPr>
            <a:r>
              <a:rPr lang="en-US" sz="2000" b="1" dirty="0">
                <a:latin typeface="Times New Roman" panose="02020603050405020304" pitchFamily="18" charset="0"/>
                <a:cs typeface="Times New Roman" panose="02020603050405020304" pitchFamily="18" charset="0"/>
              </a:rPr>
              <a:t>Inspection: -</a:t>
            </a:r>
          </a:p>
          <a:p>
            <a:pPr marL="0" indent="0">
              <a:buNone/>
            </a:pPr>
            <a:r>
              <a:rPr lang="en-US" sz="2000" dirty="0">
                <a:latin typeface="Times New Roman" panose="02020603050405020304" pitchFamily="18" charset="0"/>
                <a:cs typeface="Times New Roman" panose="02020603050405020304" pitchFamily="18" charset="0"/>
              </a:rPr>
              <a:t>	   An organized examination or formal evaluation exercise. It is review designed to identify the problem close to the origin of the point. Inspections are usually non-destructive.</a:t>
            </a:r>
          </a:p>
          <a:p>
            <a:pPr marL="342900" indent="-342900">
              <a:buFont typeface="Wingdings" pitchFamily="2" charset="2"/>
              <a:buChar char="v"/>
            </a:pPr>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Steps:</a:t>
            </a:r>
          </a:p>
          <a:p>
            <a:pPr lvl="3">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Planning</a:t>
            </a:r>
          </a:p>
          <a:p>
            <a:pPr lvl="3">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Overviewing Meeting</a:t>
            </a:r>
          </a:p>
          <a:p>
            <a:pPr lvl="3">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Preparation </a:t>
            </a:r>
          </a:p>
          <a:p>
            <a:pPr lvl="3">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Inspection meeting</a:t>
            </a:r>
          </a:p>
          <a:p>
            <a:pPr lvl="3">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Follow up</a:t>
            </a:r>
          </a:p>
          <a:p>
            <a:endParaRPr lang="en-NP"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85410446"/>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C8A16B82-6A3C-46F5-8D32-072FDF89864A}"/>
              </a:ext>
            </a:extLst>
          </p:cNvPr>
          <p:cNvGrpSpPr/>
          <p:nvPr/>
        </p:nvGrpSpPr>
        <p:grpSpPr>
          <a:xfrm>
            <a:off x="15181" y="0"/>
            <a:ext cx="12283055" cy="6890657"/>
            <a:chOff x="-290919" y="200774"/>
            <a:chExt cx="12576146" cy="6657226"/>
          </a:xfrm>
        </p:grpSpPr>
        <p:sp>
          <p:nvSpPr>
            <p:cNvPr id="20" name="Rectangle 19">
              <a:extLst>
                <a:ext uri="{FF2B5EF4-FFF2-40B4-BE49-F238E27FC236}">
                  <a16:creationId xmlns:a16="http://schemas.microsoft.com/office/drawing/2014/main" id="{2F391CEE-E392-4A9D-BD11-6954B994FB42}"/>
                </a:ext>
              </a:extLst>
            </p:cNvPr>
            <p:cNvSpPr/>
            <p:nvPr/>
          </p:nvSpPr>
          <p:spPr>
            <a:xfrm>
              <a:off x="-290919" y="200774"/>
              <a:ext cx="12482920" cy="6657226"/>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Freeform: Shape 20">
              <a:extLst>
                <a:ext uri="{FF2B5EF4-FFF2-40B4-BE49-F238E27FC236}">
                  <a16:creationId xmlns:a16="http://schemas.microsoft.com/office/drawing/2014/main" id="{7AC43ACA-5000-40E2-80D3-19833F9F1A3F}"/>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BE022673-C77C-4E8F-AF41-8B283703E87E}"/>
                </a:ext>
              </a:extLst>
            </p:cNvPr>
            <p:cNvSpPr txBox="1"/>
            <p:nvPr/>
          </p:nvSpPr>
          <p:spPr>
            <a:xfrm rot="16200000">
              <a:off x="10989820" y="3218536"/>
              <a:ext cx="1992086" cy="598729"/>
            </a:xfrm>
            <a:prstGeom prst="rect">
              <a:avLst/>
            </a:prstGeom>
            <a:noFill/>
          </p:spPr>
          <p:txBody>
            <a:bodyPr wrap="square" rtlCol="0">
              <a:spAutoFit/>
            </a:bodyPr>
            <a:lstStyle/>
            <a:p>
              <a:pPr algn="ctr"/>
              <a:r>
                <a:rPr lang="en-US" sz="3200" dirty="0">
                  <a:solidFill>
                    <a:srgbClr val="F0EEF0"/>
                  </a:solidFill>
                  <a:latin typeface="Tw Cen MT" panose="020B0602020104020603" pitchFamily="34" charset="0"/>
                </a:rPr>
                <a:t>Introduction</a:t>
              </a:r>
            </a:p>
          </p:txBody>
        </p:sp>
        <p:pic>
          <p:nvPicPr>
            <p:cNvPr id="23" name="Picture 22">
              <a:extLst>
                <a:ext uri="{FF2B5EF4-FFF2-40B4-BE49-F238E27FC236}">
                  <a16:creationId xmlns:a16="http://schemas.microsoft.com/office/drawing/2014/main" id="{E8AD023B-AE8D-405F-90E6-27B0D47079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30000" y="3247473"/>
              <a:ext cx="530600" cy="530600"/>
            </a:xfrm>
            <a:prstGeom prst="rect">
              <a:avLst/>
            </a:prstGeom>
          </p:spPr>
        </p:pic>
      </p:grpSp>
      <p:grpSp>
        <p:nvGrpSpPr>
          <p:cNvPr id="2" name="Group 1">
            <a:extLst>
              <a:ext uri="{FF2B5EF4-FFF2-40B4-BE49-F238E27FC236}">
                <a16:creationId xmlns:a16="http://schemas.microsoft.com/office/drawing/2014/main" id="{E7BBC821-7E87-7919-CFE7-47DB877D5E11}"/>
              </a:ext>
            </a:extLst>
          </p:cNvPr>
          <p:cNvGrpSpPr/>
          <p:nvPr/>
        </p:nvGrpSpPr>
        <p:grpSpPr>
          <a:xfrm>
            <a:off x="-364390" y="0"/>
            <a:ext cx="12283056" cy="6890657"/>
            <a:chOff x="-290919" y="200774"/>
            <a:chExt cx="12576147" cy="6657226"/>
          </a:xfrm>
        </p:grpSpPr>
        <p:sp>
          <p:nvSpPr>
            <p:cNvPr id="3" name="Rectangle 2">
              <a:extLst>
                <a:ext uri="{FF2B5EF4-FFF2-40B4-BE49-F238E27FC236}">
                  <a16:creationId xmlns:a16="http://schemas.microsoft.com/office/drawing/2014/main" id="{4357B14E-8DC7-65D1-F50A-E5D480AF1CF0}"/>
                </a:ext>
              </a:extLst>
            </p:cNvPr>
            <p:cNvSpPr/>
            <p:nvPr/>
          </p:nvSpPr>
          <p:spPr>
            <a:xfrm>
              <a:off x="-290919" y="200774"/>
              <a:ext cx="12482920" cy="6657226"/>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Freeform: Shape 20">
              <a:extLst>
                <a:ext uri="{FF2B5EF4-FFF2-40B4-BE49-F238E27FC236}">
                  <a16:creationId xmlns:a16="http://schemas.microsoft.com/office/drawing/2014/main" id="{8BAB2218-E649-982D-C809-6AE393EC178A}"/>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BA190542-C76C-47D0-0C6B-52BFCA16E8B7}"/>
                </a:ext>
              </a:extLst>
            </p:cNvPr>
            <p:cNvSpPr txBox="1"/>
            <p:nvPr/>
          </p:nvSpPr>
          <p:spPr>
            <a:xfrm rot="16200000">
              <a:off x="10747481" y="3227380"/>
              <a:ext cx="2476766" cy="598729"/>
            </a:xfrm>
            <a:prstGeom prst="rect">
              <a:avLst/>
            </a:prstGeom>
            <a:noFill/>
          </p:spPr>
          <p:txBody>
            <a:bodyPr wrap="square" rtlCol="0">
              <a:spAutoFit/>
            </a:bodyPr>
            <a:lstStyle/>
            <a:p>
              <a:pPr algn="ctr"/>
              <a:r>
                <a:rPr lang="en-US" sz="3200" dirty="0">
                  <a:solidFill>
                    <a:srgbClr val="F0EEF0"/>
                  </a:solidFill>
                  <a:latin typeface="Tw Cen MT" panose="020B0602020104020603" pitchFamily="34" charset="0"/>
                </a:rPr>
                <a:t>Installation</a:t>
              </a:r>
            </a:p>
          </p:txBody>
        </p:sp>
        <p:pic>
          <p:nvPicPr>
            <p:cNvPr id="6" name="Picture 5">
              <a:extLst>
                <a:ext uri="{FF2B5EF4-FFF2-40B4-BE49-F238E27FC236}">
                  <a16:creationId xmlns:a16="http://schemas.microsoft.com/office/drawing/2014/main" id="{C4B67F8C-F436-7ECE-00C9-78A722FB63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30000" y="3247473"/>
              <a:ext cx="530600" cy="530600"/>
            </a:xfrm>
            <a:prstGeom prst="rect">
              <a:avLst/>
            </a:prstGeom>
          </p:spPr>
        </p:pic>
      </p:grpSp>
      <p:grpSp>
        <p:nvGrpSpPr>
          <p:cNvPr id="12" name="Group 11">
            <a:extLst>
              <a:ext uri="{FF2B5EF4-FFF2-40B4-BE49-F238E27FC236}">
                <a16:creationId xmlns:a16="http://schemas.microsoft.com/office/drawing/2014/main" id="{9025340B-E80F-343E-9298-06F95332B65C}"/>
              </a:ext>
            </a:extLst>
          </p:cNvPr>
          <p:cNvGrpSpPr/>
          <p:nvPr/>
        </p:nvGrpSpPr>
        <p:grpSpPr>
          <a:xfrm>
            <a:off x="-740329" y="0"/>
            <a:ext cx="12192001" cy="6890657"/>
            <a:chOff x="-290919" y="200774"/>
            <a:chExt cx="12482920" cy="6657226"/>
          </a:xfrm>
        </p:grpSpPr>
        <p:sp>
          <p:nvSpPr>
            <p:cNvPr id="13" name="Rectangle 12">
              <a:extLst>
                <a:ext uri="{FF2B5EF4-FFF2-40B4-BE49-F238E27FC236}">
                  <a16:creationId xmlns:a16="http://schemas.microsoft.com/office/drawing/2014/main" id="{2A86AA0D-2417-593D-7C4E-20F608E4F49D}"/>
                </a:ext>
              </a:extLst>
            </p:cNvPr>
            <p:cNvSpPr/>
            <p:nvPr/>
          </p:nvSpPr>
          <p:spPr>
            <a:xfrm>
              <a:off x="-290919" y="200774"/>
              <a:ext cx="12482920" cy="6657226"/>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Freeform: Shape 20">
              <a:extLst>
                <a:ext uri="{FF2B5EF4-FFF2-40B4-BE49-F238E27FC236}">
                  <a16:creationId xmlns:a16="http://schemas.microsoft.com/office/drawing/2014/main" id="{FDECC909-287C-4761-B9C9-2FAC14D65333}"/>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86D1CCB1-3ED0-75FB-F5C2-5AFD943C1050}"/>
                </a:ext>
              </a:extLst>
            </p:cNvPr>
            <p:cNvSpPr txBox="1"/>
            <p:nvPr/>
          </p:nvSpPr>
          <p:spPr>
            <a:xfrm rot="16200000">
              <a:off x="10872793" y="3218535"/>
              <a:ext cx="1992086" cy="598729"/>
            </a:xfrm>
            <a:prstGeom prst="rect">
              <a:avLst/>
            </a:prstGeom>
            <a:noFill/>
          </p:spPr>
          <p:txBody>
            <a:bodyPr wrap="square" rtlCol="0">
              <a:spAutoFit/>
            </a:bodyPr>
            <a:lstStyle/>
            <a:p>
              <a:pPr algn="ctr"/>
              <a:r>
                <a:rPr lang="en-US" sz="3200" dirty="0">
                  <a:solidFill>
                    <a:srgbClr val="F0EEF0"/>
                  </a:solidFill>
                  <a:latin typeface="Tw Cen MT" panose="020B0602020104020603" pitchFamily="34" charset="0"/>
                </a:rPr>
                <a:t>Types</a:t>
              </a:r>
            </a:p>
          </p:txBody>
        </p:sp>
        <p:pic>
          <p:nvPicPr>
            <p:cNvPr id="16" name="Picture 15">
              <a:extLst>
                <a:ext uri="{FF2B5EF4-FFF2-40B4-BE49-F238E27FC236}">
                  <a16:creationId xmlns:a16="http://schemas.microsoft.com/office/drawing/2014/main" id="{C1E6DBA5-0646-6BB6-1C17-94F6D8D669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30000" y="3247473"/>
              <a:ext cx="530600" cy="530600"/>
            </a:xfrm>
            <a:prstGeom prst="rect">
              <a:avLst/>
            </a:prstGeom>
          </p:spPr>
        </p:pic>
      </p:grpSp>
      <p:grpSp>
        <p:nvGrpSpPr>
          <p:cNvPr id="17" name="Group 16">
            <a:extLst>
              <a:ext uri="{FF2B5EF4-FFF2-40B4-BE49-F238E27FC236}">
                <a16:creationId xmlns:a16="http://schemas.microsoft.com/office/drawing/2014/main" id="{8FB9E86B-6EC9-EA7E-B264-912252A61CE9}"/>
              </a:ext>
            </a:extLst>
          </p:cNvPr>
          <p:cNvGrpSpPr/>
          <p:nvPr/>
        </p:nvGrpSpPr>
        <p:grpSpPr>
          <a:xfrm>
            <a:off x="-1236470" y="0"/>
            <a:ext cx="12257760" cy="6890657"/>
            <a:chOff x="-290919" y="200774"/>
            <a:chExt cx="12550248" cy="6657226"/>
          </a:xfrm>
        </p:grpSpPr>
        <p:sp>
          <p:nvSpPr>
            <p:cNvPr id="18" name="Rectangle 17">
              <a:extLst>
                <a:ext uri="{FF2B5EF4-FFF2-40B4-BE49-F238E27FC236}">
                  <a16:creationId xmlns:a16="http://schemas.microsoft.com/office/drawing/2014/main" id="{3984AE5E-5855-2DB3-64B5-AB1B5D10986F}"/>
                </a:ext>
              </a:extLst>
            </p:cNvPr>
            <p:cNvSpPr/>
            <p:nvPr/>
          </p:nvSpPr>
          <p:spPr>
            <a:xfrm>
              <a:off x="-290919" y="200774"/>
              <a:ext cx="12482920" cy="6657226"/>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Freeform: Shape 20">
              <a:extLst>
                <a:ext uri="{FF2B5EF4-FFF2-40B4-BE49-F238E27FC236}">
                  <a16:creationId xmlns:a16="http://schemas.microsoft.com/office/drawing/2014/main" id="{40C5A265-C4C0-7B12-0F66-1AA11428E48D}"/>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DA05D2F6-1050-80CD-63B4-6295D64BAE02}"/>
                </a:ext>
              </a:extLst>
            </p:cNvPr>
            <p:cNvSpPr txBox="1"/>
            <p:nvPr/>
          </p:nvSpPr>
          <p:spPr>
            <a:xfrm rot="16200000">
              <a:off x="10963922" y="3213408"/>
              <a:ext cx="1992086" cy="598729"/>
            </a:xfrm>
            <a:prstGeom prst="rect">
              <a:avLst/>
            </a:prstGeom>
            <a:noFill/>
          </p:spPr>
          <p:txBody>
            <a:bodyPr wrap="square" rtlCol="0">
              <a:spAutoFit/>
            </a:bodyPr>
            <a:lstStyle/>
            <a:p>
              <a:pPr algn="ctr"/>
              <a:r>
                <a:rPr lang="en-US" sz="3200" dirty="0">
                  <a:solidFill>
                    <a:srgbClr val="F0EEF0"/>
                  </a:solidFill>
                  <a:latin typeface="Tw Cen MT" panose="020B0602020104020603" pitchFamily="34" charset="0"/>
                </a:rPr>
                <a:t>SQ</a:t>
              </a:r>
            </a:p>
          </p:txBody>
        </p:sp>
        <p:pic>
          <p:nvPicPr>
            <p:cNvPr id="26" name="Picture 25">
              <a:extLst>
                <a:ext uri="{FF2B5EF4-FFF2-40B4-BE49-F238E27FC236}">
                  <a16:creationId xmlns:a16="http://schemas.microsoft.com/office/drawing/2014/main" id="{4DEA09E1-00A2-6255-7BC8-9364DA737B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30000" y="3247473"/>
              <a:ext cx="530600" cy="530600"/>
            </a:xfrm>
            <a:prstGeom prst="rect">
              <a:avLst/>
            </a:prstGeom>
          </p:spPr>
        </p:pic>
      </p:grpSp>
      <p:grpSp>
        <p:nvGrpSpPr>
          <p:cNvPr id="27" name="Group 26">
            <a:extLst>
              <a:ext uri="{FF2B5EF4-FFF2-40B4-BE49-F238E27FC236}">
                <a16:creationId xmlns:a16="http://schemas.microsoft.com/office/drawing/2014/main" id="{C065B357-F87D-1864-9A26-53190B087291}"/>
              </a:ext>
            </a:extLst>
          </p:cNvPr>
          <p:cNvGrpSpPr/>
          <p:nvPr/>
        </p:nvGrpSpPr>
        <p:grpSpPr>
          <a:xfrm>
            <a:off x="-1628577" y="0"/>
            <a:ext cx="12224879" cy="6890657"/>
            <a:chOff x="-290919" y="200774"/>
            <a:chExt cx="12516583" cy="6657226"/>
          </a:xfrm>
        </p:grpSpPr>
        <p:sp>
          <p:nvSpPr>
            <p:cNvPr id="28" name="Rectangle 27">
              <a:extLst>
                <a:ext uri="{FF2B5EF4-FFF2-40B4-BE49-F238E27FC236}">
                  <a16:creationId xmlns:a16="http://schemas.microsoft.com/office/drawing/2014/main" id="{AA637CBE-157E-E0C2-D881-C318465FAC08}"/>
                </a:ext>
              </a:extLst>
            </p:cNvPr>
            <p:cNvSpPr/>
            <p:nvPr/>
          </p:nvSpPr>
          <p:spPr>
            <a:xfrm>
              <a:off x="-290919" y="200774"/>
              <a:ext cx="12482920" cy="6657226"/>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Freeform: Shape 20">
              <a:extLst>
                <a:ext uri="{FF2B5EF4-FFF2-40B4-BE49-F238E27FC236}">
                  <a16:creationId xmlns:a16="http://schemas.microsoft.com/office/drawing/2014/main" id="{BC369E84-C5CB-A5DE-CA74-85398BCCE5F5}"/>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5BB8DFB8-B653-1B48-AFF5-E4CD21380924}"/>
                </a:ext>
              </a:extLst>
            </p:cNvPr>
            <p:cNvSpPr txBox="1"/>
            <p:nvPr/>
          </p:nvSpPr>
          <p:spPr>
            <a:xfrm rot="16200000">
              <a:off x="10930257" y="3230022"/>
              <a:ext cx="1992086" cy="598729"/>
            </a:xfrm>
            <a:prstGeom prst="rect">
              <a:avLst/>
            </a:prstGeom>
            <a:noFill/>
          </p:spPr>
          <p:txBody>
            <a:bodyPr wrap="square" rtlCol="0">
              <a:spAutoFit/>
            </a:bodyPr>
            <a:lstStyle/>
            <a:p>
              <a:pPr algn="ctr"/>
              <a:r>
                <a:rPr lang="en-US" sz="3200" dirty="0">
                  <a:solidFill>
                    <a:srgbClr val="F0EEF0"/>
                  </a:solidFill>
                  <a:latin typeface="Tw Cen MT" panose="020B0602020104020603" pitchFamily="34" charset="0"/>
                </a:rPr>
                <a:t>FTR</a:t>
              </a:r>
            </a:p>
          </p:txBody>
        </p:sp>
        <p:pic>
          <p:nvPicPr>
            <p:cNvPr id="31" name="Picture 30">
              <a:extLst>
                <a:ext uri="{FF2B5EF4-FFF2-40B4-BE49-F238E27FC236}">
                  <a16:creationId xmlns:a16="http://schemas.microsoft.com/office/drawing/2014/main" id="{AE1D72F8-F462-C106-1613-5813E44735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30000" y="3247473"/>
              <a:ext cx="530600" cy="530600"/>
            </a:xfrm>
            <a:prstGeom prst="rect">
              <a:avLst/>
            </a:prstGeom>
          </p:spPr>
        </p:pic>
      </p:grpSp>
      <p:grpSp>
        <p:nvGrpSpPr>
          <p:cNvPr id="32" name="Group 31">
            <a:extLst>
              <a:ext uri="{FF2B5EF4-FFF2-40B4-BE49-F238E27FC236}">
                <a16:creationId xmlns:a16="http://schemas.microsoft.com/office/drawing/2014/main" id="{0FE2B8B2-6078-C744-B49B-C321EECECF96}"/>
              </a:ext>
            </a:extLst>
          </p:cNvPr>
          <p:cNvGrpSpPr/>
          <p:nvPr/>
        </p:nvGrpSpPr>
        <p:grpSpPr>
          <a:xfrm>
            <a:off x="-2100065" y="0"/>
            <a:ext cx="12269865" cy="6890657"/>
            <a:chOff x="-290919" y="200774"/>
            <a:chExt cx="12562642" cy="6657226"/>
          </a:xfrm>
        </p:grpSpPr>
        <p:sp>
          <p:nvSpPr>
            <p:cNvPr id="33" name="Rectangle 32">
              <a:extLst>
                <a:ext uri="{FF2B5EF4-FFF2-40B4-BE49-F238E27FC236}">
                  <a16:creationId xmlns:a16="http://schemas.microsoft.com/office/drawing/2014/main" id="{0B766C6B-357B-4BE8-C325-CB58E8A06E5D}"/>
                </a:ext>
              </a:extLst>
            </p:cNvPr>
            <p:cNvSpPr/>
            <p:nvPr/>
          </p:nvSpPr>
          <p:spPr>
            <a:xfrm>
              <a:off x="-290919" y="200774"/>
              <a:ext cx="12482920" cy="6657226"/>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p>
          </p:txBody>
        </p:sp>
        <p:sp>
          <p:nvSpPr>
            <p:cNvPr id="34" name="Freeform: Shape 20">
              <a:extLst>
                <a:ext uri="{FF2B5EF4-FFF2-40B4-BE49-F238E27FC236}">
                  <a16:creationId xmlns:a16="http://schemas.microsoft.com/office/drawing/2014/main" id="{2FB9B49C-6D9C-EBCD-6B43-762DC0F229D9}"/>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35" name="TextBox 34">
              <a:extLst>
                <a:ext uri="{FF2B5EF4-FFF2-40B4-BE49-F238E27FC236}">
                  <a16:creationId xmlns:a16="http://schemas.microsoft.com/office/drawing/2014/main" id="{3F753081-5A61-C163-264E-E570A061DA59}"/>
                </a:ext>
              </a:extLst>
            </p:cNvPr>
            <p:cNvSpPr txBox="1"/>
            <p:nvPr/>
          </p:nvSpPr>
          <p:spPr>
            <a:xfrm rot="16200000">
              <a:off x="10884108" y="3213408"/>
              <a:ext cx="2176501" cy="598729"/>
            </a:xfrm>
            <a:prstGeom prst="rect">
              <a:avLst/>
            </a:prstGeom>
            <a:noFill/>
          </p:spPr>
          <p:txBody>
            <a:bodyPr wrap="square" rtlCol="0">
              <a:spAutoFit/>
            </a:bodyPr>
            <a:lstStyle/>
            <a:p>
              <a:pPr algn="ctr"/>
              <a:r>
                <a:rPr lang="en-US" sz="3200" dirty="0">
                  <a:solidFill>
                    <a:srgbClr val="F0EEF0"/>
                  </a:solidFill>
                  <a:latin typeface="Tw Cen MT" panose="020B0602020104020603" pitchFamily="34" charset="0"/>
                </a:rPr>
                <a:t>Maintenance</a:t>
              </a:r>
            </a:p>
          </p:txBody>
        </p:sp>
        <p:pic>
          <p:nvPicPr>
            <p:cNvPr id="36" name="Picture 35">
              <a:extLst>
                <a:ext uri="{FF2B5EF4-FFF2-40B4-BE49-F238E27FC236}">
                  <a16:creationId xmlns:a16="http://schemas.microsoft.com/office/drawing/2014/main" id="{B85F4404-43F2-B25A-2B55-B376BF137B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30000" y="3247473"/>
              <a:ext cx="530600" cy="530600"/>
            </a:xfrm>
            <a:prstGeom prst="rect">
              <a:avLst/>
            </a:prstGeom>
          </p:spPr>
        </p:pic>
      </p:grpSp>
      <p:grpSp>
        <p:nvGrpSpPr>
          <p:cNvPr id="37" name="Group 36">
            <a:extLst>
              <a:ext uri="{FF2B5EF4-FFF2-40B4-BE49-F238E27FC236}">
                <a16:creationId xmlns:a16="http://schemas.microsoft.com/office/drawing/2014/main" id="{6EB96245-2326-AD90-A898-32AD6B0CF64A}"/>
              </a:ext>
            </a:extLst>
          </p:cNvPr>
          <p:cNvGrpSpPr/>
          <p:nvPr/>
        </p:nvGrpSpPr>
        <p:grpSpPr>
          <a:xfrm>
            <a:off x="-10165325" y="0"/>
            <a:ext cx="12192001" cy="6890657"/>
            <a:chOff x="-290919" y="200774"/>
            <a:chExt cx="12482920" cy="6657226"/>
          </a:xfrm>
        </p:grpSpPr>
        <p:sp>
          <p:nvSpPr>
            <p:cNvPr id="38" name="Rectangle 37">
              <a:extLst>
                <a:ext uri="{FF2B5EF4-FFF2-40B4-BE49-F238E27FC236}">
                  <a16:creationId xmlns:a16="http://schemas.microsoft.com/office/drawing/2014/main" id="{886497BA-AF24-D8DB-BBBD-07AF0D2AF7B5}"/>
                </a:ext>
              </a:extLst>
            </p:cNvPr>
            <p:cNvSpPr/>
            <p:nvPr/>
          </p:nvSpPr>
          <p:spPr>
            <a:xfrm>
              <a:off x="-290919" y="200774"/>
              <a:ext cx="12482920" cy="6657226"/>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Freeform: Shape 20">
              <a:extLst>
                <a:ext uri="{FF2B5EF4-FFF2-40B4-BE49-F238E27FC236}">
                  <a16:creationId xmlns:a16="http://schemas.microsoft.com/office/drawing/2014/main" id="{58C9D86E-E4DB-5CD8-256D-167B8269FFBE}"/>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a:extLst>
                <a:ext uri="{FF2B5EF4-FFF2-40B4-BE49-F238E27FC236}">
                  <a16:creationId xmlns:a16="http://schemas.microsoft.com/office/drawing/2014/main" id="{CB7C4A96-3373-D73A-C5EB-931D09926B21}"/>
                </a:ext>
              </a:extLst>
            </p:cNvPr>
            <p:cNvSpPr txBox="1"/>
            <p:nvPr/>
          </p:nvSpPr>
          <p:spPr>
            <a:xfrm rot="16200000">
              <a:off x="10872793" y="3218535"/>
              <a:ext cx="1992086" cy="598729"/>
            </a:xfrm>
            <a:prstGeom prst="rect">
              <a:avLst/>
            </a:prstGeom>
            <a:noFill/>
          </p:spPr>
          <p:txBody>
            <a:bodyPr wrap="square" rtlCol="0">
              <a:spAutoFit/>
            </a:bodyPr>
            <a:lstStyle/>
            <a:p>
              <a:pPr algn="ctr"/>
              <a:r>
                <a:rPr lang="en-US" sz="3200" dirty="0">
                  <a:solidFill>
                    <a:srgbClr val="F0EEF0"/>
                  </a:solidFill>
                  <a:latin typeface="Tw Cen MT" panose="020B0602020104020603" pitchFamily="34" charset="0"/>
                </a:rPr>
                <a:t>Types</a:t>
              </a:r>
            </a:p>
          </p:txBody>
        </p:sp>
        <p:pic>
          <p:nvPicPr>
            <p:cNvPr id="41" name="Picture 40">
              <a:extLst>
                <a:ext uri="{FF2B5EF4-FFF2-40B4-BE49-F238E27FC236}">
                  <a16:creationId xmlns:a16="http://schemas.microsoft.com/office/drawing/2014/main" id="{B4224DEB-426C-372D-5FA1-8BDEB00685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30000" y="3247473"/>
              <a:ext cx="530600" cy="530600"/>
            </a:xfrm>
            <a:prstGeom prst="rect">
              <a:avLst/>
            </a:prstGeom>
          </p:spPr>
        </p:pic>
      </p:grpSp>
      <p:grpSp>
        <p:nvGrpSpPr>
          <p:cNvPr id="42" name="Group 41">
            <a:extLst>
              <a:ext uri="{FF2B5EF4-FFF2-40B4-BE49-F238E27FC236}">
                <a16:creationId xmlns:a16="http://schemas.microsoft.com/office/drawing/2014/main" id="{ED2A338C-F2DC-EF83-6BF6-7FA04D3C2479}"/>
              </a:ext>
            </a:extLst>
          </p:cNvPr>
          <p:cNvGrpSpPr/>
          <p:nvPr/>
        </p:nvGrpSpPr>
        <p:grpSpPr>
          <a:xfrm>
            <a:off x="-10646431" y="0"/>
            <a:ext cx="12257760" cy="6890657"/>
            <a:chOff x="-290919" y="200774"/>
            <a:chExt cx="12550248" cy="6657226"/>
          </a:xfrm>
        </p:grpSpPr>
        <p:sp>
          <p:nvSpPr>
            <p:cNvPr id="43" name="Rectangle 42">
              <a:extLst>
                <a:ext uri="{FF2B5EF4-FFF2-40B4-BE49-F238E27FC236}">
                  <a16:creationId xmlns:a16="http://schemas.microsoft.com/office/drawing/2014/main" id="{5AA52C0B-31FB-1936-590B-4E2792E85CA7}"/>
                </a:ext>
              </a:extLst>
            </p:cNvPr>
            <p:cNvSpPr/>
            <p:nvPr/>
          </p:nvSpPr>
          <p:spPr>
            <a:xfrm>
              <a:off x="-290919" y="200774"/>
              <a:ext cx="12482920" cy="6657226"/>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Freeform: Shape 20">
              <a:extLst>
                <a:ext uri="{FF2B5EF4-FFF2-40B4-BE49-F238E27FC236}">
                  <a16:creationId xmlns:a16="http://schemas.microsoft.com/office/drawing/2014/main" id="{72038B80-16CA-3374-674B-7F6ABB9AE133}"/>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a:extLst>
                <a:ext uri="{FF2B5EF4-FFF2-40B4-BE49-F238E27FC236}">
                  <a16:creationId xmlns:a16="http://schemas.microsoft.com/office/drawing/2014/main" id="{3D8BB822-49DC-A7DE-CCFB-BFF8006B75B5}"/>
                </a:ext>
              </a:extLst>
            </p:cNvPr>
            <p:cNvSpPr txBox="1"/>
            <p:nvPr/>
          </p:nvSpPr>
          <p:spPr>
            <a:xfrm rot="16200000">
              <a:off x="10963922" y="3213408"/>
              <a:ext cx="1992086" cy="598729"/>
            </a:xfrm>
            <a:prstGeom prst="rect">
              <a:avLst/>
            </a:prstGeom>
            <a:noFill/>
          </p:spPr>
          <p:txBody>
            <a:bodyPr wrap="square" rtlCol="0">
              <a:spAutoFit/>
            </a:bodyPr>
            <a:lstStyle/>
            <a:p>
              <a:pPr algn="ctr"/>
              <a:r>
                <a:rPr lang="en-US" sz="3200" dirty="0">
                  <a:solidFill>
                    <a:srgbClr val="F0EEF0"/>
                  </a:solidFill>
                  <a:latin typeface="Tw Cen MT" panose="020B0602020104020603" pitchFamily="34" charset="0"/>
                </a:rPr>
                <a:t>Process</a:t>
              </a:r>
            </a:p>
          </p:txBody>
        </p:sp>
        <p:pic>
          <p:nvPicPr>
            <p:cNvPr id="46" name="Picture 45">
              <a:extLst>
                <a:ext uri="{FF2B5EF4-FFF2-40B4-BE49-F238E27FC236}">
                  <a16:creationId xmlns:a16="http://schemas.microsoft.com/office/drawing/2014/main" id="{5D72C743-4C13-4760-CEFA-6802FE559A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30000" y="3247473"/>
              <a:ext cx="530600" cy="530600"/>
            </a:xfrm>
            <a:prstGeom prst="rect">
              <a:avLst/>
            </a:prstGeom>
          </p:spPr>
        </p:pic>
      </p:grpSp>
      <p:grpSp>
        <p:nvGrpSpPr>
          <p:cNvPr id="47" name="Group 46">
            <a:extLst>
              <a:ext uri="{FF2B5EF4-FFF2-40B4-BE49-F238E27FC236}">
                <a16:creationId xmlns:a16="http://schemas.microsoft.com/office/drawing/2014/main" id="{F6A0B53D-ECE5-8E66-4C95-9D8F18008DB5}"/>
              </a:ext>
            </a:extLst>
          </p:cNvPr>
          <p:cNvGrpSpPr/>
          <p:nvPr/>
        </p:nvGrpSpPr>
        <p:grpSpPr>
          <a:xfrm>
            <a:off x="-11035649" y="0"/>
            <a:ext cx="12224879" cy="6890657"/>
            <a:chOff x="-290919" y="200774"/>
            <a:chExt cx="12516583" cy="6657226"/>
          </a:xfrm>
        </p:grpSpPr>
        <p:sp>
          <p:nvSpPr>
            <p:cNvPr id="48" name="Rectangle 47">
              <a:extLst>
                <a:ext uri="{FF2B5EF4-FFF2-40B4-BE49-F238E27FC236}">
                  <a16:creationId xmlns:a16="http://schemas.microsoft.com/office/drawing/2014/main" id="{77CC419B-7B78-3AE7-C97C-D2D3F8023428}"/>
                </a:ext>
              </a:extLst>
            </p:cNvPr>
            <p:cNvSpPr/>
            <p:nvPr/>
          </p:nvSpPr>
          <p:spPr>
            <a:xfrm>
              <a:off x="-290919" y="200774"/>
              <a:ext cx="12482920" cy="6657226"/>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Freeform: Shape 20">
              <a:extLst>
                <a:ext uri="{FF2B5EF4-FFF2-40B4-BE49-F238E27FC236}">
                  <a16:creationId xmlns:a16="http://schemas.microsoft.com/office/drawing/2014/main" id="{224D1335-3334-5D22-673A-4C68EB9C83F9}"/>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extBox 49">
              <a:extLst>
                <a:ext uri="{FF2B5EF4-FFF2-40B4-BE49-F238E27FC236}">
                  <a16:creationId xmlns:a16="http://schemas.microsoft.com/office/drawing/2014/main" id="{5047541C-B423-69C2-74DA-28A7B75F8DA2}"/>
                </a:ext>
              </a:extLst>
            </p:cNvPr>
            <p:cNvSpPr txBox="1"/>
            <p:nvPr/>
          </p:nvSpPr>
          <p:spPr>
            <a:xfrm rot="16200000">
              <a:off x="10930257" y="3230022"/>
              <a:ext cx="1992086" cy="598729"/>
            </a:xfrm>
            <a:prstGeom prst="rect">
              <a:avLst/>
            </a:prstGeom>
            <a:noFill/>
          </p:spPr>
          <p:txBody>
            <a:bodyPr wrap="square" rtlCol="0">
              <a:spAutoFit/>
            </a:bodyPr>
            <a:lstStyle/>
            <a:p>
              <a:pPr algn="ctr"/>
              <a:r>
                <a:rPr lang="en-US" sz="3200" dirty="0">
                  <a:solidFill>
                    <a:srgbClr val="F0EEF0"/>
                  </a:solidFill>
                  <a:latin typeface="Tw Cen MT" panose="020B0602020104020603" pitchFamily="34" charset="0"/>
                </a:rPr>
                <a:t>Testing</a:t>
              </a:r>
            </a:p>
          </p:txBody>
        </p:sp>
        <p:pic>
          <p:nvPicPr>
            <p:cNvPr id="51" name="Picture 50">
              <a:extLst>
                <a:ext uri="{FF2B5EF4-FFF2-40B4-BE49-F238E27FC236}">
                  <a16:creationId xmlns:a16="http://schemas.microsoft.com/office/drawing/2014/main" id="{A089207A-5A52-124A-AD2A-D0DE314873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30000" y="3247473"/>
              <a:ext cx="530600" cy="530600"/>
            </a:xfrm>
            <a:prstGeom prst="rect">
              <a:avLst/>
            </a:prstGeom>
          </p:spPr>
        </p:pic>
      </p:grpSp>
      <p:sp>
        <p:nvSpPr>
          <p:cNvPr id="7" name="TextBox 6">
            <a:extLst>
              <a:ext uri="{FF2B5EF4-FFF2-40B4-BE49-F238E27FC236}">
                <a16:creationId xmlns:a16="http://schemas.microsoft.com/office/drawing/2014/main" id="{E0D45A87-53BF-CAB3-2DEB-DFC237AB14EC}"/>
              </a:ext>
            </a:extLst>
          </p:cNvPr>
          <p:cNvSpPr txBox="1"/>
          <p:nvPr/>
        </p:nvSpPr>
        <p:spPr>
          <a:xfrm>
            <a:off x="3160891" y="740946"/>
            <a:ext cx="5321740" cy="584775"/>
          </a:xfrm>
          <a:prstGeom prst="rect">
            <a:avLst/>
          </a:prstGeom>
          <a:noFill/>
        </p:spPr>
        <p:txBody>
          <a:bodyPr wrap="square" rtlCol="0">
            <a:spAutoFit/>
          </a:bodyPr>
          <a:lstStyle/>
          <a:p>
            <a:pPr algn="ctr"/>
            <a:r>
              <a:rPr lang="en-NP" sz="3200" b="1" u="sng" dirty="0">
                <a:latin typeface="Times New Roman" panose="02020603050405020304" pitchFamily="18" charset="0"/>
                <a:cs typeface="Times New Roman" panose="02020603050405020304" pitchFamily="18" charset="0"/>
              </a:rPr>
              <a:t>System Maintenance</a:t>
            </a:r>
          </a:p>
        </p:txBody>
      </p:sp>
      <p:sp>
        <p:nvSpPr>
          <p:cNvPr id="8" name="TextBox 7">
            <a:extLst>
              <a:ext uri="{FF2B5EF4-FFF2-40B4-BE49-F238E27FC236}">
                <a16:creationId xmlns:a16="http://schemas.microsoft.com/office/drawing/2014/main" id="{666D6DEF-2623-EDE2-CD36-6C3299E6160F}"/>
              </a:ext>
            </a:extLst>
          </p:cNvPr>
          <p:cNvSpPr txBox="1"/>
          <p:nvPr/>
        </p:nvSpPr>
        <p:spPr>
          <a:xfrm>
            <a:off x="2405743" y="1480457"/>
            <a:ext cx="6422571" cy="2554545"/>
          </a:xfrm>
          <a:prstGeom prst="rect">
            <a:avLst/>
          </a:prstGeom>
          <a:noFill/>
        </p:spPr>
        <p:txBody>
          <a:bodyPr wrap="square" rtlCol="0">
            <a:spAutoFit/>
          </a:bodyPr>
          <a:lstStyle/>
          <a:p>
            <a:pPr algn="just"/>
            <a:r>
              <a:rPr lang="en-US" sz="2000" dirty="0">
                <a:latin typeface="Times New Roman" panose="02020603050405020304" pitchFamily="18" charset="0"/>
                <a:cs typeface="Times New Roman" panose="02020603050405020304" pitchFamily="18" charset="0"/>
              </a:rPr>
              <a:t>S</a:t>
            </a:r>
            <a:r>
              <a:rPr lang="en-NP" sz="2000" dirty="0">
                <a:latin typeface="Times New Roman" panose="02020603050405020304" pitchFamily="18" charset="0"/>
                <a:cs typeface="Times New Roman" panose="02020603050405020304" pitchFamily="18" charset="0"/>
              </a:rPr>
              <a:t>ystem Maintenance is one of the most important part of SDLC. </a:t>
            </a:r>
            <a:r>
              <a:rPr lang="en-US" sz="2000" dirty="0">
                <a:latin typeface="Times New Roman" panose="02020603050405020304" pitchFamily="18" charset="0"/>
                <a:cs typeface="Times New Roman" panose="02020603050405020304" pitchFamily="18" charset="0"/>
              </a:rPr>
              <a:t>I</a:t>
            </a:r>
            <a:r>
              <a:rPr lang="en-NP" sz="2000" dirty="0">
                <a:latin typeface="Times New Roman" panose="02020603050405020304" pitchFamily="18" charset="0"/>
                <a:cs typeface="Times New Roman" panose="02020603050405020304" pitchFamily="18" charset="0"/>
              </a:rPr>
              <a:t>t’s primary goal is to modify and update software applications after delivery to correct errors and improve performace. </a:t>
            </a:r>
            <a:r>
              <a:rPr lang="en-US" sz="2000" dirty="0">
                <a:latin typeface="Times New Roman" panose="02020603050405020304" pitchFamily="18" charset="0"/>
                <a:cs typeface="Times New Roman" panose="02020603050405020304" pitchFamily="18" charset="0"/>
              </a:rPr>
              <a:t>I</a:t>
            </a:r>
            <a:r>
              <a:rPr lang="en-NP" sz="2000" dirty="0">
                <a:latin typeface="Times New Roman" panose="02020603050405020304" pitchFamily="18" charset="0"/>
                <a:cs typeface="Times New Roman" panose="02020603050405020304" pitchFamily="18" charset="0"/>
              </a:rPr>
              <a:t>t includes inclusive activity such as :</a:t>
            </a:r>
          </a:p>
          <a:p>
            <a:pPr marL="1657350" lvl="3" indent="-285750" algn="just">
              <a:buFont typeface="Wingdings" pitchFamily="2" charset="2"/>
              <a:buChar char="v"/>
            </a:pPr>
            <a:r>
              <a:rPr lang="en-NP" sz="2000" dirty="0">
                <a:latin typeface="Times New Roman" panose="02020603050405020304" pitchFamily="18" charset="0"/>
                <a:cs typeface="Times New Roman" panose="02020603050405020304" pitchFamily="18" charset="0"/>
              </a:rPr>
              <a:t> Error Correction</a:t>
            </a:r>
          </a:p>
          <a:p>
            <a:pPr marL="1657350" lvl="3" indent="-285750" algn="just">
              <a:buFont typeface="Wingdings" pitchFamily="2" charset="2"/>
              <a:buChar char="v"/>
            </a:pPr>
            <a:r>
              <a:rPr lang="en-NP" sz="2000" dirty="0">
                <a:latin typeface="Times New Roman" panose="02020603050405020304" pitchFamily="18" charset="0"/>
                <a:cs typeface="Times New Roman" panose="02020603050405020304" pitchFamily="18" charset="0"/>
              </a:rPr>
              <a:t>Deletion of obselete capabilities</a:t>
            </a:r>
          </a:p>
          <a:p>
            <a:pPr marL="1657350" lvl="3" indent="-285750" algn="just">
              <a:buFont typeface="Wingdings" pitchFamily="2" charset="2"/>
              <a:buChar char="v"/>
            </a:pPr>
            <a:r>
              <a:rPr lang="en-NP" sz="2000" dirty="0">
                <a:latin typeface="Times New Roman" panose="02020603050405020304" pitchFamily="18" charset="0"/>
                <a:cs typeface="Times New Roman" panose="02020603050405020304" pitchFamily="18" charset="0"/>
              </a:rPr>
              <a:t>Enhancement of capabilities</a:t>
            </a:r>
          </a:p>
          <a:p>
            <a:pPr marL="1657350" lvl="3" indent="-285750" algn="just">
              <a:buFont typeface="Wingdings" pitchFamily="2" charset="2"/>
              <a:buChar char="v"/>
            </a:pPr>
            <a:r>
              <a:rPr lang="en-NP" sz="2000" dirty="0">
                <a:latin typeface="Times New Roman" panose="02020603050405020304" pitchFamily="18" charset="0"/>
                <a:cs typeface="Times New Roman" panose="02020603050405020304" pitchFamily="18" charset="0"/>
              </a:rPr>
              <a:t>Optimization</a:t>
            </a:r>
          </a:p>
        </p:txBody>
      </p:sp>
      <p:pic>
        <p:nvPicPr>
          <p:cNvPr id="53" name="Picture 52">
            <a:extLst>
              <a:ext uri="{FF2B5EF4-FFF2-40B4-BE49-F238E27FC236}">
                <a16:creationId xmlns:a16="http://schemas.microsoft.com/office/drawing/2014/main" id="{1F28FA28-2FAA-2D91-0080-42F4D8EB1439}"/>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rot="20108626">
            <a:off x="5380058" y="4051956"/>
            <a:ext cx="5241071" cy="3519005"/>
          </a:xfrm>
          <a:prstGeom prst="rect">
            <a:avLst/>
          </a:prstGeom>
        </p:spPr>
      </p:pic>
      <p:pic>
        <p:nvPicPr>
          <p:cNvPr id="56" name="Picture 55">
            <a:extLst>
              <a:ext uri="{FF2B5EF4-FFF2-40B4-BE49-F238E27FC236}">
                <a16:creationId xmlns:a16="http://schemas.microsoft.com/office/drawing/2014/main" id="{8E398735-F0F3-2764-E8B5-78029A7B5B1B}"/>
              </a:ext>
            </a:extLst>
          </p:cNvPr>
          <p:cNvPicPr>
            <a:picLocks noChangeAspect="1"/>
          </p:cNvPicPr>
          <p:nvPr/>
        </p:nvPicPr>
        <p:blipFill>
          <a:blip r:embed="rId5">
            <a:extLs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a:off x="2061571" y="4713101"/>
            <a:ext cx="3617054" cy="3266652"/>
          </a:xfrm>
          <a:prstGeom prst="rect">
            <a:avLst/>
          </a:prstGeom>
        </p:spPr>
      </p:pic>
    </p:spTree>
    <p:extLst>
      <p:ext uri="{BB962C8B-B14F-4D97-AF65-F5344CB8AC3E}">
        <p14:creationId xmlns:p14="http://schemas.microsoft.com/office/powerpoint/2010/main" val="1314863428"/>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C8A16B82-6A3C-46F5-8D32-072FDF89864A}"/>
              </a:ext>
            </a:extLst>
          </p:cNvPr>
          <p:cNvGrpSpPr/>
          <p:nvPr/>
        </p:nvGrpSpPr>
        <p:grpSpPr>
          <a:xfrm>
            <a:off x="15181" y="0"/>
            <a:ext cx="12283055" cy="6890657"/>
            <a:chOff x="-290919" y="200774"/>
            <a:chExt cx="12576146" cy="6657226"/>
          </a:xfrm>
        </p:grpSpPr>
        <p:sp>
          <p:nvSpPr>
            <p:cNvPr id="20" name="Rectangle 19">
              <a:extLst>
                <a:ext uri="{FF2B5EF4-FFF2-40B4-BE49-F238E27FC236}">
                  <a16:creationId xmlns:a16="http://schemas.microsoft.com/office/drawing/2014/main" id="{2F391CEE-E392-4A9D-BD11-6954B994FB42}"/>
                </a:ext>
              </a:extLst>
            </p:cNvPr>
            <p:cNvSpPr/>
            <p:nvPr/>
          </p:nvSpPr>
          <p:spPr>
            <a:xfrm>
              <a:off x="-290919" y="200774"/>
              <a:ext cx="12482920" cy="6657226"/>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Freeform: Shape 20">
              <a:extLst>
                <a:ext uri="{FF2B5EF4-FFF2-40B4-BE49-F238E27FC236}">
                  <a16:creationId xmlns:a16="http://schemas.microsoft.com/office/drawing/2014/main" id="{7AC43ACA-5000-40E2-80D3-19833F9F1A3F}"/>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BE022673-C77C-4E8F-AF41-8B283703E87E}"/>
                </a:ext>
              </a:extLst>
            </p:cNvPr>
            <p:cNvSpPr txBox="1"/>
            <p:nvPr/>
          </p:nvSpPr>
          <p:spPr>
            <a:xfrm rot="16200000">
              <a:off x="10989820" y="3218536"/>
              <a:ext cx="1992086" cy="598729"/>
            </a:xfrm>
            <a:prstGeom prst="rect">
              <a:avLst/>
            </a:prstGeom>
            <a:noFill/>
          </p:spPr>
          <p:txBody>
            <a:bodyPr wrap="square" rtlCol="0">
              <a:spAutoFit/>
            </a:bodyPr>
            <a:lstStyle/>
            <a:p>
              <a:pPr algn="ctr"/>
              <a:r>
                <a:rPr lang="en-US" sz="3200" dirty="0">
                  <a:solidFill>
                    <a:srgbClr val="F0EEF0"/>
                  </a:solidFill>
                  <a:latin typeface="Tw Cen MT" panose="020B0602020104020603" pitchFamily="34" charset="0"/>
                </a:rPr>
                <a:t>Introduction</a:t>
              </a:r>
            </a:p>
          </p:txBody>
        </p:sp>
        <p:pic>
          <p:nvPicPr>
            <p:cNvPr id="23" name="Picture 22">
              <a:extLst>
                <a:ext uri="{FF2B5EF4-FFF2-40B4-BE49-F238E27FC236}">
                  <a16:creationId xmlns:a16="http://schemas.microsoft.com/office/drawing/2014/main" id="{E8AD023B-AE8D-405F-90E6-27B0D47079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30000" y="3247473"/>
              <a:ext cx="530600" cy="530600"/>
            </a:xfrm>
            <a:prstGeom prst="rect">
              <a:avLst/>
            </a:prstGeom>
          </p:spPr>
        </p:pic>
      </p:grpSp>
      <p:grpSp>
        <p:nvGrpSpPr>
          <p:cNvPr id="2" name="Group 1">
            <a:extLst>
              <a:ext uri="{FF2B5EF4-FFF2-40B4-BE49-F238E27FC236}">
                <a16:creationId xmlns:a16="http://schemas.microsoft.com/office/drawing/2014/main" id="{E7BBC821-7E87-7919-CFE7-47DB877D5E11}"/>
              </a:ext>
            </a:extLst>
          </p:cNvPr>
          <p:cNvGrpSpPr/>
          <p:nvPr/>
        </p:nvGrpSpPr>
        <p:grpSpPr>
          <a:xfrm>
            <a:off x="-364390" y="0"/>
            <a:ext cx="12283056" cy="6890657"/>
            <a:chOff x="-290919" y="200774"/>
            <a:chExt cx="12576147" cy="6657226"/>
          </a:xfrm>
        </p:grpSpPr>
        <p:sp>
          <p:nvSpPr>
            <p:cNvPr id="3" name="Rectangle 2">
              <a:extLst>
                <a:ext uri="{FF2B5EF4-FFF2-40B4-BE49-F238E27FC236}">
                  <a16:creationId xmlns:a16="http://schemas.microsoft.com/office/drawing/2014/main" id="{4357B14E-8DC7-65D1-F50A-E5D480AF1CF0}"/>
                </a:ext>
              </a:extLst>
            </p:cNvPr>
            <p:cNvSpPr/>
            <p:nvPr/>
          </p:nvSpPr>
          <p:spPr>
            <a:xfrm>
              <a:off x="-290919" y="200774"/>
              <a:ext cx="12482920" cy="6657226"/>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Freeform: Shape 20">
              <a:extLst>
                <a:ext uri="{FF2B5EF4-FFF2-40B4-BE49-F238E27FC236}">
                  <a16:creationId xmlns:a16="http://schemas.microsoft.com/office/drawing/2014/main" id="{8BAB2218-E649-982D-C809-6AE393EC178A}"/>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BA190542-C76C-47D0-0C6B-52BFCA16E8B7}"/>
                </a:ext>
              </a:extLst>
            </p:cNvPr>
            <p:cNvSpPr txBox="1"/>
            <p:nvPr/>
          </p:nvSpPr>
          <p:spPr>
            <a:xfrm rot="16200000">
              <a:off x="10747481" y="3227380"/>
              <a:ext cx="2476766" cy="598729"/>
            </a:xfrm>
            <a:prstGeom prst="rect">
              <a:avLst/>
            </a:prstGeom>
            <a:noFill/>
          </p:spPr>
          <p:txBody>
            <a:bodyPr wrap="square" rtlCol="0">
              <a:spAutoFit/>
            </a:bodyPr>
            <a:lstStyle/>
            <a:p>
              <a:pPr algn="ctr"/>
              <a:r>
                <a:rPr lang="en-US" sz="3200" dirty="0">
                  <a:solidFill>
                    <a:srgbClr val="F0EEF0"/>
                  </a:solidFill>
                  <a:latin typeface="Tw Cen MT" panose="020B0602020104020603" pitchFamily="34" charset="0"/>
                </a:rPr>
                <a:t>Installation</a:t>
              </a:r>
            </a:p>
          </p:txBody>
        </p:sp>
        <p:pic>
          <p:nvPicPr>
            <p:cNvPr id="6" name="Picture 5">
              <a:extLst>
                <a:ext uri="{FF2B5EF4-FFF2-40B4-BE49-F238E27FC236}">
                  <a16:creationId xmlns:a16="http://schemas.microsoft.com/office/drawing/2014/main" id="{C4B67F8C-F436-7ECE-00C9-78A722FB63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30000" y="3247473"/>
              <a:ext cx="530600" cy="530600"/>
            </a:xfrm>
            <a:prstGeom prst="rect">
              <a:avLst/>
            </a:prstGeom>
          </p:spPr>
        </p:pic>
      </p:grpSp>
      <p:grpSp>
        <p:nvGrpSpPr>
          <p:cNvPr id="12" name="Group 11">
            <a:extLst>
              <a:ext uri="{FF2B5EF4-FFF2-40B4-BE49-F238E27FC236}">
                <a16:creationId xmlns:a16="http://schemas.microsoft.com/office/drawing/2014/main" id="{9025340B-E80F-343E-9298-06F95332B65C}"/>
              </a:ext>
            </a:extLst>
          </p:cNvPr>
          <p:cNvGrpSpPr/>
          <p:nvPr/>
        </p:nvGrpSpPr>
        <p:grpSpPr>
          <a:xfrm>
            <a:off x="-740329" y="0"/>
            <a:ext cx="12192001" cy="6890657"/>
            <a:chOff x="-290919" y="200774"/>
            <a:chExt cx="12482920" cy="6657226"/>
          </a:xfrm>
        </p:grpSpPr>
        <p:sp>
          <p:nvSpPr>
            <p:cNvPr id="13" name="Rectangle 12">
              <a:extLst>
                <a:ext uri="{FF2B5EF4-FFF2-40B4-BE49-F238E27FC236}">
                  <a16:creationId xmlns:a16="http://schemas.microsoft.com/office/drawing/2014/main" id="{2A86AA0D-2417-593D-7C4E-20F608E4F49D}"/>
                </a:ext>
              </a:extLst>
            </p:cNvPr>
            <p:cNvSpPr/>
            <p:nvPr/>
          </p:nvSpPr>
          <p:spPr>
            <a:xfrm>
              <a:off x="-290919" y="200774"/>
              <a:ext cx="12482920" cy="6657226"/>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Freeform: Shape 20">
              <a:extLst>
                <a:ext uri="{FF2B5EF4-FFF2-40B4-BE49-F238E27FC236}">
                  <a16:creationId xmlns:a16="http://schemas.microsoft.com/office/drawing/2014/main" id="{FDECC909-287C-4761-B9C9-2FAC14D65333}"/>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86D1CCB1-3ED0-75FB-F5C2-5AFD943C1050}"/>
                </a:ext>
              </a:extLst>
            </p:cNvPr>
            <p:cNvSpPr txBox="1"/>
            <p:nvPr/>
          </p:nvSpPr>
          <p:spPr>
            <a:xfrm rot="16200000">
              <a:off x="10872793" y="3218535"/>
              <a:ext cx="1992086" cy="598729"/>
            </a:xfrm>
            <a:prstGeom prst="rect">
              <a:avLst/>
            </a:prstGeom>
            <a:noFill/>
          </p:spPr>
          <p:txBody>
            <a:bodyPr wrap="square" rtlCol="0">
              <a:spAutoFit/>
            </a:bodyPr>
            <a:lstStyle/>
            <a:p>
              <a:pPr algn="ctr"/>
              <a:r>
                <a:rPr lang="en-US" sz="3200" dirty="0">
                  <a:solidFill>
                    <a:srgbClr val="F0EEF0"/>
                  </a:solidFill>
                  <a:latin typeface="Tw Cen MT" panose="020B0602020104020603" pitchFamily="34" charset="0"/>
                </a:rPr>
                <a:t>Types</a:t>
              </a:r>
            </a:p>
          </p:txBody>
        </p:sp>
        <p:pic>
          <p:nvPicPr>
            <p:cNvPr id="16" name="Picture 15">
              <a:extLst>
                <a:ext uri="{FF2B5EF4-FFF2-40B4-BE49-F238E27FC236}">
                  <a16:creationId xmlns:a16="http://schemas.microsoft.com/office/drawing/2014/main" id="{C1E6DBA5-0646-6BB6-1C17-94F6D8D669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30000" y="3247473"/>
              <a:ext cx="530600" cy="530600"/>
            </a:xfrm>
            <a:prstGeom prst="rect">
              <a:avLst/>
            </a:prstGeom>
          </p:spPr>
        </p:pic>
      </p:grpSp>
      <p:grpSp>
        <p:nvGrpSpPr>
          <p:cNvPr id="17" name="Group 16">
            <a:extLst>
              <a:ext uri="{FF2B5EF4-FFF2-40B4-BE49-F238E27FC236}">
                <a16:creationId xmlns:a16="http://schemas.microsoft.com/office/drawing/2014/main" id="{8FB9E86B-6EC9-EA7E-B264-912252A61CE9}"/>
              </a:ext>
            </a:extLst>
          </p:cNvPr>
          <p:cNvGrpSpPr/>
          <p:nvPr/>
        </p:nvGrpSpPr>
        <p:grpSpPr>
          <a:xfrm>
            <a:off x="-1236470" y="0"/>
            <a:ext cx="12257760" cy="6890657"/>
            <a:chOff x="-290919" y="200774"/>
            <a:chExt cx="12550248" cy="6657226"/>
          </a:xfrm>
        </p:grpSpPr>
        <p:sp>
          <p:nvSpPr>
            <p:cNvPr id="18" name="Rectangle 17">
              <a:extLst>
                <a:ext uri="{FF2B5EF4-FFF2-40B4-BE49-F238E27FC236}">
                  <a16:creationId xmlns:a16="http://schemas.microsoft.com/office/drawing/2014/main" id="{3984AE5E-5855-2DB3-64B5-AB1B5D10986F}"/>
                </a:ext>
              </a:extLst>
            </p:cNvPr>
            <p:cNvSpPr/>
            <p:nvPr/>
          </p:nvSpPr>
          <p:spPr>
            <a:xfrm>
              <a:off x="-290919" y="200774"/>
              <a:ext cx="12482920" cy="6657226"/>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Freeform: Shape 20">
              <a:extLst>
                <a:ext uri="{FF2B5EF4-FFF2-40B4-BE49-F238E27FC236}">
                  <a16:creationId xmlns:a16="http://schemas.microsoft.com/office/drawing/2014/main" id="{40C5A265-C4C0-7B12-0F66-1AA11428E48D}"/>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DA05D2F6-1050-80CD-63B4-6295D64BAE02}"/>
                </a:ext>
              </a:extLst>
            </p:cNvPr>
            <p:cNvSpPr txBox="1"/>
            <p:nvPr/>
          </p:nvSpPr>
          <p:spPr>
            <a:xfrm rot="16200000">
              <a:off x="10963922" y="3213408"/>
              <a:ext cx="1992086" cy="598729"/>
            </a:xfrm>
            <a:prstGeom prst="rect">
              <a:avLst/>
            </a:prstGeom>
            <a:noFill/>
          </p:spPr>
          <p:txBody>
            <a:bodyPr wrap="square" rtlCol="0">
              <a:spAutoFit/>
            </a:bodyPr>
            <a:lstStyle/>
            <a:p>
              <a:pPr algn="ctr"/>
              <a:r>
                <a:rPr lang="en-US" sz="3200" dirty="0">
                  <a:solidFill>
                    <a:srgbClr val="F0EEF0"/>
                  </a:solidFill>
                  <a:latin typeface="Tw Cen MT" panose="020B0602020104020603" pitchFamily="34" charset="0"/>
                </a:rPr>
                <a:t>SQ</a:t>
              </a:r>
            </a:p>
          </p:txBody>
        </p:sp>
        <p:pic>
          <p:nvPicPr>
            <p:cNvPr id="26" name="Picture 25">
              <a:extLst>
                <a:ext uri="{FF2B5EF4-FFF2-40B4-BE49-F238E27FC236}">
                  <a16:creationId xmlns:a16="http://schemas.microsoft.com/office/drawing/2014/main" id="{4DEA09E1-00A2-6255-7BC8-9364DA737B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30000" y="3247473"/>
              <a:ext cx="530600" cy="530600"/>
            </a:xfrm>
            <a:prstGeom prst="rect">
              <a:avLst/>
            </a:prstGeom>
          </p:spPr>
        </p:pic>
      </p:grpSp>
      <p:grpSp>
        <p:nvGrpSpPr>
          <p:cNvPr id="27" name="Group 26">
            <a:extLst>
              <a:ext uri="{FF2B5EF4-FFF2-40B4-BE49-F238E27FC236}">
                <a16:creationId xmlns:a16="http://schemas.microsoft.com/office/drawing/2014/main" id="{C065B357-F87D-1864-9A26-53190B087291}"/>
              </a:ext>
            </a:extLst>
          </p:cNvPr>
          <p:cNvGrpSpPr/>
          <p:nvPr/>
        </p:nvGrpSpPr>
        <p:grpSpPr>
          <a:xfrm>
            <a:off x="-1628577" y="0"/>
            <a:ext cx="12224879" cy="6890657"/>
            <a:chOff x="-290919" y="200774"/>
            <a:chExt cx="12516583" cy="6657226"/>
          </a:xfrm>
        </p:grpSpPr>
        <p:sp>
          <p:nvSpPr>
            <p:cNvPr id="28" name="Rectangle 27">
              <a:extLst>
                <a:ext uri="{FF2B5EF4-FFF2-40B4-BE49-F238E27FC236}">
                  <a16:creationId xmlns:a16="http://schemas.microsoft.com/office/drawing/2014/main" id="{AA637CBE-157E-E0C2-D881-C318465FAC08}"/>
                </a:ext>
              </a:extLst>
            </p:cNvPr>
            <p:cNvSpPr/>
            <p:nvPr/>
          </p:nvSpPr>
          <p:spPr>
            <a:xfrm>
              <a:off x="-290919" y="200774"/>
              <a:ext cx="12482920" cy="6657226"/>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Freeform: Shape 20">
              <a:extLst>
                <a:ext uri="{FF2B5EF4-FFF2-40B4-BE49-F238E27FC236}">
                  <a16:creationId xmlns:a16="http://schemas.microsoft.com/office/drawing/2014/main" id="{BC369E84-C5CB-A5DE-CA74-85398BCCE5F5}"/>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5BB8DFB8-B653-1B48-AFF5-E4CD21380924}"/>
                </a:ext>
              </a:extLst>
            </p:cNvPr>
            <p:cNvSpPr txBox="1"/>
            <p:nvPr/>
          </p:nvSpPr>
          <p:spPr>
            <a:xfrm rot="16200000">
              <a:off x="10930257" y="3230022"/>
              <a:ext cx="1992086" cy="598729"/>
            </a:xfrm>
            <a:prstGeom prst="rect">
              <a:avLst/>
            </a:prstGeom>
            <a:noFill/>
          </p:spPr>
          <p:txBody>
            <a:bodyPr wrap="square" rtlCol="0">
              <a:spAutoFit/>
            </a:bodyPr>
            <a:lstStyle/>
            <a:p>
              <a:pPr algn="ctr"/>
              <a:r>
                <a:rPr lang="en-US" sz="3200" dirty="0">
                  <a:solidFill>
                    <a:srgbClr val="F0EEF0"/>
                  </a:solidFill>
                  <a:latin typeface="Tw Cen MT" panose="020B0602020104020603" pitchFamily="34" charset="0"/>
                </a:rPr>
                <a:t>FTR</a:t>
              </a:r>
            </a:p>
          </p:txBody>
        </p:sp>
        <p:pic>
          <p:nvPicPr>
            <p:cNvPr id="31" name="Picture 30">
              <a:extLst>
                <a:ext uri="{FF2B5EF4-FFF2-40B4-BE49-F238E27FC236}">
                  <a16:creationId xmlns:a16="http://schemas.microsoft.com/office/drawing/2014/main" id="{AE1D72F8-F462-C106-1613-5813E44735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30000" y="3247473"/>
              <a:ext cx="530600" cy="530600"/>
            </a:xfrm>
            <a:prstGeom prst="rect">
              <a:avLst/>
            </a:prstGeom>
          </p:spPr>
        </p:pic>
      </p:grpSp>
      <p:grpSp>
        <p:nvGrpSpPr>
          <p:cNvPr id="32" name="Group 31">
            <a:extLst>
              <a:ext uri="{FF2B5EF4-FFF2-40B4-BE49-F238E27FC236}">
                <a16:creationId xmlns:a16="http://schemas.microsoft.com/office/drawing/2014/main" id="{0FE2B8B2-6078-C744-B49B-C321EECECF96}"/>
              </a:ext>
            </a:extLst>
          </p:cNvPr>
          <p:cNvGrpSpPr/>
          <p:nvPr/>
        </p:nvGrpSpPr>
        <p:grpSpPr>
          <a:xfrm>
            <a:off x="-2100065" y="0"/>
            <a:ext cx="12269865" cy="6890657"/>
            <a:chOff x="-290919" y="200774"/>
            <a:chExt cx="12562642" cy="6657226"/>
          </a:xfrm>
        </p:grpSpPr>
        <p:sp>
          <p:nvSpPr>
            <p:cNvPr id="33" name="Rectangle 32">
              <a:extLst>
                <a:ext uri="{FF2B5EF4-FFF2-40B4-BE49-F238E27FC236}">
                  <a16:creationId xmlns:a16="http://schemas.microsoft.com/office/drawing/2014/main" id="{0B766C6B-357B-4BE8-C325-CB58E8A06E5D}"/>
                </a:ext>
              </a:extLst>
            </p:cNvPr>
            <p:cNvSpPr/>
            <p:nvPr/>
          </p:nvSpPr>
          <p:spPr>
            <a:xfrm>
              <a:off x="-290919" y="200774"/>
              <a:ext cx="12482920" cy="6657226"/>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p>
          </p:txBody>
        </p:sp>
        <p:sp>
          <p:nvSpPr>
            <p:cNvPr id="34" name="Freeform: Shape 20">
              <a:extLst>
                <a:ext uri="{FF2B5EF4-FFF2-40B4-BE49-F238E27FC236}">
                  <a16:creationId xmlns:a16="http://schemas.microsoft.com/office/drawing/2014/main" id="{2FB9B49C-6D9C-EBCD-6B43-762DC0F229D9}"/>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35" name="TextBox 34">
              <a:extLst>
                <a:ext uri="{FF2B5EF4-FFF2-40B4-BE49-F238E27FC236}">
                  <a16:creationId xmlns:a16="http://schemas.microsoft.com/office/drawing/2014/main" id="{3F753081-5A61-C163-264E-E570A061DA59}"/>
                </a:ext>
              </a:extLst>
            </p:cNvPr>
            <p:cNvSpPr txBox="1"/>
            <p:nvPr/>
          </p:nvSpPr>
          <p:spPr>
            <a:xfrm rot="16200000">
              <a:off x="10884108" y="3213408"/>
              <a:ext cx="2176501" cy="598729"/>
            </a:xfrm>
            <a:prstGeom prst="rect">
              <a:avLst/>
            </a:prstGeom>
            <a:noFill/>
          </p:spPr>
          <p:txBody>
            <a:bodyPr wrap="square" rtlCol="0">
              <a:spAutoFit/>
            </a:bodyPr>
            <a:lstStyle/>
            <a:p>
              <a:pPr algn="ctr"/>
              <a:r>
                <a:rPr lang="en-US" sz="3200" dirty="0">
                  <a:solidFill>
                    <a:srgbClr val="F0EEF0"/>
                  </a:solidFill>
                  <a:latin typeface="Tw Cen MT" panose="020B0602020104020603" pitchFamily="34" charset="0"/>
                </a:rPr>
                <a:t>Maintenance</a:t>
              </a:r>
            </a:p>
          </p:txBody>
        </p:sp>
        <p:pic>
          <p:nvPicPr>
            <p:cNvPr id="36" name="Picture 35">
              <a:extLst>
                <a:ext uri="{FF2B5EF4-FFF2-40B4-BE49-F238E27FC236}">
                  <a16:creationId xmlns:a16="http://schemas.microsoft.com/office/drawing/2014/main" id="{B85F4404-43F2-B25A-2B55-B376BF137B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30000" y="3247473"/>
              <a:ext cx="530600" cy="530600"/>
            </a:xfrm>
            <a:prstGeom prst="rect">
              <a:avLst/>
            </a:prstGeom>
          </p:spPr>
        </p:pic>
      </p:grpSp>
      <p:grpSp>
        <p:nvGrpSpPr>
          <p:cNvPr id="37" name="Group 36">
            <a:extLst>
              <a:ext uri="{FF2B5EF4-FFF2-40B4-BE49-F238E27FC236}">
                <a16:creationId xmlns:a16="http://schemas.microsoft.com/office/drawing/2014/main" id="{6EB96245-2326-AD90-A898-32AD6B0CF64A}"/>
              </a:ext>
            </a:extLst>
          </p:cNvPr>
          <p:cNvGrpSpPr/>
          <p:nvPr/>
        </p:nvGrpSpPr>
        <p:grpSpPr>
          <a:xfrm>
            <a:off x="-10165325" y="0"/>
            <a:ext cx="12192001" cy="6890657"/>
            <a:chOff x="-290919" y="200774"/>
            <a:chExt cx="12482920" cy="6657226"/>
          </a:xfrm>
        </p:grpSpPr>
        <p:sp>
          <p:nvSpPr>
            <p:cNvPr id="38" name="Rectangle 37">
              <a:extLst>
                <a:ext uri="{FF2B5EF4-FFF2-40B4-BE49-F238E27FC236}">
                  <a16:creationId xmlns:a16="http://schemas.microsoft.com/office/drawing/2014/main" id="{886497BA-AF24-D8DB-BBBD-07AF0D2AF7B5}"/>
                </a:ext>
              </a:extLst>
            </p:cNvPr>
            <p:cNvSpPr/>
            <p:nvPr/>
          </p:nvSpPr>
          <p:spPr>
            <a:xfrm>
              <a:off x="-290919" y="200774"/>
              <a:ext cx="12482920" cy="6657226"/>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Freeform: Shape 20">
              <a:extLst>
                <a:ext uri="{FF2B5EF4-FFF2-40B4-BE49-F238E27FC236}">
                  <a16:creationId xmlns:a16="http://schemas.microsoft.com/office/drawing/2014/main" id="{58C9D86E-E4DB-5CD8-256D-167B8269FFBE}"/>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a:extLst>
                <a:ext uri="{FF2B5EF4-FFF2-40B4-BE49-F238E27FC236}">
                  <a16:creationId xmlns:a16="http://schemas.microsoft.com/office/drawing/2014/main" id="{CB7C4A96-3373-D73A-C5EB-931D09926B21}"/>
                </a:ext>
              </a:extLst>
            </p:cNvPr>
            <p:cNvSpPr txBox="1"/>
            <p:nvPr/>
          </p:nvSpPr>
          <p:spPr>
            <a:xfrm rot="16200000">
              <a:off x="10872793" y="3218535"/>
              <a:ext cx="1992086" cy="598729"/>
            </a:xfrm>
            <a:prstGeom prst="rect">
              <a:avLst/>
            </a:prstGeom>
            <a:noFill/>
          </p:spPr>
          <p:txBody>
            <a:bodyPr wrap="square" rtlCol="0">
              <a:spAutoFit/>
            </a:bodyPr>
            <a:lstStyle/>
            <a:p>
              <a:pPr algn="ctr"/>
              <a:r>
                <a:rPr lang="en-US" sz="3200" dirty="0">
                  <a:solidFill>
                    <a:srgbClr val="F0EEF0"/>
                  </a:solidFill>
                  <a:latin typeface="Tw Cen MT" panose="020B0602020104020603" pitchFamily="34" charset="0"/>
                </a:rPr>
                <a:t>Types</a:t>
              </a:r>
            </a:p>
          </p:txBody>
        </p:sp>
        <p:pic>
          <p:nvPicPr>
            <p:cNvPr id="41" name="Picture 40">
              <a:extLst>
                <a:ext uri="{FF2B5EF4-FFF2-40B4-BE49-F238E27FC236}">
                  <a16:creationId xmlns:a16="http://schemas.microsoft.com/office/drawing/2014/main" id="{B4224DEB-426C-372D-5FA1-8BDEB00685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30000" y="3247473"/>
              <a:ext cx="530600" cy="530600"/>
            </a:xfrm>
            <a:prstGeom prst="rect">
              <a:avLst/>
            </a:prstGeom>
          </p:spPr>
        </p:pic>
      </p:grpSp>
      <p:grpSp>
        <p:nvGrpSpPr>
          <p:cNvPr id="42" name="Group 41">
            <a:extLst>
              <a:ext uri="{FF2B5EF4-FFF2-40B4-BE49-F238E27FC236}">
                <a16:creationId xmlns:a16="http://schemas.microsoft.com/office/drawing/2014/main" id="{ED2A338C-F2DC-EF83-6BF6-7FA04D3C2479}"/>
              </a:ext>
            </a:extLst>
          </p:cNvPr>
          <p:cNvGrpSpPr/>
          <p:nvPr/>
        </p:nvGrpSpPr>
        <p:grpSpPr>
          <a:xfrm>
            <a:off x="-10646431" y="0"/>
            <a:ext cx="12257760" cy="6890657"/>
            <a:chOff x="-290919" y="200774"/>
            <a:chExt cx="12550248" cy="6657226"/>
          </a:xfrm>
        </p:grpSpPr>
        <p:sp>
          <p:nvSpPr>
            <p:cNvPr id="43" name="Rectangle 42">
              <a:extLst>
                <a:ext uri="{FF2B5EF4-FFF2-40B4-BE49-F238E27FC236}">
                  <a16:creationId xmlns:a16="http://schemas.microsoft.com/office/drawing/2014/main" id="{5AA52C0B-31FB-1936-590B-4E2792E85CA7}"/>
                </a:ext>
              </a:extLst>
            </p:cNvPr>
            <p:cNvSpPr/>
            <p:nvPr/>
          </p:nvSpPr>
          <p:spPr>
            <a:xfrm>
              <a:off x="-290919" y="200774"/>
              <a:ext cx="12482920" cy="6657226"/>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Freeform: Shape 20">
              <a:extLst>
                <a:ext uri="{FF2B5EF4-FFF2-40B4-BE49-F238E27FC236}">
                  <a16:creationId xmlns:a16="http://schemas.microsoft.com/office/drawing/2014/main" id="{72038B80-16CA-3374-674B-7F6ABB9AE133}"/>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a:extLst>
                <a:ext uri="{FF2B5EF4-FFF2-40B4-BE49-F238E27FC236}">
                  <a16:creationId xmlns:a16="http://schemas.microsoft.com/office/drawing/2014/main" id="{3D8BB822-49DC-A7DE-CCFB-BFF8006B75B5}"/>
                </a:ext>
              </a:extLst>
            </p:cNvPr>
            <p:cNvSpPr txBox="1"/>
            <p:nvPr/>
          </p:nvSpPr>
          <p:spPr>
            <a:xfrm rot="16200000">
              <a:off x="10963922" y="3213408"/>
              <a:ext cx="1992086" cy="598729"/>
            </a:xfrm>
            <a:prstGeom prst="rect">
              <a:avLst/>
            </a:prstGeom>
            <a:noFill/>
          </p:spPr>
          <p:txBody>
            <a:bodyPr wrap="square" rtlCol="0">
              <a:spAutoFit/>
            </a:bodyPr>
            <a:lstStyle/>
            <a:p>
              <a:pPr algn="ctr"/>
              <a:r>
                <a:rPr lang="en-US" sz="3200" dirty="0">
                  <a:solidFill>
                    <a:srgbClr val="F0EEF0"/>
                  </a:solidFill>
                  <a:latin typeface="Tw Cen MT" panose="020B0602020104020603" pitchFamily="34" charset="0"/>
                </a:rPr>
                <a:t>Process</a:t>
              </a:r>
            </a:p>
          </p:txBody>
        </p:sp>
        <p:pic>
          <p:nvPicPr>
            <p:cNvPr id="46" name="Picture 45">
              <a:extLst>
                <a:ext uri="{FF2B5EF4-FFF2-40B4-BE49-F238E27FC236}">
                  <a16:creationId xmlns:a16="http://schemas.microsoft.com/office/drawing/2014/main" id="{5D72C743-4C13-4760-CEFA-6802FE559A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30000" y="3247473"/>
              <a:ext cx="530600" cy="530600"/>
            </a:xfrm>
            <a:prstGeom prst="rect">
              <a:avLst/>
            </a:prstGeom>
          </p:spPr>
        </p:pic>
      </p:grpSp>
      <p:grpSp>
        <p:nvGrpSpPr>
          <p:cNvPr id="47" name="Group 46">
            <a:extLst>
              <a:ext uri="{FF2B5EF4-FFF2-40B4-BE49-F238E27FC236}">
                <a16:creationId xmlns:a16="http://schemas.microsoft.com/office/drawing/2014/main" id="{F6A0B53D-ECE5-8E66-4C95-9D8F18008DB5}"/>
              </a:ext>
            </a:extLst>
          </p:cNvPr>
          <p:cNvGrpSpPr/>
          <p:nvPr/>
        </p:nvGrpSpPr>
        <p:grpSpPr>
          <a:xfrm>
            <a:off x="-11035649" y="0"/>
            <a:ext cx="12224879" cy="6890657"/>
            <a:chOff x="-290919" y="200774"/>
            <a:chExt cx="12516583" cy="6657226"/>
          </a:xfrm>
        </p:grpSpPr>
        <p:sp>
          <p:nvSpPr>
            <p:cNvPr id="48" name="Rectangle 47">
              <a:extLst>
                <a:ext uri="{FF2B5EF4-FFF2-40B4-BE49-F238E27FC236}">
                  <a16:creationId xmlns:a16="http://schemas.microsoft.com/office/drawing/2014/main" id="{77CC419B-7B78-3AE7-C97C-D2D3F8023428}"/>
                </a:ext>
              </a:extLst>
            </p:cNvPr>
            <p:cNvSpPr/>
            <p:nvPr/>
          </p:nvSpPr>
          <p:spPr>
            <a:xfrm>
              <a:off x="-290919" y="200774"/>
              <a:ext cx="12482920" cy="6657226"/>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Freeform: Shape 20">
              <a:extLst>
                <a:ext uri="{FF2B5EF4-FFF2-40B4-BE49-F238E27FC236}">
                  <a16:creationId xmlns:a16="http://schemas.microsoft.com/office/drawing/2014/main" id="{224D1335-3334-5D22-673A-4C68EB9C83F9}"/>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extBox 49">
              <a:extLst>
                <a:ext uri="{FF2B5EF4-FFF2-40B4-BE49-F238E27FC236}">
                  <a16:creationId xmlns:a16="http://schemas.microsoft.com/office/drawing/2014/main" id="{5047541C-B423-69C2-74DA-28A7B75F8DA2}"/>
                </a:ext>
              </a:extLst>
            </p:cNvPr>
            <p:cNvSpPr txBox="1"/>
            <p:nvPr/>
          </p:nvSpPr>
          <p:spPr>
            <a:xfrm rot="16200000">
              <a:off x="10930257" y="3230022"/>
              <a:ext cx="1992086" cy="598729"/>
            </a:xfrm>
            <a:prstGeom prst="rect">
              <a:avLst/>
            </a:prstGeom>
            <a:noFill/>
          </p:spPr>
          <p:txBody>
            <a:bodyPr wrap="square" rtlCol="0">
              <a:spAutoFit/>
            </a:bodyPr>
            <a:lstStyle/>
            <a:p>
              <a:pPr algn="ctr"/>
              <a:r>
                <a:rPr lang="en-US" sz="3200" dirty="0">
                  <a:solidFill>
                    <a:srgbClr val="F0EEF0"/>
                  </a:solidFill>
                  <a:latin typeface="Tw Cen MT" panose="020B0602020104020603" pitchFamily="34" charset="0"/>
                </a:rPr>
                <a:t>Testing</a:t>
              </a:r>
            </a:p>
          </p:txBody>
        </p:sp>
        <p:pic>
          <p:nvPicPr>
            <p:cNvPr id="51" name="Picture 50">
              <a:extLst>
                <a:ext uri="{FF2B5EF4-FFF2-40B4-BE49-F238E27FC236}">
                  <a16:creationId xmlns:a16="http://schemas.microsoft.com/office/drawing/2014/main" id="{A089207A-5A52-124A-AD2A-D0DE314873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30000" y="3247473"/>
              <a:ext cx="530600" cy="530600"/>
            </a:xfrm>
            <a:prstGeom prst="rect">
              <a:avLst/>
            </a:prstGeom>
          </p:spPr>
        </p:pic>
      </p:grpSp>
      <p:sp>
        <p:nvSpPr>
          <p:cNvPr id="7" name="TextBox 6">
            <a:extLst>
              <a:ext uri="{FF2B5EF4-FFF2-40B4-BE49-F238E27FC236}">
                <a16:creationId xmlns:a16="http://schemas.microsoft.com/office/drawing/2014/main" id="{3EC249A0-034D-40E0-6095-11E0FCAEBF1C}"/>
              </a:ext>
            </a:extLst>
          </p:cNvPr>
          <p:cNvSpPr txBox="1"/>
          <p:nvPr/>
        </p:nvSpPr>
        <p:spPr>
          <a:xfrm>
            <a:off x="2257425" y="5915025"/>
            <a:ext cx="7556935" cy="461665"/>
          </a:xfrm>
          <a:prstGeom prst="rect">
            <a:avLst/>
          </a:prstGeom>
          <a:noFill/>
        </p:spPr>
        <p:txBody>
          <a:bodyPr wrap="square" rtlCol="0">
            <a:spAutoFit/>
          </a:bodyPr>
          <a:lstStyle/>
          <a:p>
            <a:r>
              <a:rPr lang="en-NP" sz="2400" b="1" i="1" dirty="0">
                <a:latin typeface="Times New Roman" panose="02020603050405020304" pitchFamily="18" charset="0"/>
                <a:cs typeface="Times New Roman" panose="02020603050405020304" pitchFamily="18" charset="0"/>
              </a:rPr>
              <a:t>fig: - Pie chart representing the costing stages of SDLC. </a:t>
            </a:r>
          </a:p>
        </p:txBody>
      </p:sp>
      <p:pic>
        <p:nvPicPr>
          <p:cNvPr id="9" name="Picture 8">
            <a:extLst>
              <a:ext uri="{FF2B5EF4-FFF2-40B4-BE49-F238E27FC236}">
                <a16:creationId xmlns:a16="http://schemas.microsoft.com/office/drawing/2014/main" id="{CCF907B5-9C1F-F5BD-3D1A-E91A9E9670D0}"/>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2679382" y="333449"/>
            <a:ext cx="6634099" cy="5581575"/>
          </a:xfrm>
          <a:prstGeom prst="rect">
            <a:avLst/>
          </a:prstGeom>
        </p:spPr>
      </p:pic>
    </p:spTree>
    <p:extLst>
      <p:ext uri="{BB962C8B-B14F-4D97-AF65-F5344CB8AC3E}">
        <p14:creationId xmlns:p14="http://schemas.microsoft.com/office/powerpoint/2010/main" val="3891236530"/>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C8A16B82-6A3C-46F5-8D32-072FDF89864A}"/>
              </a:ext>
            </a:extLst>
          </p:cNvPr>
          <p:cNvGrpSpPr/>
          <p:nvPr/>
        </p:nvGrpSpPr>
        <p:grpSpPr>
          <a:xfrm>
            <a:off x="15181" y="0"/>
            <a:ext cx="12283055" cy="6890657"/>
            <a:chOff x="-290919" y="200774"/>
            <a:chExt cx="12576146" cy="6657226"/>
          </a:xfrm>
        </p:grpSpPr>
        <p:sp>
          <p:nvSpPr>
            <p:cNvPr id="20" name="Rectangle 19">
              <a:extLst>
                <a:ext uri="{FF2B5EF4-FFF2-40B4-BE49-F238E27FC236}">
                  <a16:creationId xmlns:a16="http://schemas.microsoft.com/office/drawing/2014/main" id="{2F391CEE-E392-4A9D-BD11-6954B994FB42}"/>
                </a:ext>
              </a:extLst>
            </p:cNvPr>
            <p:cNvSpPr/>
            <p:nvPr/>
          </p:nvSpPr>
          <p:spPr>
            <a:xfrm>
              <a:off x="-290919" y="200774"/>
              <a:ext cx="12482920" cy="6657226"/>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Freeform: Shape 20">
              <a:extLst>
                <a:ext uri="{FF2B5EF4-FFF2-40B4-BE49-F238E27FC236}">
                  <a16:creationId xmlns:a16="http://schemas.microsoft.com/office/drawing/2014/main" id="{7AC43ACA-5000-40E2-80D3-19833F9F1A3F}"/>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BE022673-C77C-4E8F-AF41-8B283703E87E}"/>
                </a:ext>
              </a:extLst>
            </p:cNvPr>
            <p:cNvSpPr txBox="1"/>
            <p:nvPr/>
          </p:nvSpPr>
          <p:spPr>
            <a:xfrm rot="16200000">
              <a:off x="10989820" y="3218536"/>
              <a:ext cx="1992086" cy="598729"/>
            </a:xfrm>
            <a:prstGeom prst="rect">
              <a:avLst/>
            </a:prstGeom>
            <a:noFill/>
          </p:spPr>
          <p:txBody>
            <a:bodyPr wrap="square" rtlCol="0">
              <a:spAutoFit/>
            </a:bodyPr>
            <a:lstStyle/>
            <a:p>
              <a:pPr algn="ctr"/>
              <a:r>
                <a:rPr lang="en-US" sz="3200" dirty="0">
                  <a:solidFill>
                    <a:srgbClr val="F0EEF0"/>
                  </a:solidFill>
                  <a:latin typeface="Tw Cen MT" panose="020B0602020104020603" pitchFamily="34" charset="0"/>
                </a:rPr>
                <a:t>Introduction</a:t>
              </a:r>
            </a:p>
          </p:txBody>
        </p:sp>
        <p:pic>
          <p:nvPicPr>
            <p:cNvPr id="23" name="Picture 22">
              <a:extLst>
                <a:ext uri="{FF2B5EF4-FFF2-40B4-BE49-F238E27FC236}">
                  <a16:creationId xmlns:a16="http://schemas.microsoft.com/office/drawing/2014/main" id="{E8AD023B-AE8D-405F-90E6-27B0D47079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30000" y="3247473"/>
              <a:ext cx="530600" cy="530600"/>
            </a:xfrm>
            <a:prstGeom prst="rect">
              <a:avLst/>
            </a:prstGeom>
          </p:spPr>
        </p:pic>
      </p:grpSp>
      <p:grpSp>
        <p:nvGrpSpPr>
          <p:cNvPr id="2" name="Group 1">
            <a:extLst>
              <a:ext uri="{FF2B5EF4-FFF2-40B4-BE49-F238E27FC236}">
                <a16:creationId xmlns:a16="http://schemas.microsoft.com/office/drawing/2014/main" id="{E7BBC821-7E87-7919-CFE7-47DB877D5E11}"/>
              </a:ext>
            </a:extLst>
          </p:cNvPr>
          <p:cNvGrpSpPr/>
          <p:nvPr/>
        </p:nvGrpSpPr>
        <p:grpSpPr>
          <a:xfrm>
            <a:off x="-364390" y="0"/>
            <a:ext cx="12283056" cy="6890657"/>
            <a:chOff x="-290919" y="200774"/>
            <a:chExt cx="12576147" cy="6657226"/>
          </a:xfrm>
        </p:grpSpPr>
        <p:sp>
          <p:nvSpPr>
            <p:cNvPr id="3" name="Rectangle 2">
              <a:extLst>
                <a:ext uri="{FF2B5EF4-FFF2-40B4-BE49-F238E27FC236}">
                  <a16:creationId xmlns:a16="http://schemas.microsoft.com/office/drawing/2014/main" id="{4357B14E-8DC7-65D1-F50A-E5D480AF1CF0}"/>
                </a:ext>
              </a:extLst>
            </p:cNvPr>
            <p:cNvSpPr/>
            <p:nvPr/>
          </p:nvSpPr>
          <p:spPr>
            <a:xfrm>
              <a:off x="-290919" y="200774"/>
              <a:ext cx="12482920" cy="6657226"/>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Freeform: Shape 20">
              <a:extLst>
                <a:ext uri="{FF2B5EF4-FFF2-40B4-BE49-F238E27FC236}">
                  <a16:creationId xmlns:a16="http://schemas.microsoft.com/office/drawing/2014/main" id="{8BAB2218-E649-982D-C809-6AE393EC178A}"/>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BA190542-C76C-47D0-0C6B-52BFCA16E8B7}"/>
                </a:ext>
              </a:extLst>
            </p:cNvPr>
            <p:cNvSpPr txBox="1"/>
            <p:nvPr/>
          </p:nvSpPr>
          <p:spPr>
            <a:xfrm rot="16200000">
              <a:off x="10747481" y="3227380"/>
              <a:ext cx="2476766" cy="598729"/>
            </a:xfrm>
            <a:prstGeom prst="rect">
              <a:avLst/>
            </a:prstGeom>
            <a:noFill/>
          </p:spPr>
          <p:txBody>
            <a:bodyPr wrap="square" rtlCol="0">
              <a:spAutoFit/>
            </a:bodyPr>
            <a:lstStyle/>
            <a:p>
              <a:pPr algn="ctr"/>
              <a:r>
                <a:rPr lang="en-US" sz="3200" dirty="0">
                  <a:solidFill>
                    <a:srgbClr val="F0EEF0"/>
                  </a:solidFill>
                  <a:latin typeface="Tw Cen MT" panose="020B0602020104020603" pitchFamily="34" charset="0"/>
                </a:rPr>
                <a:t>Installation</a:t>
              </a:r>
            </a:p>
          </p:txBody>
        </p:sp>
        <p:pic>
          <p:nvPicPr>
            <p:cNvPr id="6" name="Picture 5">
              <a:extLst>
                <a:ext uri="{FF2B5EF4-FFF2-40B4-BE49-F238E27FC236}">
                  <a16:creationId xmlns:a16="http://schemas.microsoft.com/office/drawing/2014/main" id="{C4B67F8C-F436-7ECE-00C9-78A722FB63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30000" y="3247473"/>
              <a:ext cx="530600" cy="530600"/>
            </a:xfrm>
            <a:prstGeom prst="rect">
              <a:avLst/>
            </a:prstGeom>
          </p:spPr>
        </p:pic>
      </p:grpSp>
      <p:grpSp>
        <p:nvGrpSpPr>
          <p:cNvPr id="12" name="Group 11">
            <a:extLst>
              <a:ext uri="{FF2B5EF4-FFF2-40B4-BE49-F238E27FC236}">
                <a16:creationId xmlns:a16="http://schemas.microsoft.com/office/drawing/2014/main" id="{9025340B-E80F-343E-9298-06F95332B65C}"/>
              </a:ext>
            </a:extLst>
          </p:cNvPr>
          <p:cNvGrpSpPr/>
          <p:nvPr/>
        </p:nvGrpSpPr>
        <p:grpSpPr>
          <a:xfrm>
            <a:off x="-740329" y="0"/>
            <a:ext cx="12192001" cy="6890657"/>
            <a:chOff x="-290919" y="200774"/>
            <a:chExt cx="12482920" cy="6657226"/>
          </a:xfrm>
        </p:grpSpPr>
        <p:sp>
          <p:nvSpPr>
            <p:cNvPr id="13" name="Rectangle 12">
              <a:extLst>
                <a:ext uri="{FF2B5EF4-FFF2-40B4-BE49-F238E27FC236}">
                  <a16:creationId xmlns:a16="http://schemas.microsoft.com/office/drawing/2014/main" id="{2A86AA0D-2417-593D-7C4E-20F608E4F49D}"/>
                </a:ext>
              </a:extLst>
            </p:cNvPr>
            <p:cNvSpPr/>
            <p:nvPr/>
          </p:nvSpPr>
          <p:spPr>
            <a:xfrm>
              <a:off x="-290919" y="200774"/>
              <a:ext cx="12482920" cy="6657226"/>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Freeform: Shape 20">
              <a:extLst>
                <a:ext uri="{FF2B5EF4-FFF2-40B4-BE49-F238E27FC236}">
                  <a16:creationId xmlns:a16="http://schemas.microsoft.com/office/drawing/2014/main" id="{FDECC909-287C-4761-B9C9-2FAC14D65333}"/>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86D1CCB1-3ED0-75FB-F5C2-5AFD943C1050}"/>
                </a:ext>
              </a:extLst>
            </p:cNvPr>
            <p:cNvSpPr txBox="1"/>
            <p:nvPr/>
          </p:nvSpPr>
          <p:spPr>
            <a:xfrm rot="16200000">
              <a:off x="10872793" y="3218535"/>
              <a:ext cx="1992086" cy="598729"/>
            </a:xfrm>
            <a:prstGeom prst="rect">
              <a:avLst/>
            </a:prstGeom>
            <a:noFill/>
          </p:spPr>
          <p:txBody>
            <a:bodyPr wrap="square" rtlCol="0">
              <a:spAutoFit/>
            </a:bodyPr>
            <a:lstStyle/>
            <a:p>
              <a:pPr algn="ctr"/>
              <a:r>
                <a:rPr lang="en-US" sz="3200" dirty="0">
                  <a:solidFill>
                    <a:srgbClr val="F0EEF0"/>
                  </a:solidFill>
                  <a:latin typeface="Tw Cen MT" panose="020B0602020104020603" pitchFamily="34" charset="0"/>
                </a:rPr>
                <a:t>Types</a:t>
              </a:r>
            </a:p>
          </p:txBody>
        </p:sp>
        <p:pic>
          <p:nvPicPr>
            <p:cNvPr id="16" name="Picture 15">
              <a:extLst>
                <a:ext uri="{FF2B5EF4-FFF2-40B4-BE49-F238E27FC236}">
                  <a16:creationId xmlns:a16="http://schemas.microsoft.com/office/drawing/2014/main" id="{C1E6DBA5-0646-6BB6-1C17-94F6D8D669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30000" y="3247473"/>
              <a:ext cx="530600" cy="530600"/>
            </a:xfrm>
            <a:prstGeom prst="rect">
              <a:avLst/>
            </a:prstGeom>
          </p:spPr>
        </p:pic>
      </p:grpSp>
      <p:grpSp>
        <p:nvGrpSpPr>
          <p:cNvPr id="17" name="Group 16">
            <a:extLst>
              <a:ext uri="{FF2B5EF4-FFF2-40B4-BE49-F238E27FC236}">
                <a16:creationId xmlns:a16="http://schemas.microsoft.com/office/drawing/2014/main" id="{8FB9E86B-6EC9-EA7E-B264-912252A61CE9}"/>
              </a:ext>
            </a:extLst>
          </p:cNvPr>
          <p:cNvGrpSpPr/>
          <p:nvPr/>
        </p:nvGrpSpPr>
        <p:grpSpPr>
          <a:xfrm>
            <a:off x="-1236470" y="0"/>
            <a:ext cx="12257760" cy="6890657"/>
            <a:chOff x="-290919" y="200774"/>
            <a:chExt cx="12550248" cy="6657226"/>
          </a:xfrm>
        </p:grpSpPr>
        <p:sp>
          <p:nvSpPr>
            <p:cNvPr id="18" name="Rectangle 17">
              <a:extLst>
                <a:ext uri="{FF2B5EF4-FFF2-40B4-BE49-F238E27FC236}">
                  <a16:creationId xmlns:a16="http://schemas.microsoft.com/office/drawing/2014/main" id="{3984AE5E-5855-2DB3-64B5-AB1B5D10986F}"/>
                </a:ext>
              </a:extLst>
            </p:cNvPr>
            <p:cNvSpPr/>
            <p:nvPr/>
          </p:nvSpPr>
          <p:spPr>
            <a:xfrm>
              <a:off x="-290919" y="200774"/>
              <a:ext cx="12482920" cy="6657226"/>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Freeform: Shape 20">
              <a:extLst>
                <a:ext uri="{FF2B5EF4-FFF2-40B4-BE49-F238E27FC236}">
                  <a16:creationId xmlns:a16="http://schemas.microsoft.com/office/drawing/2014/main" id="{40C5A265-C4C0-7B12-0F66-1AA11428E48D}"/>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DA05D2F6-1050-80CD-63B4-6295D64BAE02}"/>
                </a:ext>
              </a:extLst>
            </p:cNvPr>
            <p:cNvSpPr txBox="1"/>
            <p:nvPr/>
          </p:nvSpPr>
          <p:spPr>
            <a:xfrm rot="16200000">
              <a:off x="10963922" y="3213408"/>
              <a:ext cx="1992086" cy="598729"/>
            </a:xfrm>
            <a:prstGeom prst="rect">
              <a:avLst/>
            </a:prstGeom>
            <a:noFill/>
          </p:spPr>
          <p:txBody>
            <a:bodyPr wrap="square" rtlCol="0">
              <a:spAutoFit/>
            </a:bodyPr>
            <a:lstStyle/>
            <a:p>
              <a:pPr algn="ctr"/>
              <a:r>
                <a:rPr lang="en-US" sz="3200" dirty="0">
                  <a:solidFill>
                    <a:srgbClr val="F0EEF0"/>
                  </a:solidFill>
                  <a:latin typeface="Tw Cen MT" panose="020B0602020104020603" pitchFamily="34" charset="0"/>
                </a:rPr>
                <a:t>SQ</a:t>
              </a:r>
            </a:p>
          </p:txBody>
        </p:sp>
        <p:pic>
          <p:nvPicPr>
            <p:cNvPr id="26" name="Picture 25">
              <a:extLst>
                <a:ext uri="{FF2B5EF4-FFF2-40B4-BE49-F238E27FC236}">
                  <a16:creationId xmlns:a16="http://schemas.microsoft.com/office/drawing/2014/main" id="{4DEA09E1-00A2-6255-7BC8-9364DA737B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30000" y="3247473"/>
              <a:ext cx="530600" cy="530600"/>
            </a:xfrm>
            <a:prstGeom prst="rect">
              <a:avLst/>
            </a:prstGeom>
          </p:spPr>
        </p:pic>
      </p:grpSp>
      <p:grpSp>
        <p:nvGrpSpPr>
          <p:cNvPr id="27" name="Group 26">
            <a:extLst>
              <a:ext uri="{FF2B5EF4-FFF2-40B4-BE49-F238E27FC236}">
                <a16:creationId xmlns:a16="http://schemas.microsoft.com/office/drawing/2014/main" id="{C065B357-F87D-1864-9A26-53190B087291}"/>
              </a:ext>
            </a:extLst>
          </p:cNvPr>
          <p:cNvGrpSpPr/>
          <p:nvPr/>
        </p:nvGrpSpPr>
        <p:grpSpPr>
          <a:xfrm>
            <a:off x="-1628577" y="0"/>
            <a:ext cx="12224879" cy="6890657"/>
            <a:chOff x="-290919" y="200774"/>
            <a:chExt cx="12516583" cy="6657226"/>
          </a:xfrm>
        </p:grpSpPr>
        <p:sp>
          <p:nvSpPr>
            <p:cNvPr id="28" name="Rectangle 27">
              <a:extLst>
                <a:ext uri="{FF2B5EF4-FFF2-40B4-BE49-F238E27FC236}">
                  <a16:creationId xmlns:a16="http://schemas.microsoft.com/office/drawing/2014/main" id="{AA637CBE-157E-E0C2-D881-C318465FAC08}"/>
                </a:ext>
              </a:extLst>
            </p:cNvPr>
            <p:cNvSpPr/>
            <p:nvPr/>
          </p:nvSpPr>
          <p:spPr>
            <a:xfrm>
              <a:off x="-290919" y="200774"/>
              <a:ext cx="12482920" cy="6657226"/>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Freeform: Shape 20">
              <a:extLst>
                <a:ext uri="{FF2B5EF4-FFF2-40B4-BE49-F238E27FC236}">
                  <a16:creationId xmlns:a16="http://schemas.microsoft.com/office/drawing/2014/main" id="{BC369E84-C5CB-A5DE-CA74-85398BCCE5F5}"/>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5BB8DFB8-B653-1B48-AFF5-E4CD21380924}"/>
                </a:ext>
              </a:extLst>
            </p:cNvPr>
            <p:cNvSpPr txBox="1"/>
            <p:nvPr/>
          </p:nvSpPr>
          <p:spPr>
            <a:xfrm rot="16200000">
              <a:off x="10930257" y="3230022"/>
              <a:ext cx="1992086" cy="598729"/>
            </a:xfrm>
            <a:prstGeom prst="rect">
              <a:avLst/>
            </a:prstGeom>
            <a:noFill/>
          </p:spPr>
          <p:txBody>
            <a:bodyPr wrap="square" rtlCol="0">
              <a:spAutoFit/>
            </a:bodyPr>
            <a:lstStyle/>
            <a:p>
              <a:pPr algn="ctr"/>
              <a:r>
                <a:rPr lang="en-US" sz="3200" dirty="0">
                  <a:solidFill>
                    <a:srgbClr val="F0EEF0"/>
                  </a:solidFill>
                  <a:latin typeface="Tw Cen MT" panose="020B0602020104020603" pitchFamily="34" charset="0"/>
                </a:rPr>
                <a:t>FTR</a:t>
              </a:r>
            </a:p>
          </p:txBody>
        </p:sp>
        <p:pic>
          <p:nvPicPr>
            <p:cNvPr id="31" name="Picture 30">
              <a:extLst>
                <a:ext uri="{FF2B5EF4-FFF2-40B4-BE49-F238E27FC236}">
                  <a16:creationId xmlns:a16="http://schemas.microsoft.com/office/drawing/2014/main" id="{AE1D72F8-F462-C106-1613-5813E44735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30000" y="3247473"/>
              <a:ext cx="530600" cy="530600"/>
            </a:xfrm>
            <a:prstGeom prst="rect">
              <a:avLst/>
            </a:prstGeom>
          </p:spPr>
        </p:pic>
      </p:grpSp>
      <p:grpSp>
        <p:nvGrpSpPr>
          <p:cNvPr id="32" name="Group 31">
            <a:extLst>
              <a:ext uri="{FF2B5EF4-FFF2-40B4-BE49-F238E27FC236}">
                <a16:creationId xmlns:a16="http://schemas.microsoft.com/office/drawing/2014/main" id="{0FE2B8B2-6078-C744-B49B-C321EECECF96}"/>
              </a:ext>
            </a:extLst>
          </p:cNvPr>
          <p:cNvGrpSpPr/>
          <p:nvPr/>
        </p:nvGrpSpPr>
        <p:grpSpPr>
          <a:xfrm>
            <a:off x="-2100065" y="0"/>
            <a:ext cx="12269865" cy="6890657"/>
            <a:chOff x="-290919" y="200774"/>
            <a:chExt cx="12562642" cy="6657226"/>
          </a:xfrm>
        </p:grpSpPr>
        <p:sp>
          <p:nvSpPr>
            <p:cNvPr id="33" name="Rectangle 32">
              <a:extLst>
                <a:ext uri="{FF2B5EF4-FFF2-40B4-BE49-F238E27FC236}">
                  <a16:creationId xmlns:a16="http://schemas.microsoft.com/office/drawing/2014/main" id="{0B766C6B-357B-4BE8-C325-CB58E8A06E5D}"/>
                </a:ext>
              </a:extLst>
            </p:cNvPr>
            <p:cNvSpPr/>
            <p:nvPr/>
          </p:nvSpPr>
          <p:spPr>
            <a:xfrm>
              <a:off x="-290919" y="200774"/>
              <a:ext cx="12482920" cy="6657226"/>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p>
          </p:txBody>
        </p:sp>
        <p:sp>
          <p:nvSpPr>
            <p:cNvPr id="34" name="Freeform: Shape 20">
              <a:extLst>
                <a:ext uri="{FF2B5EF4-FFF2-40B4-BE49-F238E27FC236}">
                  <a16:creationId xmlns:a16="http://schemas.microsoft.com/office/drawing/2014/main" id="{2FB9B49C-6D9C-EBCD-6B43-762DC0F229D9}"/>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35" name="TextBox 34">
              <a:extLst>
                <a:ext uri="{FF2B5EF4-FFF2-40B4-BE49-F238E27FC236}">
                  <a16:creationId xmlns:a16="http://schemas.microsoft.com/office/drawing/2014/main" id="{3F753081-5A61-C163-264E-E570A061DA59}"/>
                </a:ext>
              </a:extLst>
            </p:cNvPr>
            <p:cNvSpPr txBox="1"/>
            <p:nvPr/>
          </p:nvSpPr>
          <p:spPr>
            <a:xfrm rot="16200000">
              <a:off x="10884108" y="3213408"/>
              <a:ext cx="2176501" cy="598729"/>
            </a:xfrm>
            <a:prstGeom prst="rect">
              <a:avLst/>
            </a:prstGeom>
            <a:noFill/>
          </p:spPr>
          <p:txBody>
            <a:bodyPr wrap="square" rtlCol="0">
              <a:spAutoFit/>
            </a:bodyPr>
            <a:lstStyle/>
            <a:p>
              <a:pPr algn="ctr"/>
              <a:r>
                <a:rPr lang="en-US" sz="3200" dirty="0">
                  <a:solidFill>
                    <a:srgbClr val="F0EEF0"/>
                  </a:solidFill>
                  <a:latin typeface="Tw Cen MT" panose="020B0602020104020603" pitchFamily="34" charset="0"/>
                </a:rPr>
                <a:t>Maintenance</a:t>
              </a:r>
            </a:p>
          </p:txBody>
        </p:sp>
        <p:pic>
          <p:nvPicPr>
            <p:cNvPr id="36" name="Picture 35">
              <a:extLst>
                <a:ext uri="{FF2B5EF4-FFF2-40B4-BE49-F238E27FC236}">
                  <a16:creationId xmlns:a16="http://schemas.microsoft.com/office/drawing/2014/main" id="{B85F4404-43F2-B25A-2B55-B376BF137B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30000" y="3247473"/>
              <a:ext cx="530600" cy="530600"/>
            </a:xfrm>
            <a:prstGeom prst="rect">
              <a:avLst/>
            </a:prstGeom>
          </p:spPr>
        </p:pic>
      </p:grpSp>
      <p:grpSp>
        <p:nvGrpSpPr>
          <p:cNvPr id="37" name="Group 36">
            <a:extLst>
              <a:ext uri="{FF2B5EF4-FFF2-40B4-BE49-F238E27FC236}">
                <a16:creationId xmlns:a16="http://schemas.microsoft.com/office/drawing/2014/main" id="{6EB96245-2326-AD90-A898-32AD6B0CF64A}"/>
              </a:ext>
            </a:extLst>
          </p:cNvPr>
          <p:cNvGrpSpPr/>
          <p:nvPr/>
        </p:nvGrpSpPr>
        <p:grpSpPr>
          <a:xfrm>
            <a:off x="-2572581" y="0"/>
            <a:ext cx="12192001" cy="6890657"/>
            <a:chOff x="-290919" y="200774"/>
            <a:chExt cx="12482920" cy="6657226"/>
          </a:xfrm>
        </p:grpSpPr>
        <p:sp>
          <p:nvSpPr>
            <p:cNvPr id="38" name="Rectangle 37">
              <a:extLst>
                <a:ext uri="{FF2B5EF4-FFF2-40B4-BE49-F238E27FC236}">
                  <a16:creationId xmlns:a16="http://schemas.microsoft.com/office/drawing/2014/main" id="{886497BA-AF24-D8DB-BBBD-07AF0D2AF7B5}"/>
                </a:ext>
              </a:extLst>
            </p:cNvPr>
            <p:cNvSpPr/>
            <p:nvPr/>
          </p:nvSpPr>
          <p:spPr>
            <a:xfrm>
              <a:off x="-290919" y="200774"/>
              <a:ext cx="12482920" cy="6657226"/>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Freeform: Shape 20">
              <a:extLst>
                <a:ext uri="{FF2B5EF4-FFF2-40B4-BE49-F238E27FC236}">
                  <a16:creationId xmlns:a16="http://schemas.microsoft.com/office/drawing/2014/main" id="{58C9D86E-E4DB-5CD8-256D-167B8269FFBE}"/>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a:extLst>
                <a:ext uri="{FF2B5EF4-FFF2-40B4-BE49-F238E27FC236}">
                  <a16:creationId xmlns:a16="http://schemas.microsoft.com/office/drawing/2014/main" id="{CB7C4A96-3373-D73A-C5EB-931D09926B21}"/>
                </a:ext>
              </a:extLst>
            </p:cNvPr>
            <p:cNvSpPr txBox="1"/>
            <p:nvPr/>
          </p:nvSpPr>
          <p:spPr>
            <a:xfrm rot="16200000">
              <a:off x="10872793" y="3218535"/>
              <a:ext cx="1992086" cy="598729"/>
            </a:xfrm>
            <a:prstGeom prst="rect">
              <a:avLst/>
            </a:prstGeom>
            <a:noFill/>
          </p:spPr>
          <p:txBody>
            <a:bodyPr wrap="square" rtlCol="0">
              <a:spAutoFit/>
            </a:bodyPr>
            <a:lstStyle/>
            <a:p>
              <a:pPr algn="ctr"/>
              <a:r>
                <a:rPr lang="en-US" sz="3200" dirty="0">
                  <a:solidFill>
                    <a:srgbClr val="F0EEF0"/>
                  </a:solidFill>
                  <a:latin typeface="Tw Cen MT" panose="020B0602020104020603" pitchFamily="34" charset="0"/>
                </a:rPr>
                <a:t>Types</a:t>
              </a:r>
            </a:p>
          </p:txBody>
        </p:sp>
        <p:pic>
          <p:nvPicPr>
            <p:cNvPr id="41" name="Picture 40">
              <a:extLst>
                <a:ext uri="{FF2B5EF4-FFF2-40B4-BE49-F238E27FC236}">
                  <a16:creationId xmlns:a16="http://schemas.microsoft.com/office/drawing/2014/main" id="{B4224DEB-426C-372D-5FA1-8BDEB00685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30000" y="3247473"/>
              <a:ext cx="530600" cy="530600"/>
            </a:xfrm>
            <a:prstGeom prst="rect">
              <a:avLst/>
            </a:prstGeom>
          </p:spPr>
        </p:pic>
      </p:grpSp>
      <p:grpSp>
        <p:nvGrpSpPr>
          <p:cNvPr id="42" name="Group 41">
            <a:extLst>
              <a:ext uri="{FF2B5EF4-FFF2-40B4-BE49-F238E27FC236}">
                <a16:creationId xmlns:a16="http://schemas.microsoft.com/office/drawing/2014/main" id="{ED2A338C-F2DC-EF83-6BF6-7FA04D3C2479}"/>
              </a:ext>
            </a:extLst>
          </p:cNvPr>
          <p:cNvGrpSpPr/>
          <p:nvPr/>
        </p:nvGrpSpPr>
        <p:grpSpPr>
          <a:xfrm>
            <a:off x="-10646431" y="0"/>
            <a:ext cx="12257760" cy="6890657"/>
            <a:chOff x="-290919" y="200774"/>
            <a:chExt cx="12550248" cy="6657226"/>
          </a:xfrm>
        </p:grpSpPr>
        <p:sp>
          <p:nvSpPr>
            <p:cNvPr id="43" name="Rectangle 42">
              <a:extLst>
                <a:ext uri="{FF2B5EF4-FFF2-40B4-BE49-F238E27FC236}">
                  <a16:creationId xmlns:a16="http://schemas.microsoft.com/office/drawing/2014/main" id="{5AA52C0B-31FB-1936-590B-4E2792E85CA7}"/>
                </a:ext>
              </a:extLst>
            </p:cNvPr>
            <p:cNvSpPr/>
            <p:nvPr/>
          </p:nvSpPr>
          <p:spPr>
            <a:xfrm>
              <a:off x="-290919" y="200774"/>
              <a:ext cx="12482920" cy="6657226"/>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Freeform: Shape 20">
              <a:extLst>
                <a:ext uri="{FF2B5EF4-FFF2-40B4-BE49-F238E27FC236}">
                  <a16:creationId xmlns:a16="http://schemas.microsoft.com/office/drawing/2014/main" id="{72038B80-16CA-3374-674B-7F6ABB9AE133}"/>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a:extLst>
                <a:ext uri="{FF2B5EF4-FFF2-40B4-BE49-F238E27FC236}">
                  <a16:creationId xmlns:a16="http://schemas.microsoft.com/office/drawing/2014/main" id="{3D8BB822-49DC-A7DE-CCFB-BFF8006B75B5}"/>
                </a:ext>
              </a:extLst>
            </p:cNvPr>
            <p:cNvSpPr txBox="1"/>
            <p:nvPr/>
          </p:nvSpPr>
          <p:spPr>
            <a:xfrm rot="16200000">
              <a:off x="10963922" y="3213408"/>
              <a:ext cx="1992086" cy="598729"/>
            </a:xfrm>
            <a:prstGeom prst="rect">
              <a:avLst/>
            </a:prstGeom>
            <a:noFill/>
          </p:spPr>
          <p:txBody>
            <a:bodyPr wrap="square" rtlCol="0">
              <a:spAutoFit/>
            </a:bodyPr>
            <a:lstStyle/>
            <a:p>
              <a:pPr algn="ctr"/>
              <a:r>
                <a:rPr lang="en-US" sz="3200" dirty="0">
                  <a:solidFill>
                    <a:srgbClr val="F0EEF0"/>
                  </a:solidFill>
                  <a:latin typeface="Tw Cen MT" panose="020B0602020104020603" pitchFamily="34" charset="0"/>
                </a:rPr>
                <a:t>Process</a:t>
              </a:r>
            </a:p>
          </p:txBody>
        </p:sp>
        <p:pic>
          <p:nvPicPr>
            <p:cNvPr id="46" name="Picture 45">
              <a:extLst>
                <a:ext uri="{FF2B5EF4-FFF2-40B4-BE49-F238E27FC236}">
                  <a16:creationId xmlns:a16="http://schemas.microsoft.com/office/drawing/2014/main" id="{5D72C743-4C13-4760-CEFA-6802FE559A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30000" y="3247473"/>
              <a:ext cx="530600" cy="530600"/>
            </a:xfrm>
            <a:prstGeom prst="rect">
              <a:avLst/>
            </a:prstGeom>
          </p:spPr>
        </p:pic>
      </p:grpSp>
      <p:grpSp>
        <p:nvGrpSpPr>
          <p:cNvPr id="47" name="Group 46">
            <a:extLst>
              <a:ext uri="{FF2B5EF4-FFF2-40B4-BE49-F238E27FC236}">
                <a16:creationId xmlns:a16="http://schemas.microsoft.com/office/drawing/2014/main" id="{F6A0B53D-ECE5-8E66-4C95-9D8F18008DB5}"/>
              </a:ext>
            </a:extLst>
          </p:cNvPr>
          <p:cNvGrpSpPr/>
          <p:nvPr/>
        </p:nvGrpSpPr>
        <p:grpSpPr>
          <a:xfrm>
            <a:off x="-11035649" y="0"/>
            <a:ext cx="12224879" cy="6890657"/>
            <a:chOff x="-290919" y="200774"/>
            <a:chExt cx="12516583" cy="6657226"/>
          </a:xfrm>
        </p:grpSpPr>
        <p:sp>
          <p:nvSpPr>
            <p:cNvPr id="48" name="Rectangle 47">
              <a:extLst>
                <a:ext uri="{FF2B5EF4-FFF2-40B4-BE49-F238E27FC236}">
                  <a16:creationId xmlns:a16="http://schemas.microsoft.com/office/drawing/2014/main" id="{77CC419B-7B78-3AE7-C97C-D2D3F8023428}"/>
                </a:ext>
              </a:extLst>
            </p:cNvPr>
            <p:cNvSpPr/>
            <p:nvPr/>
          </p:nvSpPr>
          <p:spPr>
            <a:xfrm>
              <a:off x="-290919" y="200774"/>
              <a:ext cx="12482920" cy="6657226"/>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Freeform: Shape 20">
              <a:extLst>
                <a:ext uri="{FF2B5EF4-FFF2-40B4-BE49-F238E27FC236}">
                  <a16:creationId xmlns:a16="http://schemas.microsoft.com/office/drawing/2014/main" id="{224D1335-3334-5D22-673A-4C68EB9C83F9}"/>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extBox 49">
              <a:extLst>
                <a:ext uri="{FF2B5EF4-FFF2-40B4-BE49-F238E27FC236}">
                  <a16:creationId xmlns:a16="http://schemas.microsoft.com/office/drawing/2014/main" id="{5047541C-B423-69C2-74DA-28A7B75F8DA2}"/>
                </a:ext>
              </a:extLst>
            </p:cNvPr>
            <p:cNvSpPr txBox="1"/>
            <p:nvPr/>
          </p:nvSpPr>
          <p:spPr>
            <a:xfrm rot="16200000">
              <a:off x="10930257" y="3230022"/>
              <a:ext cx="1992086" cy="598729"/>
            </a:xfrm>
            <a:prstGeom prst="rect">
              <a:avLst/>
            </a:prstGeom>
            <a:noFill/>
          </p:spPr>
          <p:txBody>
            <a:bodyPr wrap="square" rtlCol="0">
              <a:spAutoFit/>
            </a:bodyPr>
            <a:lstStyle/>
            <a:p>
              <a:pPr algn="ctr"/>
              <a:r>
                <a:rPr lang="en-US" sz="3200" dirty="0">
                  <a:solidFill>
                    <a:srgbClr val="F0EEF0"/>
                  </a:solidFill>
                  <a:latin typeface="Tw Cen MT" panose="020B0602020104020603" pitchFamily="34" charset="0"/>
                </a:rPr>
                <a:t>Testing</a:t>
              </a:r>
            </a:p>
          </p:txBody>
        </p:sp>
        <p:pic>
          <p:nvPicPr>
            <p:cNvPr id="51" name="Picture 50">
              <a:extLst>
                <a:ext uri="{FF2B5EF4-FFF2-40B4-BE49-F238E27FC236}">
                  <a16:creationId xmlns:a16="http://schemas.microsoft.com/office/drawing/2014/main" id="{A089207A-5A52-124A-AD2A-D0DE314873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30000" y="3247473"/>
              <a:ext cx="530600" cy="530600"/>
            </a:xfrm>
            <a:prstGeom prst="rect">
              <a:avLst/>
            </a:prstGeom>
          </p:spPr>
        </p:pic>
      </p:grpSp>
      <p:sp>
        <p:nvSpPr>
          <p:cNvPr id="7" name="TextBox 6">
            <a:extLst>
              <a:ext uri="{FF2B5EF4-FFF2-40B4-BE49-F238E27FC236}">
                <a16:creationId xmlns:a16="http://schemas.microsoft.com/office/drawing/2014/main" id="{AD1FB681-5157-EAAA-DF5F-089A6B49E534}"/>
              </a:ext>
            </a:extLst>
          </p:cNvPr>
          <p:cNvSpPr txBox="1"/>
          <p:nvPr/>
        </p:nvSpPr>
        <p:spPr>
          <a:xfrm>
            <a:off x="2941531" y="157162"/>
            <a:ext cx="5379494" cy="584775"/>
          </a:xfrm>
          <a:prstGeom prst="rect">
            <a:avLst/>
          </a:prstGeom>
          <a:noFill/>
        </p:spPr>
        <p:txBody>
          <a:bodyPr wrap="square" rtlCol="0">
            <a:spAutoFit/>
          </a:bodyPr>
          <a:lstStyle/>
          <a:p>
            <a:pPr algn="ctr"/>
            <a:r>
              <a:rPr lang="en-NP" sz="3200" b="1" u="sng" dirty="0">
                <a:latin typeface="Times New Roman" panose="02020603050405020304" pitchFamily="18" charset="0"/>
                <a:cs typeface="Times New Roman" panose="02020603050405020304" pitchFamily="18" charset="0"/>
              </a:rPr>
              <a:t>Types of System Maintenance </a:t>
            </a:r>
          </a:p>
        </p:txBody>
      </p:sp>
      <p:sp>
        <p:nvSpPr>
          <p:cNvPr id="10" name="TextBox 9">
            <a:extLst>
              <a:ext uri="{FF2B5EF4-FFF2-40B4-BE49-F238E27FC236}">
                <a16:creationId xmlns:a16="http://schemas.microsoft.com/office/drawing/2014/main" id="{0724B9F6-6CA3-48B9-7695-B27EA67D88C9}"/>
              </a:ext>
            </a:extLst>
          </p:cNvPr>
          <p:cNvSpPr txBox="1"/>
          <p:nvPr/>
        </p:nvSpPr>
        <p:spPr>
          <a:xfrm>
            <a:off x="1619698" y="732691"/>
            <a:ext cx="6845903" cy="5940088"/>
          </a:xfrm>
          <a:prstGeom prst="rect">
            <a:avLst/>
          </a:prstGeom>
          <a:noFill/>
        </p:spPr>
        <p:txBody>
          <a:bodyPr wrap="square" rtlCol="0">
            <a:spAutoFit/>
          </a:bodyPr>
          <a:lstStyle/>
          <a:p>
            <a:pPr marL="285750" indent="-285750">
              <a:buFont typeface="Wingdings" pitchFamily="2" charset="2"/>
              <a:buChar char="v"/>
            </a:pPr>
            <a:r>
              <a:rPr lang="en-US" sz="2000" b="1" i="0" dirty="0">
                <a:effectLst/>
                <a:latin typeface="Times New Roman" panose="02020603050405020304" pitchFamily="18" charset="0"/>
                <a:cs typeface="Times New Roman" panose="02020603050405020304" pitchFamily="18" charset="0"/>
              </a:rPr>
              <a:t>Corrective Maintenance:-</a:t>
            </a:r>
          </a:p>
          <a:p>
            <a:pPr algn="just"/>
            <a:r>
              <a:rPr lang="en-US" sz="2000" dirty="0">
                <a:latin typeface="Times New Roman" panose="02020603050405020304" pitchFamily="18" charset="0"/>
                <a:cs typeface="Times New Roman" panose="02020603050405020304" pitchFamily="18" charset="0"/>
              </a:rPr>
              <a:t>			This includes modifications and updates are done in order to correct or fix problems, which are either discovered by user or concluded by user error reports.</a:t>
            </a:r>
          </a:p>
          <a:p>
            <a:pPr algn="just"/>
            <a:endParaRPr lang="en-US" sz="2000" b="0" i="0" dirty="0">
              <a:effectLst/>
              <a:latin typeface="Times New Roman" panose="02020603050405020304" pitchFamily="18" charset="0"/>
              <a:cs typeface="Times New Roman" panose="02020603050405020304" pitchFamily="18" charset="0"/>
            </a:endParaRPr>
          </a:p>
          <a:p>
            <a:pPr marL="285750" indent="-285750">
              <a:buFont typeface="Wingdings" pitchFamily="2" charset="2"/>
              <a:buChar char="v"/>
            </a:pPr>
            <a:r>
              <a:rPr lang="en-US" sz="2000" b="1" i="0" dirty="0">
                <a:effectLst/>
                <a:latin typeface="Times New Roman" panose="02020603050405020304" pitchFamily="18" charset="0"/>
                <a:cs typeface="Times New Roman" panose="02020603050405020304" pitchFamily="18" charset="0"/>
              </a:rPr>
              <a:t>Customized Maintenance: -</a:t>
            </a:r>
          </a:p>
          <a:p>
            <a:pPr algn="just"/>
            <a:r>
              <a:rPr lang="en-US" sz="2000" dirty="0">
                <a:latin typeface="Times New Roman" panose="02020603050405020304" pitchFamily="18" charset="0"/>
                <a:cs typeface="Times New Roman" panose="02020603050405020304" pitchFamily="18" charset="0"/>
              </a:rPr>
              <a:t>			T</a:t>
            </a:r>
            <a:r>
              <a:rPr lang="en-US" sz="2000" b="0" i="0" dirty="0">
                <a:effectLst/>
                <a:latin typeface="Times New Roman" panose="02020603050405020304" pitchFamily="18" charset="0"/>
                <a:cs typeface="Times New Roman" panose="02020603050405020304" pitchFamily="18" charset="0"/>
              </a:rPr>
              <a:t>his type of maintenance refers to the creation of new features of adapting existing ones as required by changes in the organization or by the users.</a:t>
            </a:r>
          </a:p>
          <a:p>
            <a:endParaRPr lang="en-US" sz="2000" dirty="0">
              <a:latin typeface="Times New Roman" panose="02020603050405020304" pitchFamily="18" charset="0"/>
              <a:cs typeface="Times New Roman" panose="02020603050405020304" pitchFamily="18" charset="0"/>
            </a:endParaRPr>
          </a:p>
          <a:p>
            <a:pPr marL="285750" indent="-285750">
              <a:buFont typeface="Wingdings" pitchFamily="2" charset="2"/>
              <a:buChar char="v"/>
            </a:pPr>
            <a:r>
              <a:rPr lang="en-US" sz="2000" b="1" i="0" dirty="0">
                <a:effectLst/>
                <a:latin typeface="Times New Roman" panose="02020603050405020304" pitchFamily="18" charset="0"/>
                <a:cs typeface="Times New Roman" panose="02020603050405020304" pitchFamily="18" charset="0"/>
              </a:rPr>
              <a:t>Enhancement Maintenance: -</a:t>
            </a:r>
          </a:p>
          <a:p>
            <a:pPr algn="just"/>
            <a:r>
              <a:rPr lang="en-US" sz="2000" b="1" dirty="0">
                <a:latin typeface="Times New Roman" panose="02020603050405020304" pitchFamily="18" charset="0"/>
                <a:cs typeface="Times New Roman" panose="02020603050405020304" pitchFamily="18" charset="0"/>
              </a:rPr>
              <a:t>			</a:t>
            </a:r>
            <a:r>
              <a:rPr lang="en-US" sz="2000" b="0" i="0" dirty="0">
                <a:effectLst/>
                <a:latin typeface="Times New Roman" panose="02020603050405020304" pitchFamily="18" charset="0"/>
                <a:cs typeface="Times New Roman" panose="02020603050405020304" pitchFamily="18" charset="0"/>
              </a:rPr>
              <a:t>It deals with enhancing or improving the performance of the system either by adding new features or by changing existing ones.</a:t>
            </a:r>
            <a:endParaRPr lang="en-US" sz="2000" b="1" i="0" dirty="0">
              <a:effectLst/>
              <a:latin typeface="Times New Roman" panose="02020603050405020304" pitchFamily="18" charset="0"/>
              <a:cs typeface="Times New Roman" panose="02020603050405020304" pitchFamily="18" charset="0"/>
            </a:endParaRPr>
          </a:p>
          <a:p>
            <a:endParaRPr lang="en-US" sz="2000" b="0" i="0" dirty="0">
              <a:effectLst/>
              <a:latin typeface="Times New Roman" panose="02020603050405020304" pitchFamily="18" charset="0"/>
              <a:cs typeface="Times New Roman" panose="02020603050405020304" pitchFamily="18" charset="0"/>
            </a:endParaRPr>
          </a:p>
          <a:p>
            <a:pPr marL="285750" indent="-285750">
              <a:buFont typeface="Wingdings" pitchFamily="2" charset="2"/>
              <a:buChar char="v"/>
            </a:pPr>
            <a:r>
              <a:rPr lang="en-US" sz="2000" b="1" i="0" dirty="0">
                <a:effectLst/>
                <a:latin typeface="Times New Roman" panose="02020603050405020304" pitchFamily="18" charset="0"/>
                <a:cs typeface="Times New Roman" panose="02020603050405020304" pitchFamily="18" charset="0"/>
              </a:rPr>
              <a:t>Preventive Maintenance: -</a:t>
            </a:r>
          </a:p>
          <a:p>
            <a:pPr algn="just"/>
            <a:r>
              <a:rPr lang="en-US" sz="2000" b="1" dirty="0">
                <a:latin typeface="Times New Roman" panose="02020603050405020304" pitchFamily="18" charset="0"/>
                <a:cs typeface="Times New Roman" panose="02020603050405020304" pitchFamily="18" charset="0"/>
              </a:rPr>
              <a:t>		           </a:t>
            </a:r>
            <a:r>
              <a:rPr lang="en-US" sz="2000" b="0" i="0" dirty="0">
                <a:effectLst/>
                <a:latin typeface="Times New Roman" panose="02020603050405020304" pitchFamily="18" charset="0"/>
                <a:cs typeface="Times New Roman" panose="02020603050405020304" pitchFamily="18" charset="0"/>
              </a:rPr>
              <a:t>This type of maintenance may be one of the most cost effective , since if performed timely and properly, it can avoid major problems with the system</a:t>
            </a:r>
            <a:r>
              <a:rPr lang="en-US" sz="2000" b="0" i="0" dirty="0">
                <a:effectLst/>
                <a:latin typeface="Arial" panose="020B0604020202020204" pitchFamily="34" charset="0"/>
              </a:rPr>
              <a:t>.</a:t>
            </a:r>
            <a:endParaRPr lang="en-NP"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11682734"/>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C8A16B82-6A3C-46F5-8D32-072FDF89864A}"/>
              </a:ext>
            </a:extLst>
          </p:cNvPr>
          <p:cNvGrpSpPr/>
          <p:nvPr/>
        </p:nvGrpSpPr>
        <p:grpSpPr>
          <a:xfrm>
            <a:off x="15181" y="0"/>
            <a:ext cx="12283055" cy="6890657"/>
            <a:chOff x="-290919" y="200774"/>
            <a:chExt cx="12576146" cy="6657226"/>
          </a:xfrm>
        </p:grpSpPr>
        <p:sp>
          <p:nvSpPr>
            <p:cNvPr id="20" name="Rectangle 19">
              <a:extLst>
                <a:ext uri="{FF2B5EF4-FFF2-40B4-BE49-F238E27FC236}">
                  <a16:creationId xmlns:a16="http://schemas.microsoft.com/office/drawing/2014/main" id="{2F391CEE-E392-4A9D-BD11-6954B994FB42}"/>
                </a:ext>
              </a:extLst>
            </p:cNvPr>
            <p:cNvSpPr/>
            <p:nvPr/>
          </p:nvSpPr>
          <p:spPr>
            <a:xfrm>
              <a:off x="-290919" y="200774"/>
              <a:ext cx="12482920" cy="6657226"/>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Freeform: Shape 20">
              <a:extLst>
                <a:ext uri="{FF2B5EF4-FFF2-40B4-BE49-F238E27FC236}">
                  <a16:creationId xmlns:a16="http://schemas.microsoft.com/office/drawing/2014/main" id="{7AC43ACA-5000-40E2-80D3-19833F9F1A3F}"/>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BE022673-C77C-4E8F-AF41-8B283703E87E}"/>
                </a:ext>
              </a:extLst>
            </p:cNvPr>
            <p:cNvSpPr txBox="1"/>
            <p:nvPr/>
          </p:nvSpPr>
          <p:spPr>
            <a:xfrm rot="16200000">
              <a:off x="10989820" y="3218536"/>
              <a:ext cx="1992086" cy="598729"/>
            </a:xfrm>
            <a:prstGeom prst="rect">
              <a:avLst/>
            </a:prstGeom>
            <a:noFill/>
          </p:spPr>
          <p:txBody>
            <a:bodyPr wrap="square" rtlCol="0">
              <a:spAutoFit/>
            </a:bodyPr>
            <a:lstStyle/>
            <a:p>
              <a:pPr algn="ctr"/>
              <a:r>
                <a:rPr lang="en-US" sz="3200" dirty="0">
                  <a:solidFill>
                    <a:srgbClr val="F0EEF0"/>
                  </a:solidFill>
                  <a:latin typeface="Tw Cen MT" panose="020B0602020104020603" pitchFamily="34" charset="0"/>
                </a:rPr>
                <a:t>Introduction</a:t>
              </a:r>
            </a:p>
          </p:txBody>
        </p:sp>
        <p:pic>
          <p:nvPicPr>
            <p:cNvPr id="23" name="Picture 22">
              <a:extLst>
                <a:ext uri="{FF2B5EF4-FFF2-40B4-BE49-F238E27FC236}">
                  <a16:creationId xmlns:a16="http://schemas.microsoft.com/office/drawing/2014/main" id="{E8AD023B-AE8D-405F-90E6-27B0D47079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30000" y="3247473"/>
              <a:ext cx="530600" cy="530600"/>
            </a:xfrm>
            <a:prstGeom prst="rect">
              <a:avLst/>
            </a:prstGeom>
          </p:spPr>
        </p:pic>
      </p:grpSp>
      <p:grpSp>
        <p:nvGrpSpPr>
          <p:cNvPr id="2" name="Group 1">
            <a:extLst>
              <a:ext uri="{FF2B5EF4-FFF2-40B4-BE49-F238E27FC236}">
                <a16:creationId xmlns:a16="http://schemas.microsoft.com/office/drawing/2014/main" id="{E7BBC821-7E87-7919-CFE7-47DB877D5E11}"/>
              </a:ext>
            </a:extLst>
          </p:cNvPr>
          <p:cNvGrpSpPr/>
          <p:nvPr/>
        </p:nvGrpSpPr>
        <p:grpSpPr>
          <a:xfrm>
            <a:off x="-364390" y="0"/>
            <a:ext cx="12283056" cy="6890657"/>
            <a:chOff x="-290919" y="200774"/>
            <a:chExt cx="12576147" cy="6657226"/>
          </a:xfrm>
        </p:grpSpPr>
        <p:sp>
          <p:nvSpPr>
            <p:cNvPr id="3" name="Rectangle 2">
              <a:extLst>
                <a:ext uri="{FF2B5EF4-FFF2-40B4-BE49-F238E27FC236}">
                  <a16:creationId xmlns:a16="http://schemas.microsoft.com/office/drawing/2014/main" id="{4357B14E-8DC7-65D1-F50A-E5D480AF1CF0}"/>
                </a:ext>
              </a:extLst>
            </p:cNvPr>
            <p:cNvSpPr/>
            <p:nvPr/>
          </p:nvSpPr>
          <p:spPr>
            <a:xfrm>
              <a:off x="-290919" y="200774"/>
              <a:ext cx="12482920" cy="6657226"/>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Freeform: Shape 20">
              <a:extLst>
                <a:ext uri="{FF2B5EF4-FFF2-40B4-BE49-F238E27FC236}">
                  <a16:creationId xmlns:a16="http://schemas.microsoft.com/office/drawing/2014/main" id="{8BAB2218-E649-982D-C809-6AE393EC178A}"/>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BA190542-C76C-47D0-0C6B-52BFCA16E8B7}"/>
                </a:ext>
              </a:extLst>
            </p:cNvPr>
            <p:cNvSpPr txBox="1"/>
            <p:nvPr/>
          </p:nvSpPr>
          <p:spPr>
            <a:xfrm rot="16200000">
              <a:off x="10747481" y="3227380"/>
              <a:ext cx="2476766" cy="598729"/>
            </a:xfrm>
            <a:prstGeom prst="rect">
              <a:avLst/>
            </a:prstGeom>
            <a:noFill/>
          </p:spPr>
          <p:txBody>
            <a:bodyPr wrap="square" rtlCol="0">
              <a:spAutoFit/>
            </a:bodyPr>
            <a:lstStyle/>
            <a:p>
              <a:pPr algn="ctr"/>
              <a:r>
                <a:rPr lang="en-US" sz="3200" dirty="0">
                  <a:solidFill>
                    <a:srgbClr val="F0EEF0"/>
                  </a:solidFill>
                  <a:latin typeface="Tw Cen MT" panose="020B0602020104020603" pitchFamily="34" charset="0"/>
                </a:rPr>
                <a:t>Installation</a:t>
              </a:r>
            </a:p>
          </p:txBody>
        </p:sp>
        <p:pic>
          <p:nvPicPr>
            <p:cNvPr id="6" name="Picture 5">
              <a:extLst>
                <a:ext uri="{FF2B5EF4-FFF2-40B4-BE49-F238E27FC236}">
                  <a16:creationId xmlns:a16="http://schemas.microsoft.com/office/drawing/2014/main" id="{C4B67F8C-F436-7ECE-00C9-78A722FB63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30000" y="3247473"/>
              <a:ext cx="530600" cy="530600"/>
            </a:xfrm>
            <a:prstGeom prst="rect">
              <a:avLst/>
            </a:prstGeom>
          </p:spPr>
        </p:pic>
      </p:grpSp>
      <p:grpSp>
        <p:nvGrpSpPr>
          <p:cNvPr id="12" name="Group 11">
            <a:extLst>
              <a:ext uri="{FF2B5EF4-FFF2-40B4-BE49-F238E27FC236}">
                <a16:creationId xmlns:a16="http://schemas.microsoft.com/office/drawing/2014/main" id="{9025340B-E80F-343E-9298-06F95332B65C}"/>
              </a:ext>
            </a:extLst>
          </p:cNvPr>
          <p:cNvGrpSpPr/>
          <p:nvPr/>
        </p:nvGrpSpPr>
        <p:grpSpPr>
          <a:xfrm>
            <a:off x="-740329" y="0"/>
            <a:ext cx="12192001" cy="6890657"/>
            <a:chOff x="-290919" y="200774"/>
            <a:chExt cx="12482920" cy="6657226"/>
          </a:xfrm>
        </p:grpSpPr>
        <p:sp>
          <p:nvSpPr>
            <p:cNvPr id="13" name="Rectangle 12">
              <a:extLst>
                <a:ext uri="{FF2B5EF4-FFF2-40B4-BE49-F238E27FC236}">
                  <a16:creationId xmlns:a16="http://schemas.microsoft.com/office/drawing/2014/main" id="{2A86AA0D-2417-593D-7C4E-20F608E4F49D}"/>
                </a:ext>
              </a:extLst>
            </p:cNvPr>
            <p:cNvSpPr/>
            <p:nvPr/>
          </p:nvSpPr>
          <p:spPr>
            <a:xfrm>
              <a:off x="-290919" y="200774"/>
              <a:ext cx="12482920" cy="6657226"/>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Freeform: Shape 20">
              <a:extLst>
                <a:ext uri="{FF2B5EF4-FFF2-40B4-BE49-F238E27FC236}">
                  <a16:creationId xmlns:a16="http://schemas.microsoft.com/office/drawing/2014/main" id="{FDECC909-287C-4761-B9C9-2FAC14D65333}"/>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86D1CCB1-3ED0-75FB-F5C2-5AFD943C1050}"/>
                </a:ext>
              </a:extLst>
            </p:cNvPr>
            <p:cNvSpPr txBox="1"/>
            <p:nvPr/>
          </p:nvSpPr>
          <p:spPr>
            <a:xfrm rot="16200000">
              <a:off x="10872793" y="3218535"/>
              <a:ext cx="1992086" cy="598729"/>
            </a:xfrm>
            <a:prstGeom prst="rect">
              <a:avLst/>
            </a:prstGeom>
            <a:noFill/>
          </p:spPr>
          <p:txBody>
            <a:bodyPr wrap="square" rtlCol="0">
              <a:spAutoFit/>
            </a:bodyPr>
            <a:lstStyle/>
            <a:p>
              <a:pPr algn="ctr"/>
              <a:r>
                <a:rPr lang="en-US" sz="3200" dirty="0">
                  <a:solidFill>
                    <a:srgbClr val="F0EEF0"/>
                  </a:solidFill>
                  <a:latin typeface="Tw Cen MT" panose="020B0602020104020603" pitchFamily="34" charset="0"/>
                </a:rPr>
                <a:t>Types</a:t>
              </a:r>
            </a:p>
          </p:txBody>
        </p:sp>
        <p:pic>
          <p:nvPicPr>
            <p:cNvPr id="16" name="Picture 15">
              <a:extLst>
                <a:ext uri="{FF2B5EF4-FFF2-40B4-BE49-F238E27FC236}">
                  <a16:creationId xmlns:a16="http://schemas.microsoft.com/office/drawing/2014/main" id="{C1E6DBA5-0646-6BB6-1C17-94F6D8D669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30000" y="3247473"/>
              <a:ext cx="530600" cy="530600"/>
            </a:xfrm>
            <a:prstGeom prst="rect">
              <a:avLst/>
            </a:prstGeom>
          </p:spPr>
        </p:pic>
      </p:grpSp>
      <p:grpSp>
        <p:nvGrpSpPr>
          <p:cNvPr id="17" name="Group 16">
            <a:extLst>
              <a:ext uri="{FF2B5EF4-FFF2-40B4-BE49-F238E27FC236}">
                <a16:creationId xmlns:a16="http://schemas.microsoft.com/office/drawing/2014/main" id="{8FB9E86B-6EC9-EA7E-B264-912252A61CE9}"/>
              </a:ext>
            </a:extLst>
          </p:cNvPr>
          <p:cNvGrpSpPr/>
          <p:nvPr/>
        </p:nvGrpSpPr>
        <p:grpSpPr>
          <a:xfrm>
            <a:off x="-1236470" y="0"/>
            <a:ext cx="12257760" cy="6890657"/>
            <a:chOff x="-290919" y="200774"/>
            <a:chExt cx="12550248" cy="6657226"/>
          </a:xfrm>
        </p:grpSpPr>
        <p:sp>
          <p:nvSpPr>
            <p:cNvPr id="18" name="Rectangle 17">
              <a:extLst>
                <a:ext uri="{FF2B5EF4-FFF2-40B4-BE49-F238E27FC236}">
                  <a16:creationId xmlns:a16="http://schemas.microsoft.com/office/drawing/2014/main" id="{3984AE5E-5855-2DB3-64B5-AB1B5D10986F}"/>
                </a:ext>
              </a:extLst>
            </p:cNvPr>
            <p:cNvSpPr/>
            <p:nvPr/>
          </p:nvSpPr>
          <p:spPr>
            <a:xfrm>
              <a:off x="-290919" y="200774"/>
              <a:ext cx="12482920" cy="6657226"/>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Freeform: Shape 20">
              <a:extLst>
                <a:ext uri="{FF2B5EF4-FFF2-40B4-BE49-F238E27FC236}">
                  <a16:creationId xmlns:a16="http://schemas.microsoft.com/office/drawing/2014/main" id="{40C5A265-C4C0-7B12-0F66-1AA11428E48D}"/>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DA05D2F6-1050-80CD-63B4-6295D64BAE02}"/>
                </a:ext>
              </a:extLst>
            </p:cNvPr>
            <p:cNvSpPr txBox="1"/>
            <p:nvPr/>
          </p:nvSpPr>
          <p:spPr>
            <a:xfrm rot="16200000">
              <a:off x="10963922" y="3213408"/>
              <a:ext cx="1992086" cy="598729"/>
            </a:xfrm>
            <a:prstGeom prst="rect">
              <a:avLst/>
            </a:prstGeom>
            <a:noFill/>
          </p:spPr>
          <p:txBody>
            <a:bodyPr wrap="square" rtlCol="0">
              <a:spAutoFit/>
            </a:bodyPr>
            <a:lstStyle/>
            <a:p>
              <a:pPr algn="ctr"/>
              <a:r>
                <a:rPr lang="en-US" sz="3200" dirty="0">
                  <a:solidFill>
                    <a:srgbClr val="F0EEF0"/>
                  </a:solidFill>
                  <a:latin typeface="Tw Cen MT" panose="020B0602020104020603" pitchFamily="34" charset="0"/>
                </a:rPr>
                <a:t>SQ</a:t>
              </a:r>
            </a:p>
          </p:txBody>
        </p:sp>
        <p:pic>
          <p:nvPicPr>
            <p:cNvPr id="26" name="Picture 25">
              <a:extLst>
                <a:ext uri="{FF2B5EF4-FFF2-40B4-BE49-F238E27FC236}">
                  <a16:creationId xmlns:a16="http://schemas.microsoft.com/office/drawing/2014/main" id="{4DEA09E1-00A2-6255-7BC8-9364DA737B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30000" y="3247473"/>
              <a:ext cx="530600" cy="530600"/>
            </a:xfrm>
            <a:prstGeom prst="rect">
              <a:avLst/>
            </a:prstGeom>
          </p:spPr>
        </p:pic>
      </p:grpSp>
      <p:grpSp>
        <p:nvGrpSpPr>
          <p:cNvPr id="27" name="Group 26">
            <a:extLst>
              <a:ext uri="{FF2B5EF4-FFF2-40B4-BE49-F238E27FC236}">
                <a16:creationId xmlns:a16="http://schemas.microsoft.com/office/drawing/2014/main" id="{C065B357-F87D-1864-9A26-53190B087291}"/>
              </a:ext>
            </a:extLst>
          </p:cNvPr>
          <p:cNvGrpSpPr/>
          <p:nvPr/>
        </p:nvGrpSpPr>
        <p:grpSpPr>
          <a:xfrm>
            <a:off x="-1628577" y="0"/>
            <a:ext cx="12224879" cy="6890657"/>
            <a:chOff x="-290919" y="200774"/>
            <a:chExt cx="12516583" cy="6657226"/>
          </a:xfrm>
        </p:grpSpPr>
        <p:sp>
          <p:nvSpPr>
            <p:cNvPr id="28" name="Rectangle 27">
              <a:extLst>
                <a:ext uri="{FF2B5EF4-FFF2-40B4-BE49-F238E27FC236}">
                  <a16:creationId xmlns:a16="http://schemas.microsoft.com/office/drawing/2014/main" id="{AA637CBE-157E-E0C2-D881-C318465FAC08}"/>
                </a:ext>
              </a:extLst>
            </p:cNvPr>
            <p:cNvSpPr/>
            <p:nvPr/>
          </p:nvSpPr>
          <p:spPr>
            <a:xfrm>
              <a:off x="-290919" y="200774"/>
              <a:ext cx="12482920" cy="6657226"/>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Freeform: Shape 20">
              <a:extLst>
                <a:ext uri="{FF2B5EF4-FFF2-40B4-BE49-F238E27FC236}">
                  <a16:creationId xmlns:a16="http://schemas.microsoft.com/office/drawing/2014/main" id="{BC369E84-C5CB-A5DE-CA74-85398BCCE5F5}"/>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5BB8DFB8-B653-1B48-AFF5-E4CD21380924}"/>
                </a:ext>
              </a:extLst>
            </p:cNvPr>
            <p:cNvSpPr txBox="1"/>
            <p:nvPr/>
          </p:nvSpPr>
          <p:spPr>
            <a:xfrm rot="16200000">
              <a:off x="10930257" y="3230022"/>
              <a:ext cx="1992086" cy="598729"/>
            </a:xfrm>
            <a:prstGeom prst="rect">
              <a:avLst/>
            </a:prstGeom>
            <a:noFill/>
          </p:spPr>
          <p:txBody>
            <a:bodyPr wrap="square" rtlCol="0">
              <a:spAutoFit/>
            </a:bodyPr>
            <a:lstStyle/>
            <a:p>
              <a:pPr algn="ctr"/>
              <a:r>
                <a:rPr lang="en-US" sz="3200" dirty="0">
                  <a:solidFill>
                    <a:srgbClr val="F0EEF0"/>
                  </a:solidFill>
                  <a:latin typeface="Tw Cen MT" panose="020B0602020104020603" pitchFamily="34" charset="0"/>
                </a:rPr>
                <a:t>FTR</a:t>
              </a:r>
            </a:p>
          </p:txBody>
        </p:sp>
        <p:pic>
          <p:nvPicPr>
            <p:cNvPr id="31" name="Picture 30">
              <a:extLst>
                <a:ext uri="{FF2B5EF4-FFF2-40B4-BE49-F238E27FC236}">
                  <a16:creationId xmlns:a16="http://schemas.microsoft.com/office/drawing/2014/main" id="{AE1D72F8-F462-C106-1613-5813E44735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30000" y="3247473"/>
              <a:ext cx="530600" cy="530600"/>
            </a:xfrm>
            <a:prstGeom prst="rect">
              <a:avLst/>
            </a:prstGeom>
          </p:spPr>
        </p:pic>
      </p:grpSp>
      <p:grpSp>
        <p:nvGrpSpPr>
          <p:cNvPr id="32" name="Group 31">
            <a:extLst>
              <a:ext uri="{FF2B5EF4-FFF2-40B4-BE49-F238E27FC236}">
                <a16:creationId xmlns:a16="http://schemas.microsoft.com/office/drawing/2014/main" id="{0FE2B8B2-6078-C744-B49B-C321EECECF96}"/>
              </a:ext>
            </a:extLst>
          </p:cNvPr>
          <p:cNvGrpSpPr/>
          <p:nvPr/>
        </p:nvGrpSpPr>
        <p:grpSpPr>
          <a:xfrm>
            <a:off x="-2100065" y="0"/>
            <a:ext cx="12269865" cy="6890657"/>
            <a:chOff x="-290919" y="200774"/>
            <a:chExt cx="12562642" cy="6657226"/>
          </a:xfrm>
        </p:grpSpPr>
        <p:sp>
          <p:nvSpPr>
            <p:cNvPr id="33" name="Rectangle 32">
              <a:extLst>
                <a:ext uri="{FF2B5EF4-FFF2-40B4-BE49-F238E27FC236}">
                  <a16:creationId xmlns:a16="http://schemas.microsoft.com/office/drawing/2014/main" id="{0B766C6B-357B-4BE8-C325-CB58E8A06E5D}"/>
                </a:ext>
              </a:extLst>
            </p:cNvPr>
            <p:cNvSpPr/>
            <p:nvPr/>
          </p:nvSpPr>
          <p:spPr>
            <a:xfrm>
              <a:off x="-290919" y="200774"/>
              <a:ext cx="12482920" cy="6657226"/>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p>
          </p:txBody>
        </p:sp>
        <p:sp>
          <p:nvSpPr>
            <p:cNvPr id="34" name="Freeform: Shape 20">
              <a:extLst>
                <a:ext uri="{FF2B5EF4-FFF2-40B4-BE49-F238E27FC236}">
                  <a16:creationId xmlns:a16="http://schemas.microsoft.com/office/drawing/2014/main" id="{2FB9B49C-6D9C-EBCD-6B43-762DC0F229D9}"/>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35" name="TextBox 34">
              <a:extLst>
                <a:ext uri="{FF2B5EF4-FFF2-40B4-BE49-F238E27FC236}">
                  <a16:creationId xmlns:a16="http://schemas.microsoft.com/office/drawing/2014/main" id="{3F753081-5A61-C163-264E-E570A061DA59}"/>
                </a:ext>
              </a:extLst>
            </p:cNvPr>
            <p:cNvSpPr txBox="1"/>
            <p:nvPr/>
          </p:nvSpPr>
          <p:spPr>
            <a:xfrm rot="16200000">
              <a:off x="10884108" y="3213408"/>
              <a:ext cx="2176501" cy="598729"/>
            </a:xfrm>
            <a:prstGeom prst="rect">
              <a:avLst/>
            </a:prstGeom>
            <a:noFill/>
          </p:spPr>
          <p:txBody>
            <a:bodyPr wrap="square" rtlCol="0">
              <a:spAutoFit/>
            </a:bodyPr>
            <a:lstStyle/>
            <a:p>
              <a:pPr algn="ctr"/>
              <a:r>
                <a:rPr lang="en-US" sz="3200" dirty="0">
                  <a:solidFill>
                    <a:srgbClr val="F0EEF0"/>
                  </a:solidFill>
                  <a:latin typeface="Tw Cen MT" panose="020B0602020104020603" pitchFamily="34" charset="0"/>
                </a:rPr>
                <a:t>Maintenance</a:t>
              </a:r>
            </a:p>
          </p:txBody>
        </p:sp>
        <p:pic>
          <p:nvPicPr>
            <p:cNvPr id="36" name="Picture 35">
              <a:extLst>
                <a:ext uri="{FF2B5EF4-FFF2-40B4-BE49-F238E27FC236}">
                  <a16:creationId xmlns:a16="http://schemas.microsoft.com/office/drawing/2014/main" id="{B85F4404-43F2-B25A-2B55-B376BF137B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30000" y="3247473"/>
              <a:ext cx="530600" cy="530600"/>
            </a:xfrm>
            <a:prstGeom prst="rect">
              <a:avLst/>
            </a:prstGeom>
          </p:spPr>
        </p:pic>
      </p:grpSp>
      <p:grpSp>
        <p:nvGrpSpPr>
          <p:cNvPr id="37" name="Group 36">
            <a:extLst>
              <a:ext uri="{FF2B5EF4-FFF2-40B4-BE49-F238E27FC236}">
                <a16:creationId xmlns:a16="http://schemas.microsoft.com/office/drawing/2014/main" id="{6EB96245-2326-AD90-A898-32AD6B0CF64A}"/>
              </a:ext>
            </a:extLst>
          </p:cNvPr>
          <p:cNvGrpSpPr/>
          <p:nvPr/>
        </p:nvGrpSpPr>
        <p:grpSpPr>
          <a:xfrm>
            <a:off x="-2564357" y="0"/>
            <a:ext cx="12192001" cy="6890657"/>
            <a:chOff x="-290919" y="200774"/>
            <a:chExt cx="12482920" cy="6657226"/>
          </a:xfrm>
        </p:grpSpPr>
        <p:sp>
          <p:nvSpPr>
            <p:cNvPr id="38" name="Rectangle 37">
              <a:extLst>
                <a:ext uri="{FF2B5EF4-FFF2-40B4-BE49-F238E27FC236}">
                  <a16:creationId xmlns:a16="http://schemas.microsoft.com/office/drawing/2014/main" id="{886497BA-AF24-D8DB-BBBD-07AF0D2AF7B5}"/>
                </a:ext>
              </a:extLst>
            </p:cNvPr>
            <p:cNvSpPr/>
            <p:nvPr/>
          </p:nvSpPr>
          <p:spPr>
            <a:xfrm>
              <a:off x="-290919" y="200774"/>
              <a:ext cx="12482920" cy="6657226"/>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Freeform: Shape 20">
              <a:extLst>
                <a:ext uri="{FF2B5EF4-FFF2-40B4-BE49-F238E27FC236}">
                  <a16:creationId xmlns:a16="http://schemas.microsoft.com/office/drawing/2014/main" id="{58C9D86E-E4DB-5CD8-256D-167B8269FFBE}"/>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a:extLst>
                <a:ext uri="{FF2B5EF4-FFF2-40B4-BE49-F238E27FC236}">
                  <a16:creationId xmlns:a16="http://schemas.microsoft.com/office/drawing/2014/main" id="{CB7C4A96-3373-D73A-C5EB-931D09926B21}"/>
                </a:ext>
              </a:extLst>
            </p:cNvPr>
            <p:cNvSpPr txBox="1"/>
            <p:nvPr/>
          </p:nvSpPr>
          <p:spPr>
            <a:xfrm rot="16200000">
              <a:off x="10872793" y="3218535"/>
              <a:ext cx="1992086" cy="598729"/>
            </a:xfrm>
            <a:prstGeom prst="rect">
              <a:avLst/>
            </a:prstGeom>
            <a:noFill/>
          </p:spPr>
          <p:txBody>
            <a:bodyPr wrap="square" rtlCol="0">
              <a:spAutoFit/>
            </a:bodyPr>
            <a:lstStyle/>
            <a:p>
              <a:pPr algn="ctr"/>
              <a:r>
                <a:rPr lang="en-US" sz="3200" dirty="0">
                  <a:solidFill>
                    <a:srgbClr val="F0EEF0"/>
                  </a:solidFill>
                  <a:latin typeface="Tw Cen MT" panose="020B0602020104020603" pitchFamily="34" charset="0"/>
                </a:rPr>
                <a:t>Types</a:t>
              </a:r>
            </a:p>
          </p:txBody>
        </p:sp>
        <p:pic>
          <p:nvPicPr>
            <p:cNvPr id="41" name="Picture 40">
              <a:extLst>
                <a:ext uri="{FF2B5EF4-FFF2-40B4-BE49-F238E27FC236}">
                  <a16:creationId xmlns:a16="http://schemas.microsoft.com/office/drawing/2014/main" id="{B4224DEB-426C-372D-5FA1-8BDEB00685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30000" y="3247473"/>
              <a:ext cx="530600" cy="530600"/>
            </a:xfrm>
            <a:prstGeom prst="rect">
              <a:avLst/>
            </a:prstGeom>
          </p:spPr>
        </p:pic>
      </p:grpSp>
      <p:grpSp>
        <p:nvGrpSpPr>
          <p:cNvPr id="42" name="Group 41">
            <a:extLst>
              <a:ext uri="{FF2B5EF4-FFF2-40B4-BE49-F238E27FC236}">
                <a16:creationId xmlns:a16="http://schemas.microsoft.com/office/drawing/2014/main" id="{ED2A338C-F2DC-EF83-6BF6-7FA04D3C2479}"/>
              </a:ext>
            </a:extLst>
          </p:cNvPr>
          <p:cNvGrpSpPr/>
          <p:nvPr/>
        </p:nvGrpSpPr>
        <p:grpSpPr>
          <a:xfrm>
            <a:off x="-3045468" y="0"/>
            <a:ext cx="12257760" cy="6890657"/>
            <a:chOff x="-290919" y="200774"/>
            <a:chExt cx="12550248" cy="6657226"/>
          </a:xfrm>
        </p:grpSpPr>
        <p:sp>
          <p:nvSpPr>
            <p:cNvPr id="43" name="Rectangle 42">
              <a:extLst>
                <a:ext uri="{FF2B5EF4-FFF2-40B4-BE49-F238E27FC236}">
                  <a16:creationId xmlns:a16="http://schemas.microsoft.com/office/drawing/2014/main" id="{5AA52C0B-31FB-1936-590B-4E2792E85CA7}"/>
                </a:ext>
              </a:extLst>
            </p:cNvPr>
            <p:cNvSpPr/>
            <p:nvPr/>
          </p:nvSpPr>
          <p:spPr>
            <a:xfrm>
              <a:off x="-290919" y="200774"/>
              <a:ext cx="12482920" cy="6657226"/>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Freeform: Shape 20">
              <a:extLst>
                <a:ext uri="{FF2B5EF4-FFF2-40B4-BE49-F238E27FC236}">
                  <a16:creationId xmlns:a16="http://schemas.microsoft.com/office/drawing/2014/main" id="{72038B80-16CA-3374-674B-7F6ABB9AE133}"/>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a:extLst>
                <a:ext uri="{FF2B5EF4-FFF2-40B4-BE49-F238E27FC236}">
                  <a16:creationId xmlns:a16="http://schemas.microsoft.com/office/drawing/2014/main" id="{3D8BB822-49DC-A7DE-CCFB-BFF8006B75B5}"/>
                </a:ext>
              </a:extLst>
            </p:cNvPr>
            <p:cNvSpPr txBox="1"/>
            <p:nvPr/>
          </p:nvSpPr>
          <p:spPr>
            <a:xfrm rot="16200000">
              <a:off x="10963922" y="3213408"/>
              <a:ext cx="1992086" cy="598729"/>
            </a:xfrm>
            <a:prstGeom prst="rect">
              <a:avLst/>
            </a:prstGeom>
            <a:noFill/>
          </p:spPr>
          <p:txBody>
            <a:bodyPr wrap="square" rtlCol="0">
              <a:spAutoFit/>
            </a:bodyPr>
            <a:lstStyle/>
            <a:p>
              <a:pPr algn="ctr"/>
              <a:r>
                <a:rPr lang="en-US" sz="3200" dirty="0">
                  <a:solidFill>
                    <a:srgbClr val="F0EEF0"/>
                  </a:solidFill>
                  <a:latin typeface="Tw Cen MT" panose="020B0602020104020603" pitchFamily="34" charset="0"/>
                </a:rPr>
                <a:t>Process</a:t>
              </a:r>
            </a:p>
          </p:txBody>
        </p:sp>
        <p:pic>
          <p:nvPicPr>
            <p:cNvPr id="46" name="Picture 45">
              <a:extLst>
                <a:ext uri="{FF2B5EF4-FFF2-40B4-BE49-F238E27FC236}">
                  <a16:creationId xmlns:a16="http://schemas.microsoft.com/office/drawing/2014/main" id="{5D72C743-4C13-4760-CEFA-6802FE559A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30000" y="3247473"/>
              <a:ext cx="530600" cy="530600"/>
            </a:xfrm>
            <a:prstGeom prst="rect">
              <a:avLst/>
            </a:prstGeom>
          </p:spPr>
        </p:pic>
      </p:grpSp>
      <p:grpSp>
        <p:nvGrpSpPr>
          <p:cNvPr id="47" name="Group 46">
            <a:extLst>
              <a:ext uri="{FF2B5EF4-FFF2-40B4-BE49-F238E27FC236}">
                <a16:creationId xmlns:a16="http://schemas.microsoft.com/office/drawing/2014/main" id="{F6A0B53D-ECE5-8E66-4C95-9D8F18008DB5}"/>
              </a:ext>
            </a:extLst>
          </p:cNvPr>
          <p:cNvGrpSpPr/>
          <p:nvPr/>
        </p:nvGrpSpPr>
        <p:grpSpPr>
          <a:xfrm>
            <a:off x="-11035649" y="0"/>
            <a:ext cx="12224879" cy="6890657"/>
            <a:chOff x="-290919" y="200774"/>
            <a:chExt cx="12516583" cy="6657226"/>
          </a:xfrm>
        </p:grpSpPr>
        <p:sp>
          <p:nvSpPr>
            <p:cNvPr id="48" name="Rectangle 47">
              <a:extLst>
                <a:ext uri="{FF2B5EF4-FFF2-40B4-BE49-F238E27FC236}">
                  <a16:creationId xmlns:a16="http://schemas.microsoft.com/office/drawing/2014/main" id="{77CC419B-7B78-3AE7-C97C-D2D3F8023428}"/>
                </a:ext>
              </a:extLst>
            </p:cNvPr>
            <p:cNvSpPr/>
            <p:nvPr/>
          </p:nvSpPr>
          <p:spPr>
            <a:xfrm>
              <a:off x="-290919" y="200774"/>
              <a:ext cx="12482920" cy="6657226"/>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Freeform: Shape 20">
              <a:extLst>
                <a:ext uri="{FF2B5EF4-FFF2-40B4-BE49-F238E27FC236}">
                  <a16:creationId xmlns:a16="http://schemas.microsoft.com/office/drawing/2014/main" id="{224D1335-3334-5D22-673A-4C68EB9C83F9}"/>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extBox 49">
              <a:extLst>
                <a:ext uri="{FF2B5EF4-FFF2-40B4-BE49-F238E27FC236}">
                  <a16:creationId xmlns:a16="http://schemas.microsoft.com/office/drawing/2014/main" id="{5047541C-B423-69C2-74DA-28A7B75F8DA2}"/>
                </a:ext>
              </a:extLst>
            </p:cNvPr>
            <p:cNvSpPr txBox="1"/>
            <p:nvPr/>
          </p:nvSpPr>
          <p:spPr>
            <a:xfrm rot="16200000">
              <a:off x="10930257" y="3230022"/>
              <a:ext cx="1992086" cy="598729"/>
            </a:xfrm>
            <a:prstGeom prst="rect">
              <a:avLst/>
            </a:prstGeom>
            <a:noFill/>
          </p:spPr>
          <p:txBody>
            <a:bodyPr wrap="square" rtlCol="0">
              <a:spAutoFit/>
            </a:bodyPr>
            <a:lstStyle/>
            <a:p>
              <a:pPr algn="ctr"/>
              <a:r>
                <a:rPr lang="en-US" sz="3200" dirty="0">
                  <a:solidFill>
                    <a:srgbClr val="F0EEF0"/>
                  </a:solidFill>
                  <a:latin typeface="Tw Cen MT" panose="020B0602020104020603" pitchFamily="34" charset="0"/>
                </a:rPr>
                <a:t>Testing</a:t>
              </a:r>
            </a:p>
          </p:txBody>
        </p:sp>
        <p:pic>
          <p:nvPicPr>
            <p:cNvPr id="51" name="Picture 50">
              <a:extLst>
                <a:ext uri="{FF2B5EF4-FFF2-40B4-BE49-F238E27FC236}">
                  <a16:creationId xmlns:a16="http://schemas.microsoft.com/office/drawing/2014/main" id="{A089207A-5A52-124A-AD2A-D0DE314873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30000" y="3247473"/>
              <a:ext cx="530600" cy="530600"/>
            </a:xfrm>
            <a:prstGeom prst="rect">
              <a:avLst/>
            </a:prstGeom>
          </p:spPr>
        </p:pic>
      </p:grpSp>
      <p:sp>
        <p:nvSpPr>
          <p:cNvPr id="7" name="TextBox 6">
            <a:extLst>
              <a:ext uri="{FF2B5EF4-FFF2-40B4-BE49-F238E27FC236}">
                <a16:creationId xmlns:a16="http://schemas.microsoft.com/office/drawing/2014/main" id="{1A3129A4-5AE2-F855-A1B2-62B85F3E2AD9}"/>
              </a:ext>
            </a:extLst>
          </p:cNvPr>
          <p:cNvSpPr txBox="1"/>
          <p:nvPr/>
        </p:nvSpPr>
        <p:spPr>
          <a:xfrm>
            <a:off x="1066356" y="320964"/>
            <a:ext cx="7783154" cy="584775"/>
          </a:xfrm>
          <a:prstGeom prst="rect">
            <a:avLst/>
          </a:prstGeom>
          <a:noFill/>
        </p:spPr>
        <p:txBody>
          <a:bodyPr wrap="square" rtlCol="0">
            <a:spAutoFit/>
          </a:bodyPr>
          <a:lstStyle/>
          <a:p>
            <a:pPr algn="ctr"/>
            <a:r>
              <a:rPr lang="en-NP" sz="3200" b="1" u="sng" dirty="0">
                <a:latin typeface="Times New Roman" panose="02020603050405020304" pitchFamily="18" charset="0"/>
                <a:cs typeface="Times New Roman" panose="02020603050405020304" pitchFamily="18" charset="0"/>
              </a:rPr>
              <a:t>System Maintenance Process</a:t>
            </a:r>
          </a:p>
        </p:txBody>
      </p:sp>
      <p:sp>
        <p:nvSpPr>
          <p:cNvPr id="9" name="TextBox 8">
            <a:extLst>
              <a:ext uri="{FF2B5EF4-FFF2-40B4-BE49-F238E27FC236}">
                <a16:creationId xmlns:a16="http://schemas.microsoft.com/office/drawing/2014/main" id="{AE4D401A-2EE2-A15C-AA6F-6087453D4544}"/>
              </a:ext>
            </a:extLst>
          </p:cNvPr>
          <p:cNvSpPr txBox="1"/>
          <p:nvPr/>
        </p:nvSpPr>
        <p:spPr>
          <a:xfrm>
            <a:off x="1434359" y="1621971"/>
            <a:ext cx="5747657" cy="1938992"/>
          </a:xfrm>
          <a:prstGeom prst="rect">
            <a:avLst/>
          </a:prstGeom>
          <a:noFill/>
        </p:spPr>
        <p:txBody>
          <a:bodyPr wrap="square" rtlCol="0">
            <a:spAutoFit/>
          </a:bodyPr>
          <a:lstStyle/>
          <a:p>
            <a:pPr marL="342900" indent="-342900" algn="l">
              <a:buFont typeface="Wingdings" pitchFamily="2" charset="2"/>
              <a:buChar char="v"/>
            </a:pPr>
            <a:r>
              <a:rPr lang="en-US" sz="2000" b="0" i="0" dirty="0">
                <a:effectLst/>
                <a:latin typeface="Times New Roman" panose="02020603050405020304" pitchFamily="18" charset="0"/>
                <a:cs typeface="Times New Roman" panose="02020603050405020304" pitchFamily="18" charset="0"/>
              </a:rPr>
              <a:t>Filling up the request form</a:t>
            </a:r>
          </a:p>
          <a:p>
            <a:pPr marL="342900" indent="-342900" algn="l">
              <a:buFont typeface="Wingdings" pitchFamily="2" charset="2"/>
              <a:buChar char="v"/>
            </a:pPr>
            <a:r>
              <a:rPr lang="en-US" sz="2000" b="0" i="0" dirty="0">
                <a:effectLst/>
                <a:latin typeface="Times New Roman" panose="02020603050405020304" pitchFamily="18" charset="0"/>
                <a:cs typeface="Times New Roman" panose="02020603050405020304" pitchFamily="18" charset="0"/>
              </a:rPr>
              <a:t>Evaluating the request</a:t>
            </a:r>
          </a:p>
          <a:p>
            <a:pPr marL="342900" indent="-342900" algn="l">
              <a:buFont typeface="Wingdings" pitchFamily="2" charset="2"/>
              <a:buChar char="v"/>
            </a:pPr>
            <a:r>
              <a:rPr lang="en-US" sz="2000" b="0" i="0" dirty="0">
                <a:effectLst/>
                <a:latin typeface="Times New Roman" panose="02020603050405020304" pitchFamily="18" charset="0"/>
                <a:cs typeface="Times New Roman" panose="02020603050405020304" pitchFamily="18" charset="0"/>
              </a:rPr>
              <a:t>Changing the system according to the request</a:t>
            </a:r>
          </a:p>
          <a:p>
            <a:pPr marL="342900" indent="-342900" algn="l">
              <a:buFont typeface="Wingdings" pitchFamily="2" charset="2"/>
              <a:buChar char="v"/>
            </a:pPr>
            <a:r>
              <a:rPr lang="en-US" sz="2000" b="0" i="0" dirty="0">
                <a:effectLst/>
                <a:latin typeface="Times New Roman" panose="02020603050405020304" pitchFamily="18" charset="0"/>
                <a:cs typeface="Times New Roman" panose="02020603050405020304" pitchFamily="18" charset="0"/>
              </a:rPr>
              <a:t>Testing the changes</a:t>
            </a:r>
          </a:p>
          <a:p>
            <a:pPr marL="342900" indent="-342900" algn="l">
              <a:buFont typeface="Wingdings" pitchFamily="2" charset="2"/>
              <a:buChar char="v"/>
            </a:pPr>
            <a:r>
              <a:rPr lang="en-US" sz="2000" b="0" i="0" dirty="0">
                <a:effectLst/>
                <a:latin typeface="Times New Roman" panose="02020603050405020304" pitchFamily="18" charset="0"/>
                <a:cs typeface="Times New Roman" panose="02020603050405020304" pitchFamily="18" charset="0"/>
              </a:rPr>
              <a:t>Documenting the changes</a:t>
            </a:r>
          </a:p>
          <a:p>
            <a:endParaRPr lang="en-NP"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63123019"/>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C8A16B82-6A3C-46F5-8D32-072FDF89864A}"/>
              </a:ext>
            </a:extLst>
          </p:cNvPr>
          <p:cNvGrpSpPr/>
          <p:nvPr/>
        </p:nvGrpSpPr>
        <p:grpSpPr>
          <a:xfrm>
            <a:off x="15181" y="0"/>
            <a:ext cx="12283055" cy="6890657"/>
            <a:chOff x="-290919" y="200774"/>
            <a:chExt cx="12576146" cy="6657226"/>
          </a:xfrm>
        </p:grpSpPr>
        <p:sp>
          <p:nvSpPr>
            <p:cNvPr id="20" name="Rectangle 19">
              <a:extLst>
                <a:ext uri="{FF2B5EF4-FFF2-40B4-BE49-F238E27FC236}">
                  <a16:creationId xmlns:a16="http://schemas.microsoft.com/office/drawing/2014/main" id="{2F391CEE-E392-4A9D-BD11-6954B994FB42}"/>
                </a:ext>
              </a:extLst>
            </p:cNvPr>
            <p:cNvSpPr/>
            <p:nvPr/>
          </p:nvSpPr>
          <p:spPr>
            <a:xfrm>
              <a:off x="-290919" y="200774"/>
              <a:ext cx="12482920" cy="6657226"/>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Freeform: Shape 20">
              <a:extLst>
                <a:ext uri="{FF2B5EF4-FFF2-40B4-BE49-F238E27FC236}">
                  <a16:creationId xmlns:a16="http://schemas.microsoft.com/office/drawing/2014/main" id="{7AC43ACA-5000-40E2-80D3-19833F9F1A3F}"/>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BE022673-C77C-4E8F-AF41-8B283703E87E}"/>
                </a:ext>
              </a:extLst>
            </p:cNvPr>
            <p:cNvSpPr txBox="1"/>
            <p:nvPr/>
          </p:nvSpPr>
          <p:spPr>
            <a:xfrm rot="16200000">
              <a:off x="10989820" y="3218536"/>
              <a:ext cx="1992086" cy="598729"/>
            </a:xfrm>
            <a:prstGeom prst="rect">
              <a:avLst/>
            </a:prstGeom>
            <a:noFill/>
          </p:spPr>
          <p:txBody>
            <a:bodyPr wrap="square" rtlCol="0">
              <a:spAutoFit/>
            </a:bodyPr>
            <a:lstStyle/>
            <a:p>
              <a:pPr algn="ctr"/>
              <a:r>
                <a:rPr lang="en-US" sz="3200" dirty="0">
                  <a:solidFill>
                    <a:srgbClr val="F0EEF0"/>
                  </a:solidFill>
                  <a:latin typeface="Tw Cen MT" panose="020B0602020104020603" pitchFamily="34" charset="0"/>
                </a:rPr>
                <a:t>Introduction</a:t>
              </a:r>
            </a:p>
          </p:txBody>
        </p:sp>
        <p:pic>
          <p:nvPicPr>
            <p:cNvPr id="23" name="Picture 22">
              <a:extLst>
                <a:ext uri="{FF2B5EF4-FFF2-40B4-BE49-F238E27FC236}">
                  <a16:creationId xmlns:a16="http://schemas.microsoft.com/office/drawing/2014/main" id="{E8AD023B-AE8D-405F-90E6-27B0D47079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30000" y="3247473"/>
              <a:ext cx="530600" cy="530600"/>
            </a:xfrm>
            <a:prstGeom prst="rect">
              <a:avLst/>
            </a:prstGeom>
          </p:spPr>
        </p:pic>
      </p:grpSp>
      <p:grpSp>
        <p:nvGrpSpPr>
          <p:cNvPr id="2" name="Group 1">
            <a:extLst>
              <a:ext uri="{FF2B5EF4-FFF2-40B4-BE49-F238E27FC236}">
                <a16:creationId xmlns:a16="http://schemas.microsoft.com/office/drawing/2014/main" id="{E7BBC821-7E87-7919-CFE7-47DB877D5E11}"/>
              </a:ext>
            </a:extLst>
          </p:cNvPr>
          <p:cNvGrpSpPr/>
          <p:nvPr/>
        </p:nvGrpSpPr>
        <p:grpSpPr>
          <a:xfrm>
            <a:off x="-364390" y="0"/>
            <a:ext cx="12283056" cy="6890657"/>
            <a:chOff x="-290919" y="200774"/>
            <a:chExt cx="12576147" cy="6657226"/>
          </a:xfrm>
        </p:grpSpPr>
        <p:sp>
          <p:nvSpPr>
            <p:cNvPr id="3" name="Rectangle 2">
              <a:extLst>
                <a:ext uri="{FF2B5EF4-FFF2-40B4-BE49-F238E27FC236}">
                  <a16:creationId xmlns:a16="http://schemas.microsoft.com/office/drawing/2014/main" id="{4357B14E-8DC7-65D1-F50A-E5D480AF1CF0}"/>
                </a:ext>
              </a:extLst>
            </p:cNvPr>
            <p:cNvSpPr/>
            <p:nvPr/>
          </p:nvSpPr>
          <p:spPr>
            <a:xfrm>
              <a:off x="-290919" y="200774"/>
              <a:ext cx="12482920" cy="6657226"/>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Freeform: Shape 20">
              <a:extLst>
                <a:ext uri="{FF2B5EF4-FFF2-40B4-BE49-F238E27FC236}">
                  <a16:creationId xmlns:a16="http://schemas.microsoft.com/office/drawing/2014/main" id="{8BAB2218-E649-982D-C809-6AE393EC178A}"/>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BA190542-C76C-47D0-0C6B-52BFCA16E8B7}"/>
                </a:ext>
              </a:extLst>
            </p:cNvPr>
            <p:cNvSpPr txBox="1"/>
            <p:nvPr/>
          </p:nvSpPr>
          <p:spPr>
            <a:xfrm rot="16200000">
              <a:off x="10747481" y="3227380"/>
              <a:ext cx="2476766" cy="598729"/>
            </a:xfrm>
            <a:prstGeom prst="rect">
              <a:avLst/>
            </a:prstGeom>
            <a:noFill/>
          </p:spPr>
          <p:txBody>
            <a:bodyPr wrap="square" rtlCol="0">
              <a:spAutoFit/>
            </a:bodyPr>
            <a:lstStyle/>
            <a:p>
              <a:pPr algn="ctr"/>
              <a:r>
                <a:rPr lang="en-US" sz="3200" dirty="0">
                  <a:solidFill>
                    <a:srgbClr val="F0EEF0"/>
                  </a:solidFill>
                  <a:latin typeface="Tw Cen MT" panose="020B0602020104020603" pitchFamily="34" charset="0"/>
                </a:rPr>
                <a:t>Installation</a:t>
              </a:r>
            </a:p>
          </p:txBody>
        </p:sp>
        <p:pic>
          <p:nvPicPr>
            <p:cNvPr id="6" name="Picture 5">
              <a:extLst>
                <a:ext uri="{FF2B5EF4-FFF2-40B4-BE49-F238E27FC236}">
                  <a16:creationId xmlns:a16="http://schemas.microsoft.com/office/drawing/2014/main" id="{C4B67F8C-F436-7ECE-00C9-78A722FB63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30000" y="3247473"/>
              <a:ext cx="530600" cy="530600"/>
            </a:xfrm>
            <a:prstGeom prst="rect">
              <a:avLst/>
            </a:prstGeom>
          </p:spPr>
        </p:pic>
      </p:grpSp>
      <p:grpSp>
        <p:nvGrpSpPr>
          <p:cNvPr id="12" name="Group 11">
            <a:extLst>
              <a:ext uri="{FF2B5EF4-FFF2-40B4-BE49-F238E27FC236}">
                <a16:creationId xmlns:a16="http://schemas.microsoft.com/office/drawing/2014/main" id="{9025340B-E80F-343E-9298-06F95332B65C}"/>
              </a:ext>
            </a:extLst>
          </p:cNvPr>
          <p:cNvGrpSpPr/>
          <p:nvPr/>
        </p:nvGrpSpPr>
        <p:grpSpPr>
          <a:xfrm>
            <a:off x="-740329" y="0"/>
            <a:ext cx="12192001" cy="6890657"/>
            <a:chOff x="-290919" y="200774"/>
            <a:chExt cx="12482920" cy="6657226"/>
          </a:xfrm>
        </p:grpSpPr>
        <p:sp>
          <p:nvSpPr>
            <p:cNvPr id="13" name="Rectangle 12">
              <a:extLst>
                <a:ext uri="{FF2B5EF4-FFF2-40B4-BE49-F238E27FC236}">
                  <a16:creationId xmlns:a16="http://schemas.microsoft.com/office/drawing/2014/main" id="{2A86AA0D-2417-593D-7C4E-20F608E4F49D}"/>
                </a:ext>
              </a:extLst>
            </p:cNvPr>
            <p:cNvSpPr/>
            <p:nvPr/>
          </p:nvSpPr>
          <p:spPr>
            <a:xfrm>
              <a:off x="-290919" y="200774"/>
              <a:ext cx="12482920" cy="6657226"/>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Freeform: Shape 20">
              <a:extLst>
                <a:ext uri="{FF2B5EF4-FFF2-40B4-BE49-F238E27FC236}">
                  <a16:creationId xmlns:a16="http://schemas.microsoft.com/office/drawing/2014/main" id="{FDECC909-287C-4761-B9C9-2FAC14D65333}"/>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86D1CCB1-3ED0-75FB-F5C2-5AFD943C1050}"/>
                </a:ext>
              </a:extLst>
            </p:cNvPr>
            <p:cNvSpPr txBox="1"/>
            <p:nvPr/>
          </p:nvSpPr>
          <p:spPr>
            <a:xfrm rot="16200000">
              <a:off x="10872793" y="3218535"/>
              <a:ext cx="1992086" cy="598729"/>
            </a:xfrm>
            <a:prstGeom prst="rect">
              <a:avLst/>
            </a:prstGeom>
            <a:noFill/>
          </p:spPr>
          <p:txBody>
            <a:bodyPr wrap="square" rtlCol="0">
              <a:spAutoFit/>
            </a:bodyPr>
            <a:lstStyle/>
            <a:p>
              <a:pPr algn="ctr"/>
              <a:r>
                <a:rPr lang="en-US" sz="3200" dirty="0">
                  <a:solidFill>
                    <a:srgbClr val="F0EEF0"/>
                  </a:solidFill>
                  <a:latin typeface="Tw Cen MT" panose="020B0602020104020603" pitchFamily="34" charset="0"/>
                </a:rPr>
                <a:t>Types</a:t>
              </a:r>
            </a:p>
          </p:txBody>
        </p:sp>
        <p:pic>
          <p:nvPicPr>
            <p:cNvPr id="16" name="Picture 15">
              <a:extLst>
                <a:ext uri="{FF2B5EF4-FFF2-40B4-BE49-F238E27FC236}">
                  <a16:creationId xmlns:a16="http://schemas.microsoft.com/office/drawing/2014/main" id="{C1E6DBA5-0646-6BB6-1C17-94F6D8D669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30000" y="3247473"/>
              <a:ext cx="530600" cy="530600"/>
            </a:xfrm>
            <a:prstGeom prst="rect">
              <a:avLst/>
            </a:prstGeom>
          </p:spPr>
        </p:pic>
      </p:grpSp>
      <p:grpSp>
        <p:nvGrpSpPr>
          <p:cNvPr id="17" name="Group 16">
            <a:extLst>
              <a:ext uri="{FF2B5EF4-FFF2-40B4-BE49-F238E27FC236}">
                <a16:creationId xmlns:a16="http://schemas.microsoft.com/office/drawing/2014/main" id="{8FB9E86B-6EC9-EA7E-B264-912252A61CE9}"/>
              </a:ext>
            </a:extLst>
          </p:cNvPr>
          <p:cNvGrpSpPr/>
          <p:nvPr/>
        </p:nvGrpSpPr>
        <p:grpSpPr>
          <a:xfrm>
            <a:off x="-1236470" y="0"/>
            <a:ext cx="12257760" cy="6890657"/>
            <a:chOff x="-290919" y="200774"/>
            <a:chExt cx="12550248" cy="6657226"/>
          </a:xfrm>
        </p:grpSpPr>
        <p:sp>
          <p:nvSpPr>
            <p:cNvPr id="18" name="Rectangle 17">
              <a:extLst>
                <a:ext uri="{FF2B5EF4-FFF2-40B4-BE49-F238E27FC236}">
                  <a16:creationId xmlns:a16="http://schemas.microsoft.com/office/drawing/2014/main" id="{3984AE5E-5855-2DB3-64B5-AB1B5D10986F}"/>
                </a:ext>
              </a:extLst>
            </p:cNvPr>
            <p:cNvSpPr/>
            <p:nvPr/>
          </p:nvSpPr>
          <p:spPr>
            <a:xfrm>
              <a:off x="-290919" y="200774"/>
              <a:ext cx="12482920" cy="6657226"/>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Freeform: Shape 20">
              <a:extLst>
                <a:ext uri="{FF2B5EF4-FFF2-40B4-BE49-F238E27FC236}">
                  <a16:creationId xmlns:a16="http://schemas.microsoft.com/office/drawing/2014/main" id="{40C5A265-C4C0-7B12-0F66-1AA11428E48D}"/>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DA05D2F6-1050-80CD-63B4-6295D64BAE02}"/>
                </a:ext>
              </a:extLst>
            </p:cNvPr>
            <p:cNvSpPr txBox="1"/>
            <p:nvPr/>
          </p:nvSpPr>
          <p:spPr>
            <a:xfrm rot="16200000">
              <a:off x="10963922" y="3213408"/>
              <a:ext cx="1992086" cy="598729"/>
            </a:xfrm>
            <a:prstGeom prst="rect">
              <a:avLst/>
            </a:prstGeom>
            <a:noFill/>
          </p:spPr>
          <p:txBody>
            <a:bodyPr wrap="square" rtlCol="0">
              <a:spAutoFit/>
            </a:bodyPr>
            <a:lstStyle/>
            <a:p>
              <a:pPr algn="ctr"/>
              <a:r>
                <a:rPr lang="en-US" sz="3200" dirty="0">
                  <a:solidFill>
                    <a:srgbClr val="F0EEF0"/>
                  </a:solidFill>
                  <a:latin typeface="Tw Cen MT" panose="020B0602020104020603" pitchFamily="34" charset="0"/>
                </a:rPr>
                <a:t>SQ</a:t>
              </a:r>
            </a:p>
          </p:txBody>
        </p:sp>
        <p:pic>
          <p:nvPicPr>
            <p:cNvPr id="26" name="Picture 25">
              <a:extLst>
                <a:ext uri="{FF2B5EF4-FFF2-40B4-BE49-F238E27FC236}">
                  <a16:creationId xmlns:a16="http://schemas.microsoft.com/office/drawing/2014/main" id="{4DEA09E1-00A2-6255-7BC8-9364DA737B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30000" y="3247473"/>
              <a:ext cx="530600" cy="530600"/>
            </a:xfrm>
            <a:prstGeom prst="rect">
              <a:avLst/>
            </a:prstGeom>
          </p:spPr>
        </p:pic>
      </p:grpSp>
      <p:grpSp>
        <p:nvGrpSpPr>
          <p:cNvPr id="27" name="Group 26">
            <a:extLst>
              <a:ext uri="{FF2B5EF4-FFF2-40B4-BE49-F238E27FC236}">
                <a16:creationId xmlns:a16="http://schemas.microsoft.com/office/drawing/2014/main" id="{C065B357-F87D-1864-9A26-53190B087291}"/>
              </a:ext>
            </a:extLst>
          </p:cNvPr>
          <p:cNvGrpSpPr/>
          <p:nvPr/>
        </p:nvGrpSpPr>
        <p:grpSpPr>
          <a:xfrm>
            <a:off x="-1628577" y="0"/>
            <a:ext cx="12224879" cy="6890657"/>
            <a:chOff x="-290919" y="200774"/>
            <a:chExt cx="12516583" cy="6657226"/>
          </a:xfrm>
        </p:grpSpPr>
        <p:sp>
          <p:nvSpPr>
            <p:cNvPr id="28" name="Rectangle 27">
              <a:extLst>
                <a:ext uri="{FF2B5EF4-FFF2-40B4-BE49-F238E27FC236}">
                  <a16:creationId xmlns:a16="http://schemas.microsoft.com/office/drawing/2014/main" id="{AA637CBE-157E-E0C2-D881-C318465FAC08}"/>
                </a:ext>
              </a:extLst>
            </p:cNvPr>
            <p:cNvSpPr/>
            <p:nvPr/>
          </p:nvSpPr>
          <p:spPr>
            <a:xfrm>
              <a:off x="-290919" y="200774"/>
              <a:ext cx="12482920" cy="6657226"/>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Freeform: Shape 20">
              <a:extLst>
                <a:ext uri="{FF2B5EF4-FFF2-40B4-BE49-F238E27FC236}">
                  <a16:creationId xmlns:a16="http://schemas.microsoft.com/office/drawing/2014/main" id="{BC369E84-C5CB-A5DE-CA74-85398BCCE5F5}"/>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5BB8DFB8-B653-1B48-AFF5-E4CD21380924}"/>
                </a:ext>
              </a:extLst>
            </p:cNvPr>
            <p:cNvSpPr txBox="1"/>
            <p:nvPr/>
          </p:nvSpPr>
          <p:spPr>
            <a:xfrm rot="16200000">
              <a:off x="10930257" y="3230022"/>
              <a:ext cx="1992086" cy="598729"/>
            </a:xfrm>
            <a:prstGeom prst="rect">
              <a:avLst/>
            </a:prstGeom>
            <a:noFill/>
          </p:spPr>
          <p:txBody>
            <a:bodyPr wrap="square" rtlCol="0">
              <a:spAutoFit/>
            </a:bodyPr>
            <a:lstStyle/>
            <a:p>
              <a:pPr algn="ctr"/>
              <a:r>
                <a:rPr lang="en-US" sz="3200" dirty="0">
                  <a:solidFill>
                    <a:srgbClr val="F0EEF0"/>
                  </a:solidFill>
                  <a:latin typeface="Tw Cen MT" panose="020B0602020104020603" pitchFamily="34" charset="0"/>
                </a:rPr>
                <a:t>FTR</a:t>
              </a:r>
            </a:p>
          </p:txBody>
        </p:sp>
        <p:pic>
          <p:nvPicPr>
            <p:cNvPr id="31" name="Picture 30">
              <a:extLst>
                <a:ext uri="{FF2B5EF4-FFF2-40B4-BE49-F238E27FC236}">
                  <a16:creationId xmlns:a16="http://schemas.microsoft.com/office/drawing/2014/main" id="{AE1D72F8-F462-C106-1613-5813E44735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30000" y="3247473"/>
              <a:ext cx="530600" cy="530600"/>
            </a:xfrm>
            <a:prstGeom prst="rect">
              <a:avLst/>
            </a:prstGeom>
          </p:spPr>
        </p:pic>
      </p:grpSp>
      <p:grpSp>
        <p:nvGrpSpPr>
          <p:cNvPr id="32" name="Group 31">
            <a:extLst>
              <a:ext uri="{FF2B5EF4-FFF2-40B4-BE49-F238E27FC236}">
                <a16:creationId xmlns:a16="http://schemas.microsoft.com/office/drawing/2014/main" id="{0FE2B8B2-6078-C744-B49B-C321EECECF96}"/>
              </a:ext>
            </a:extLst>
          </p:cNvPr>
          <p:cNvGrpSpPr/>
          <p:nvPr/>
        </p:nvGrpSpPr>
        <p:grpSpPr>
          <a:xfrm>
            <a:off x="-2100065" y="0"/>
            <a:ext cx="12269865" cy="6890657"/>
            <a:chOff x="-290919" y="200774"/>
            <a:chExt cx="12562642" cy="6657226"/>
          </a:xfrm>
        </p:grpSpPr>
        <p:sp>
          <p:nvSpPr>
            <p:cNvPr id="33" name="Rectangle 32">
              <a:extLst>
                <a:ext uri="{FF2B5EF4-FFF2-40B4-BE49-F238E27FC236}">
                  <a16:creationId xmlns:a16="http://schemas.microsoft.com/office/drawing/2014/main" id="{0B766C6B-357B-4BE8-C325-CB58E8A06E5D}"/>
                </a:ext>
              </a:extLst>
            </p:cNvPr>
            <p:cNvSpPr/>
            <p:nvPr/>
          </p:nvSpPr>
          <p:spPr>
            <a:xfrm>
              <a:off x="-290919" y="200774"/>
              <a:ext cx="12482920" cy="6657226"/>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p>
          </p:txBody>
        </p:sp>
        <p:sp>
          <p:nvSpPr>
            <p:cNvPr id="34" name="Freeform: Shape 20">
              <a:extLst>
                <a:ext uri="{FF2B5EF4-FFF2-40B4-BE49-F238E27FC236}">
                  <a16:creationId xmlns:a16="http://schemas.microsoft.com/office/drawing/2014/main" id="{2FB9B49C-6D9C-EBCD-6B43-762DC0F229D9}"/>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35" name="TextBox 34">
              <a:extLst>
                <a:ext uri="{FF2B5EF4-FFF2-40B4-BE49-F238E27FC236}">
                  <a16:creationId xmlns:a16="http://schemas.microsoft.com/office/drawing/2014/main" id="{3F753081-5A61-C163-264E-E570A061DA59}"/>
                </a:ext>
              </a:extLst>
            </p:cNvPr>
            <p:cNvSpPr txBox="1"/>
            <p:nvPr/>
          </p:nvSpPr>
          <p:spPr>
            <a:xfrm rot="16200000">
              <a:off x="10884108" y="3213408"/>
              <a:ext cx="2176501" cy="598729"/>
            </a:xfrm>
            <a:prstGeom prst="rect">
              <a:avLst/>
            </a:prstGeom>
            <a:noFill/>
          </p:spPr>
          <p:txBody>
            <a:bodyPr wrap="square" rtlCol="0">
              <a:spAutoFit/>
            </a:bodyPr>
            <a:lstStyle/>
            <a:p>
              <a:pPr algn="ctr"/>
              <a:r>
                <a:rPr lang="en-US" sz="3200" dirty="0">
                  <a:solidFill>
                    <a:srgbClr val="F0EEF0"/>
                  </a:solidFill>
                  <a:latin typeface="Tw Cen MT" panose="020B0602020104020603" pitchFamily="34" charset="0"/>
                </a:rPr>
                <a:t>Maintenance</a:t>
              </a:r>
            </a:p>
          </p:txBody>
        </p:sp>
        <p:pic>
          <p:nvPicPr>
            <p:cNvPr id="36" name="Picture 35">
              <a:extLst>
                <a:ext uri="{FF2B5EF4-FFF2-40B4-BE49-F238E27FC236}">
                  <a16:creationId xmlns:a16="http://schemas.microsoft.com/office/drawing/2014/main" id="{B85F4404-43F2-B25A-2B55-B376BF137B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30000" y="3247473"/>
              <a:ext cx="530600" cy="530600"/>
            </a:xfrm>
            <a:prstGeom prst="rect">
              <a:avLst/>
            </a:prstGeom>
          </p:spPr>
        </p:pic>
      </p:grpSp>
      <p:grpSp>
        <p:nvGrpSpPr>
          <p:cNvPr id="37" name="Group 36">
            <a:extLst>
              <a:ext uri="{FF2B5EF4-FFF2-40B4-BE49-F238E27FC236}">
                <a16:creationId xmlns:a16="http://schemas.microsoft.com/office/drawing/2014/main" id="{6EB96245-2326-AD90-A898-32AD6B0CF64A}"/>
              </a:ext>
            </a:extLst>
          </p:cNvPr>
          <p:cNvGrpSpPr/>
          <p:nvPr/>
        </p:nvGrpSpPr>
        <p:grpSpPr>
          <a:xfrm>
            <a:off x="-2564357" y="0"/>
            <a:ext cx="12192001" cy="6890657"/>
            <a:chOff x="-290919" y="200774"/>
            <a:chExt cx="12482920" cy="6657226"/>
          </a:xfrm>
        </p:grpSpPr>
        <p:sp>
          <p:nvSpPr>
            <p:cNvPr id="38" name="Rectangle 37">
              <a:extLst>
                <a:ext uri="{FF2B5EF4-FFF2-40B4-BE49-F238E27FC236}">
                  <a16:creationId xmlns:a16="http://schemas.microsoft.com/office/drawing/2014/main" id="{886497BA-AF24-D8DB-BBBD-07AF0D2AF7B5}"/>
                </a:ext>
              </a:extLst>
            </p:cNvPr>
            <p:cNvSpPr/>
            <p:nvPr/>
          </p:nvSpPr>
          <p:spPr>
            <a:xfrm>
              <a:off x="-290919" y="200774"/>
              <a:ext cx="12482920" cy="6657226"/>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Freeform: Shape 20">
              <a:extLst>
                <a:ext uri="{FF2B5EF4-FFF2-40B4-BE49-F238E27FC236}">
                  <a16:creationId xmlns:a16="http://schemas.microsoft.com/office/drawing/2014/main" id="{58C9D86E-E4DB-5CD8-256D-167B8269FFBE}"/>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a:extLst>
                <a:ext uri="{FF2B5EF4-FFF2-40B4-BE49-F238E27FC236}">
                  <a16:creationId xmlns:a16="http://schemas.microsoft.com/office/drawing/2014/main" id="{CB7C4A96-3373-D73A-C5EB-931D09926B21}"/>
                </a:ext>
              </a:extLst>
            </p:cNvPr>
            <p:cNvSpPr txBox="1"/>
            <p:nvPr/>
          </p:nvSpPr>
          <p:spPr>
            <a:xfrm rot="16200000">
              <a:off x="10872793" y="3218535"/>
              <a:ext cx="1992086" cy="598729"/>
            </a:xfrm>
            <a:prstGeom prst="rect">
              <a:avLst/>
            </a:prstGeom>
            <a:noFill/>
          </p:spPr>
          <p:txBody>
            <a:bodyPr wrap="square" rtlCol="0">
              <a:spAutoFit/>
            </a:bodyPr>
            <a:lstStyle/>
            <a:p>
              <a:pPr algn="ctr"/>
              <a:r>
                <a:rPr lang="en-US" sz="3200" dirty="0">
                  <a:solidFill>
                    <a:srgbClr val="F0EEF0"/>
                  </a:solidFill>
                  <a:latin typeface="Tw Cen MT" panose="020B0602020104020603" pitchFamily="34" charset="0"/>
                </a:rPr>
                <a:t>Types</a:t>
              </a:r>
            </a:p>
          </p:txBody>
        </p:sp>
        <p:pic>
          <p:nvPicPr>
            <p:cNvPr id="41" name="Picture 40">
              <a:extLst>
                <a:ext uri="{FF2B5EF4-FFF2-40B4-BE49-F238E27FC236}">
                  <a16:creationId xmlns:a16="http://schemas.microsoft.com/office/drawing/2014/main" id="{B4224DEB-426C-372D-5FA1-8BDEB00685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30000" y="3247473"/>
              <a:ext cx="530600" cy="530600"/>
            </a:xfrm>
            <a:prstGeom prst="rect">
              <a:avLst/>
            </a:prstGeom>
          </p:spPr>
        </p:pic>
      </p:grpSp>
      <p:grpSp>
        <p:nvGrpSpPr>
          <p:cNvPr id="42" name="Group 41">
            <a:extLst>
              <a:ext uri="{FF2B5EF4-FFF2-40B4-BE49-F238E27FC236}">
                <a16:creationId xmlns:a16="http://schemas.microsoft.com/office/drawing/2014/main" id="{ED2A338C-F2DC-EF83-6BF6-7FA04D3C2479}"/>
              </a:ext>
            </a:extLst>
          </p:cNvPr>
          <p:cNvGrpSpPr/>
          <p:nvPr/>
        </p:nvGrpSpPr>
        <p:grpSpPr>
          <a:xfrm>
            <a:off x="-3045468" y="0"/>
            <a:ext cx="12257760" cy="6890657"/>
            <a:chOff x="-290919" y="200774"/>
            <a:chExt cx="12550248" cy="6657226"/>
          </a:xfrm>
        </p:grpSpPr>
        <p:sp>
          <p:nvSpPr>
            <p:cNvPr id="43" name="Rectangle 42">
              <a:extLst>
                <a:ext uri="{FF2B5EF4-FFF2-40B4-BE49-F238E27FC236}">
                  <a16:creationId xmlns:a16="http://schemas.microsoft.com/office/drawing/2014/main" id="{5AA52C0B-31FB-1936-590B-4E2792E85CA7}"/>
                </a:ext>
              </a:extLst>
            </p:cNvPr>
            <p:cNvSpPr/>
            <p:nvPr/>
          </p:nvSpPr>
          <p:spPr>
            <a:xfrm>
              <a:off x="-290919" y="200774"/>
              <a:ext cx="12482920" cy="6657226"/>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Freeform: Shape 20">
              <a:extLst>
                <a:ext uri="{FF2B5EF4-FFF2-40B4-BE49-F238E27FC236}">
                  <a16:creationId xmlns:a16="http://schemas.microsoft.com/office/drawing/2014/main" id="{72038B80-16CA-3374-674B-7F6ABB9AE133}"/>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a:extLst>
                <a:ext uri="{FF2B5EF4-FFF2-40B4-BE49-F238E27FC236}">
                  <a16:creationId xmlns:a16="http://schemas.microsoft.com/office/drawing/2014/main" id="{3D8BB822-49DC-A7DE-CCFB-BFF8006B75B5}"/>
                </a:ext>
              </a:extLst>
            </p:cNvPr>
            <p:cNvSpPr txBox="1"/>
            <p:nvPr/>
          </p:nvSpPr>
          <p:spPr>
            <a:xfrm rot="16200000">
              <a:off x="10963922" y="3213408"/>
              <a:ext cx="1992086" cy="598729"/>
            </a:xfrm>
            <a:prstGeom prst="rect">
              <a:avLst/>
            </a:prstGeom>
            <a:noFill/>
          </p:spPr>
          <p:txBody>
            <a:bodyPr wrap="square" rtlCol="0">
              <a:spAutoFit/>
            </a:bodyPr>
            <a:lstStyle/>
            <a:p>
              <a:pPr algn="ctr"/>
              <a:r>
                <a:rPr lang="en-US" sz="3200" dirty="0">
                  <a:solidFill>
                    <a:srgbClr val="F0EEF0"/>
                  </a:solidFill>
                  <a:latin typeface="Tw Cen MT" panose="020B0602020104020603" pitchFamily="34" charset="0"/>
                </a:rPr>
                <a:t>Process</a:t>
              </a:r>
            </a:p>
          </p:txBody>
        </p:sp>
        <p:pic>
          <p:nvPicPr>
            <p:cNvPr id="46" name="Picture 45">
              <a:extLst>
                <a:ext uri="{FF2B5EF4-FFF2-40B4-BE49-F238E27FC236}">
                  <a16:creationId xmlns:a16="http://schemas.microsoft.com/office/drawing/2014/main" id="{5D72C743-4C13-4760-CEFA-6802FE559A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30000" y="3247473"/>
              <a:ext cx="530600" cy="530600"/>
            </a:xfrm>
            <a:prstGeom prst="rect">
              <a:avLst/>
            </a:prstGeom>
          </p:spPr>
        </p:pic>
      </p:grpSp>
      <p:grpSp>
        <p:nvGrpSpPr>
          <p:cNvPr id="47" name="Group 46">
            <a:extLst>
              <a:ext uri="{FF2B5EF4-FFF2-40B4-BE49-F238E27FC236}">
                <a16:creationId xmlns:a16="http://schemas.microsoft.com/office/drawing/2014/main" id="{F6A0B53D-ECE5-8E66-4C95-9D8F18008DB5}"/>
              </a:ext>
            </a:extLst>
          </p:cNvPr>
          <p:cNvGrpSpPr/>
          <p:nvPr/>
        </p:nvGrpSpPr>
        <p:grpSpPr>
          <a:xfrm>
            <a:off x="-3447639" y="-1"/>
            <a:ext cx="12224879" cy="6890657"/>
            <a:chOff x="-290919" y="200774"/>
            <a:chExt cx="12516583" cy="6657226"/>
          </a:xfrm>
        </p:grpSpPr>
        <p:sp>
          <p:nvSpPr>
            <p:cNvPr id="48" name="Rectangle 47">
              <a:extLst>
                <a:ext uri="{FF2B5EF4-FFF2-40B4-BE49-F238E27FC236}">
                  <a16:creationId xmlns:a16="http://schemas.microsoft.com/office/drawing/2014/main" id="{77CC419B-7B78-3AE7-C97C-D2D3F8023428}"/>
                </a:ext>
              </a:extLst>
            </p:cNvPr>
            <p:cNvSpPr/>
            <p:nvPr/>
          </p:nvSpPr>
          <p:spPr>
            <a:xfrm>
              <a:off x="-290919" y="200774"/>
              <a:ext cx="12482920" cy="6657226"/>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Freeform: Shape 20">
              <a:extLst>
                <a:ext uri="{FF2B5EF4-FFF2-40B4-BE49-F238E27FC236}">
                  <a16:creationId xmlns:a16="http://schemas.microsoft.com/office/drawing/2014/main" id="{224D1335-3334-5D22-673A-4C68EB9C83F9}"/>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extBox 49">
              <a:extLst>
                <a:ext uri="{FF2B5EF4-FFF2-40B4-BE49-F238E27FC236}">
                  <a16:creationId xmlns:a16="http://schemas.microsoft.com/office/drawing/2014/main" id="{5047541C-B423-69C2-74DA-28A7B75F8DA2}"/>
                </a:ext>
              </a:extLst>
            </p:cNvPr>
            <p:cNvSpPr txBox="1"/>
            <p:nvPr/>
          </p:nvSpPr>
          <p:spPr>
            <a:xfrm rot="16200000">
              <a:off x="10930257" y="3230022"/>
              <a:ext cx="1992086" cy="598729"/>
            </a:xfrm>
            <a:prstGeom prst="rect">
              <a:avLst/>
            </a:prstGeom>
            <a:noFill/>
          </p:spPr>
          <p:txBody>
            <a:bodyPr wrap="square" rtlCol="0">
              <a:spAutoFit/>
            </a:bodyPr>
            <a:lstStyle/>
            <a:p>
              <a:pPr algn="ctr"/>
              <a:r>
                <a:rPr lang="en-US" sz="3200" dirty="0">
                  <a:solidFill>
                    <a:srgbClr val="F0EEF0"/>
                  </a:solidFill>
                  <a:latin typeface="Tw Cen MT" panose="020B0602020104020603" pitchFamily="34" charset="0"/>
                </a:rPr>
                <a:t>Testing</a:t>
              </a:r>
            </a:p>
          </p:txBody>
        </p:sp>
        <p:pic>
          <p:nvPicPr>
            <p:cNvPr id="51" name="Picture 50">
              <a:extLst>
                <a:ext uri="{FF2B5EF4-FFF2-40B4-BE49-F238E27FC236}">
                  <a16:creationId xmlns:a16="http://schemas.microsoft.com/office/drawing/2014/main" id="{A089207A-5A52-124A-AD2A-D0DE314873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30000" y="3247473"/>
              <a:ext cx="530600" cy="530600"/>
            </a:xfrm>
            <a:prstGeom prst="rect">
              <a:avLst/>
            </a:prstGeom>
          </p:spPr>
        </p:pic>
      </p:grpSp>
      <p:sp>
        <p:nvSpPr>
          <p:cNvPr id="7" name="TextBox 6">
            <a:extLst>
              <a:ext uri="{FF2B5EF4-FFF2-40B4-BE49-F238E27FC236}">
                <a16:creationId xmlns:a16="http://schemas.microsoft.com/office/drawing/2014/main" id="{5085C698-ABCE-3D8C-D74C-956EF9417377}"/>
              </a:ext>
            </a:extLst>
          </p:cNvPr>
          <p:cNvSpPr txBox="1"/>
          <p:nvPr/>
        </p:nvSpPr>
        <p:spPr>
          <a:xfrm>
            <a:off x="3452413" y="320964"/>
            <a:ext cx="1500588" cy="584775"/>
          </a:xfrm>
          <a:prstGeom prst="rect">
            <a:avLst/>
          </a:prstGeom>
          <a:noFill/>
        </p:spPr>
        <p:txBody>
          <a:bodyPr wrap="square" rtlCol="0">
            <a:spAutoFit/>
          </a:bodyPr>
          <a:lstStyle/>
          <a:p>
            <a:r>
              <a:rPr lang="en-NP" sz="3200" b="1" u="sng" dirty="0">
                <a:latin typeface="Times New Roman" panose="02020603050405020304" pitchFamily="18" charset="0"/>
                <a:cs typeface="Times New Roman" panose="02020603050405020304" pitchFamily="18" charset="0"/>
              </a:rPr>
              <a:t>Testing</a:t>
            </a:r>
          </a:p>
        </p:txBody>
      </p:sp>
      <p:sp>
        <p:nvSpPr>
          <p:cNvPr id="8" name="TextBox 7">
            <a:extLst>
              <a:ext uri="{FF2B5EF4-FFF2-40B4-BE49-F238E27FC236}">
                <a16:creationId xmlns:a16="http://schemas.microsoft.com/office/drawing/2014/main" id="{AA4A07AB-0A92-2FA1-03CF-D37F9C9FEB52}"/>
              </a:ext>
            </a:extLst>
          </p:cNvPr>
          <p:cNvSpPr txBox="1"/>
          <p:nvPr/>
        </p:nvSpPr>
        <p:spPr>
          <a:xfrm>
            <a:off x="238361" y="1398696"/>
            <a:ext cx="7342367" cy="1631216"/>
          </a:xfrm>
          <a:prstGeom prst="rect">
            <a:avLst/>
          </a:prstGeom>
          <a:noFill/>
        </p:spPr>
        <p:txBody>
          <a:bodyPr wrap="square" rtlCol="0">
            <a:spAutoFit/>
          </a:bodyPr>
          <a:lstStyle/>
          <a:p>
            <a:pPr algn="just"/>
            <a:r>
              <a:rPr lang="en-NP" sz="2000" dirty="0">
                <a:latin typeface="Times New Roman" panose="02020603050405020304" pitchFamily="18" charset="0"/>
                <a:cs typeface="Times New Roman" panose="02020603050405020304" pitchFamily="18" charset="0"/>
              </a:rPr>
              <a:t>System Testing is a level of testing that validates the complete and fully integrated software products . </a:t>
            </a:r>
            <a:r>
              <a:rPr lang="en-US" sz="2000" dirty="0">
                <a:latin typeface="Times New Roman" panose="02020603050405020304" pitchFamily="18" charset="0"/>
                <a:cs typeface="Times New Roman" panose="02020603050405020304" pitchFamily="18" charset="0"/>
              </a:rPr>
              <a:t>I</a:t>
            </a:r>
            <a:r>
              <a:rPr lang="en-NP" sz="2000" dirty="0">
                <a:latin typeface="Times New Roman" panose="02020603050405020304" pitchFamily="18" charset="0"/>
                <a:cs typeface="Times New Roman" panose="02020603050405020304" pitchFamily="18" charset="0"/>
              </a:rPr>
              <a:t>t is condected to evaluate end -to-end system specification. </a:t>
            </a:r>
            <a:r>
              <a:rPr lang="en-US" sz="2000" dirty="0">
                <a:latin typeface="Times New Roman" panose="02020603050405020304" pitchFamily="18" charset="0"/>
                <a:cs typeface="Times New Roman" panose="02020603050405020304" pitchFamily="18" charset="0"/>
              </a:rPr>
              <a:t>I</a:t>
            </a:r>
            <a:r>
              <a:rPr lang="en-NP" sz="2000" dirty="0">
                <a:latin typeface="Times New Roman" panose="02020603050405020304" pitchFamily="18" charset="0"/>
                <a:cs typeface="Times New Roman" panose="02020603050405020304" pitchFamily="18" charset="0"/>
              </a:rPr>
              <a:t>t is also called black box testing.</a:t>
            </a:r>
            <a:r>
              <a:rPr lang="en-US" sz="2000" b="0" i="0" dirty="0">
                <a:effectLst/>
                <a:latin typeface="Times New Roman" panose="02020603050405020304" pitchFamily="18" charset="0"/>
                <a:cs typeface="Times New Roman" panose="02020603050405020304" pitchFamily="18" charset="0"/>
              </a:rPr>
              <a:t> The common view of testing held by users is that it is performed to prove that there are no errors in a program</a:t>
            </a:r>
            <a:endParaRPr lang="en-NP" sz="2000" dirty="0">
              <a:latin typeface="Times New Roman" panose="02020603050405020304" pitchFamily="18" charset="0"/>
              <a:cs typeface="Times New Roman" panose="02020603050405020304" pitchFamily="18" charset="0"/>
            </a:endParaRPr>
          </a:p>
        </p:txBody>
      </p:sp>
      <p:pic>
        <p:nvPicPr>
          <p:cNvPr id="72" name="Picture 71">
            <a:extLst>
              <a:ext uri="{FF2B5EF4-FFF2-40B4-BE49-F238E27FC236}">
                <a16:creationId xmlns:a16="http://schemas.microsoft.com/office/drawing/2014/main" id="{66066114-71A1-D8E6-F59E-D8C601E424AD}"/>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5195272" y="2947585"/>
            <a:ext cx="3566313" cy="3415407"/>
          </a:xfrm>
          <a:prstGeom prst="rect">
            <a:avLst/>
          </a:prstGeom>
        </p:spPr>
      </p:pic>
      <p:pic>
        <p:nvPicPr>
          <p:cNvPr id="74" name="Picture 73">
            <a:extLst>
              <a:ext uri="{FF2B5EF4-FFF2-40B4-BE49-F238E27FC236}">
                <a16:creationId xmlns:a16="http://schemas.microsoft.com/office/drawing/2014/main" id="{69F9FD82-3004-3192-5B51-D0C26409D501}"/>
              </a:ext>
            </a:extLst>
          </p:cNvPr>
          <p:cNvPicPr>
            <a:picLocks noChangeAspect="1"/>
          </p:cNvPicPr>
          <p:nvPr/>
        </p:nvPicPr>
        <p:blipFill>
          <a:blip r:embed="rId3">
            <a:alphaModFix amt="73000"/>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3655938" y="4476295"/>
            <a:ext cx="3566313" cy="3415407"/>
          </a:xfrm>
          <a:prstGeom prst="rect">
            <a:avLst/>
          </a:prstGeom>
        </p:spPr>
      </p:pic>
      <p:pic>
        <p:nvPicPr>
          <p:cNvPr id="75" name="Picture 74">
            <a:extLst>
              <a:ext uri="{FF2B5EF4-FFF2-40B4-BE49-F238E27FC236}">
                <a16:creationId xmlns:a16="http://schemas.microsoft.com/office/drawing/2014/main" id="{F0DEC97F-32E9-2B56-E109-90A86A296565}"/>
              </a:ext>
            </a:extLst>
          </p:cNvPr>
          <p:cNvPicPr>
            <a:picLocks noChangeAspect="1"/>
          </p:cNvPicPr>
          <p:nvPr/>
        </p:nvPicPr>
        <p:blipFill>
          <a:blip r:embed="rId3">
            <a:alphaModFix amt="80000"/>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2100064" y="5977497"/>
            <a:ext cx="3566313" cy="3415407"/>
          </a:xfrm>
          <a:prstGeom prst="rect">
            <a:avLst/>
          </a:prstGeom>
        </p:spPr>
      </p:pic>
    </p:spTree>
    <p:extLst>
      <p:ext uri="{BB962C8B-B14F-4D97-AF65-F5344CB8AC3E}">
        <p14:creationId xmlns:p14="http://schemas.microsoft.com/office/powerpoint/2010/main" val="1885184762"/>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C8A16B82-6A3C-46F5-8D32-072FDF89864A}"/>
              </a:ext>
            </a:extLst>
          </p:cNvPr>
          <p:cNvGrpSpPr/>
          <p:nvPr/>
        </p:nvGrpSpPr>
        <p:grpSpPr>
          <a:xfrm>
            <a:off x="15181" y="0"/>
            <a:ext cx="12283055" cy="6890657"/>
            <a:chOff x="-290919" y="200774"/>
            <a:chExt cx="12576146" cy="6657226"/>
          </a:xfrm>
        </p:grpSpPr>
        <p:sp>
          <p:nvSpPr>
            <p:cNvPr id="20" name="Rectangle 19">
              <a:extLst>
                <a:ext uri="{FF2B5EF4-FFF2-40B4-BE49-F238E27FC236}">
                  <a16:creationId xmlns:a16="http://schemas.microsoft.com/office/drawing/2014/main" id="{2F391CEE-E392-4A9D-BD11-6954B994FB42}"/>
                </a:ext>
              </a:extLst>
            </p:cNvPr>
            <p:cNvSpPr/>
            <p:nvPr/>
          </p:nvSpPr>
          <p:spPr>
            <a:xfrm>
              <a:off x="-290919" y="200774"/>
              <a:ext cx="12482920" cy="6657226"/>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Freeform: Shape 20">
              <a:extLst>
                <a:ext uri="{FF2B5EF4-FFF2-40B4-BE49-F238E27FC236}">
                  <a16:creationId xmlns:a16="http://schemas.microsoft.com/office/drawing/2014/main" id="{7AC43ACA-5000-40E2-80D3-19833F9F1A3F}"/>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BE022673-C77C-4E8F-AF41-8B283703E87E}"/>
                </a:ext>
              </a:extLst>
            </p:cNvPr>
            <p:cNvSpPr txBox="1"/>
            <p:nvPr/>
          </p:nvSpPr>
          <p:spPr>
            <a:xfrm rot="16200000">
              <a:off x="10989820" y="3218536"/>
              <a:ext cx="1992086" cy="598729"/>
            </a:xfrm>
            <a:prstGeom prst="rect">
              <a:avLst/>
            </a:prstGeom>
            <a:noFill/>
          </p:spPr>
          <p:txBody>
            <a:bodyPr wrap="square" rtlCol="0">
              <a:spAutoFit/>
            </a:bodyPr>
            <a:lstStyle/>
            <a:p>
              <a:pPr algn="ctr"/>
              <a:r>
                <a:rPr lang="en-US" sz="3200" dirty="0">
                  <a:solidFill>
                    <a:srgbClr val="F0EEF0"/>
                  </a:solidFill>
                  <a:latin typeface="Tw Cen MT" panose="020B0602020104020603" pitchFamily="34" charset="0"/>
                </a:rPr>
                <a:t>Introduction</a:t>
              </a:r>
            </a:p>
          </p:txBody>
        </p:sp>
        <p:pic>
          <p:nvPicPr>
            <p:cNvPr id="23" name="Picture 22">
              <a:extLst>
                <a:ext uri="{FF2B5EF4-FFF2-40B4-BE49-F238E27FC236}">
                  <a16:creationId xmlns:a16="http://schemas.microsoft.com/office/drawing/2014/main" id="{E8AD023B-AE8D-405F-90E6-27B0D47079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30000" y="3247473"/>
              <a:ext cx="530600" cy="530600"/>
            </a:xfrm>
            <a:prstGeom prst="rect">
              <a:avLst/>
            </a:prstGeom>
          </p:spPr>
        </p:pic>
      </p:grpSp>
      <p:grpSp>
        <p:nvGrpSpPr>
          <p:cNvPr id="2" name="Group 1">
            <a:extLst>
              <a:ext uri="{FF2B5EF4-FFF2-40B4-BE49-F238E27FC236}">
                <a16:creationId xmlns:a16="http://schemas.microsoft.com/office/drawing/2014/main" id="{E7BBC821-7E87-7919-CFE7-47DB877D5E11}"/>
              </a:ext>
            </a:extLst>
          </p:cNvPr>
          <p:cNvGrpSpPr/>
          <p:nvPr/>
        </p:nvGrpSpPr>
        <p:grpSpPr>
          <a:xfrm>
            <a:off x="-8017531" y="0"/>
            <a:ext cx="12283056" cy="6890657"/>
            <a:chOff x="-290919" y="200774"/>
            <a:chExt cx="12576147" cy="6657226"/>
          </a:xfrm>
        </p:grpSpPr>
        <p:sp>
          <p:nvSpPr>
            <p:cNvPr id="3" name="Rectangle 2">
              <a:extLst>
                <a:ext uri="{FF2B5EF4-FFF2-40B4-BE49-F238E27FC236}">
                  <a16:creationId xmlns:a16="http://schemas.microsoft.com/office/drawing/2014/main" id="{4357B14E-8DC7-65D1-F50A-E5D480AF1CF0}"/>
                </a:ext>
              </a:extLst>
            </p:cNvPr>
            <p:cNvSpPr/>
            <p:nvPr/>
          </p:nvSpPr>
          <p:spPr>
            <a:xfrm>
              <a:off x="-290919" y="200774"/>
              <a:ext cx="12482920" cy="6657226"/>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Freeform: Shape 20">
              <a:extLst>
                <a:ext uri="{FF2B5EF4-FFF2-40B4-BE49-F238E27FC236}">
                  <a16:creationId xmlns:a16="http://schemas.microsoft.com/office/drawing/2014/main" id="{8BAB2218-E649-982D-C809-6AE393EC178A}"/>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BA190542-C76C-47D0-0C6B-52BFCA16E8B7}"/>
                </a:ext>
              </a:extLst>
            </p:cNvPr>
            <p:cNvSpPr txBox="1"/>
            <p:nvPr/>
          </p:nvSpPr>
          <p:spPr>
            <a:xfrm rot="16200000">
              <a:off x="10747481" y="3227380"/>
              <a:ext cx="2476766" cy="598729"/>
            </a:xfrm>
            <a:prstGeom prst="rect">
              <a:avLst/>
            </a:prstGeom>
            <a:noFill/>
          </p:spPr>
          <p:txBody>
            <a:bodyPr wrap="square" rtlCol="0">
              <a:spAutoFit/>
            </a:bodyPr>
            <a:lstStyle/>
            <a:p>
              <a:pPr algn="ctr"/>
              <a:r>
                <a:rPr lang="en-US" sz="3200" dirty="0">
                  <a:solidFill>
                    <a:srgbClr val="F0EEF0"/>
                  </a:solidFill>
                  <a:latin typeface="Tw Cen MT" panose="020B0602020104020603" pitchFamily="34" charset="0"/>
                </a:rPr>
                <a:t>Installation</a:t>
              </a:r>
            </a:p>
          </p:txBody>
        </p:sp>
        <p:pic>
          <p:nvPicPr>
            <p:cNvPr id="6" name="Picture 5">
              <a:extLst>
                <a:ext uri="{FF2B5EF4-FFF2-40B4-BE49-F238E27FC236}">
                  <a16:creationId xmlns:a16="http://schemas.microsoft.com/office/drawing/2014/main" id="{C4B67F8C-F436-7ECE-00C9-78A722FB63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30000" y="3247473"/>
              <a:ext cx="530600" cy="530600"/>
            </a:xfrm>
            <a:prstGeom prst="rect">
              <a:avLst/>
            </a:prstGeom>
          </p:spPr>
        </p:pic>
      </p:grpSp>
      <p:grpSp>
        <p:nvGrpSpPr>
          <p:cNvPr id="12" name="Group 11">
            <a:extLst>
              <a:ext uri="{FF2B5EF4-FFF2-40B4-BE49-F238E27FC236}">
                <a16:creationId xmlns:a16="http://schemas.microsoft.com/office/drawing/2014/main" id="{9025340B-E80F-343E-9298-06F95332B65C}"/>
              </a:ext>
            </a:extLst>
          </p:cNvPr>
          <p:cNvGrpSpPr/>
          <p:nvPr/>
        </p:nvGrpSpPr>
        <p:grpSpPr>
          <a:xfrm>
            <a:off x="-8412725" y="0"/>
            <a:ext cx="12192001" cy="6890657"/>
            <a:chOff x="-290919" y="200774"/>
            <a:chExt cx="12482920" cy="6657226"/>
          </a:xfrm>
        </p:grpSpPr>
        <p:sp>
          <p:nvSpPr>
            <p:cNvPr id="13" name="Rectangle 12">
              <a:extLst>
                <a:ext uri="{FF2B5EF4-FFF2-40B4-BE49-F238E27FC236}">
                  <a16:creationId xmlns:a16="http://schemas.microsoft.com/office/drawing/2014/main" id="{2A86AA0D-2417-593D-7C4E-20F608E4F49D}"/>
                </a:ext>
              </a:extLst>
            </p:cNvPr>
            <p:cNvSpPr/>
            <p:nvPr/>
          </p:nvSpPr>
          <p:spPr>
            <a:xfrm>
              <a:off x="-290919" y="200774"/>
              <a:ext cx="12482920" cy="6657226"/>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Freeform: Shape 20">
              <a:extLst>
                <a:ext uri="{FF2B5EF4-FFF2-40B4-BE49-F238E27FC236}">
                  <a16:creationId xmlns:a16="http://schemas.microsoft.com/office/drawing/2014/main" id="{FDECC909-287C-4761-B9C9-2FAC14D65333}"/>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86D1CCB1-3ED0-75FB-F5C2-5AFD943C1050}"/>
                </a:ext>
              </a:extLst>
            </p:cNvPr>
            <p:cNvSpPr txBox="1"/>
            <p:nvPr/>
          </p:nvSpPr>
          <p:spPr>
            <a:xfrm rot="16200000">
              <a:off x="10872793" y="3218535"/>
              <a:ext cx="1992086" cy="598729"/>
            </a:xfrm>
            <a:prstGeom prst="rect">
              <a:avLst/>
            </a:prstGeom>
            <a:noFill/>
          </p:spPr>
          <p:txBody>
            <a:bodyPr wrap="square" rtlCol="0">
              <a:spAutoFit/>
            </a:bodyPr>
            <a:lstStyle/>
            <a:p>
              <a:pPr algn="ctr"/>
              <a:r>
                <a:rPr lang="en-US" sz="3200" dirty="0">
                  <a:solidFill>
                    <a:srgbClr val="F0EEF0"/>
                  </a:solidFill>
                  <a:latin typeface="Tw Cen MT" panose="020B0602020104020603" pitchFamily="34" charset="0"/>
                </a:rPr>
                <a:t>Types</a:t>
              </a:r>
            </a:p>
          </p:txBody>
        </p:sp>
        <p:pic>
          <p:nvPicPr>
            <p:cNvPr id="16" name="Picture 15">
              <a:extLst>
                <a:ext uri="{FF2B5EF4-FFF2-40B4-BE49-F238E27FC236}">
                  <a16:creationId xmlns:a16="http://schemas.microsoft.com/office/drawing/2014/main" id="{C1E6DBA5-0646-6BB6-1C17-94F6D8D669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30000" y="3247473"/>
              <a:ext cx="530600" cy="530600"/>
            </a:xfrm>
            <a:prstGeom prst="rect">
              <a:avLst/>
            </a:prstGeom>
          </p:spPr>
        </p:pic>
      </p:grpSp>
      <p:grpSp>
        <p:nvGrpSpPr>
          <p:cNvPr id="17" name="Group 16">
            <a:extLst>
              <a:ext uri="{FF2B5EF4-FFF2-40B4-BE49-F238E27FC236}">
                <a16:creationId xmlns:a16="http://schemas.microsoft.com/office/drawing/2014/main" id="{8FB9E86B-6EC9-EA7E-B264-912252A61CE9}"/>
              </a:ext>
            </a:extLst>
          </p:cNvPr>
          <p:cNvGrpSpPr/>
          <p:nvPr/>
        </p:nvGrpSpPr>
        <p:grpSpPr>
          <a:xfrm>
            <a:off x="-8894578" y="0"/>
            <a:ext cx="12257760" cy="6890657"/>
            <a:chOff x="-290919" y="200774"/>
            <a:chExt cx="12550248" cy="6657226"/>
          </a:xfrm>
        </p:grpSpPr>
        <p:sp>
          <p:nvSpPr>
            <p:cNvPr id="18" name="Rectangle 17">
              <a:extLst>
                <a:ext uri="{FF2B5EF4-FFF2-40B4-BE49-F238E27FC236}">
                  <a16:creationId xmlns:a16="http://schemas.microsoft.com/office/drawing/2014/main" id="{3984AE5E-5855-2DB3-64B5-AB1B5D10986F}"/>
                </a:ext>
              </a:extLst>
            </p:cNvPr>
            <p:cNvSpPr/>
            <p:nvPr/>
          </p:nvSpPr>
          <p:spPr>
            <a:xfrm>
              <a:off x="-290919" y="200774"/>
              <a:ext cx="12482920" cy="6657226"/>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Freeform: Shape 20">
              <a:extLst>
                <a:ext uri="{FF2B5EF4-FFF2-40B4-BE49-F238E27FC236}">
                  <a16:creationId xmlns:a16="http://schemas.microsoft.com/office/drawing/2014/main" id="{40C5A265-C4C0-7B12-0F66-1AA11428E48D}"/>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DA05D2F6-1050-80CD-63B4-6295D64BAE02}"/>
                </a:ext>
              </a:extLst>
            </p:cNvPr>
            <p:cNvSpPr txBox="1"/>
            <p:nvPr/>
          </p:nvSpPr>
          <p:spPr>
            <a:xfrm rot="16200000">
              <a:off x="10963922" y="3213408"/>
              <a:ext cx="1992086" cy="598729"/>
            </a:xfrm>
            <a:prstGeom prst="rect">
              <a:avLst/>
            </a:prstGeom>
            <a:noFill/>
          </p:spPr>
          <p:txBody>
            <a:bodyPr wrap="square" rtlCol="0">
              <a:spAutoFit/>
            </a:bodyPr>
            <a:lstStyle/>
            <a:p>
              <a:pPr algn="ctr"/>
              <a:r>
                <a:rPr lang="en-US" sz="3200" dirty="0">
                  <a:solidFill>
                    <a:srgbClr val="F0EEF0"/>
                  </a:solidFill>
                  <a:latin typeface="Tw Cen MT" panose="020B0602020104020603" pitchFamily="34" charset="0"/>
                </a:rPr>
                <a:t>SQ</a:t>
              </a:r>
            </a:p>
          </p:txBody>
        </p:sp>
        <p:pic>
          <p:nvPicPr>
            <p:cNvPr id="26" name="Picture 25">
              <a:extLst>
                <a:ext uri="{FF2B5EF4-FFF2-40B4-BE49-F238E27FC236}">
                  <a16:creationId xmlns:a16="http://schemas.microsoft.com/office/drawing/2014/main" id="{4DEA09E1-00A2-6255-7BC8-9364DA737B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30000" y="3247473"/>
              <a:ext cx="530600" cy="530600"/>
            </a:xfrm>
            <a:prstGeom prst="rect">
              <a:avLst/>
            </a:prstGeom>
          </p:spPr>
        </p:pic>
      </p:grpSp>
      <p:grpSp>
        <p:nvGrpSpPr>
          <p:cNvPr id="27" name="Group 26">
            <a:extLst>
              <a:ext uri="{FF2B5EF4-FFF2-40B4-BE49-F238E27FC236}">
                <a16:creationId xmlns:a16="http://schemas.microsoft.com/office/drawing/2014/main" id="{C065B357-F87D-1864-9A26-53190B087291}"/>
              </a:ext>
            </a:extLst>
          </p:cNvPr>
          <p:cNvGrpSpPr/>
          <p:nvPr/>
        </p:nvGrpSpPr>
        <p:grpSpPr>
          <a:xfrm>
            <a:off x="-9300978" y="0"/>
            <a:ext cx="12224879" cy="6890657"/>
            <a:chOff x="-290919" y="200774"/>
            <a:chExt cx="12516583" cy="6657226"/>
          </a:xfrm>
        </p:grpSpPr>
        <p:sp>
          <p:nvSpPr>
            <p:cNvPr id="28" name="Rectangle 27">
              <a:extLst>
                <a:ext uri="{FF2B5EF4-FFF2-40B4-BE49-F238E27FC236}">
                  <a16:creationId xmlns:a16="http://schemas.microsoft.com/office/drawing/2014/main" id="{AA637CBE-157E-E0C2-D881-C318465FAC08}"/>
                </a:ext>
              </a:extLst>
            </p:cNvPr>
            <p:cNvSpPr/>
            <p:nvPr/>
          </p:nvSpPr>
          <p:spPr>
            <a:xfrm>
              <a:off x="-290919" y="200774"/>
              <a:ext cx="12482920" cy="6657226"/>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Freeform: Shape 20">
              <a:extLst>
                <a:ext uri="{FF2B5EF4-FFF2-40B4-BE49-F238E27FC236}">
                  <a16:creationId xmlns:a16="http://schemas.microsoft.com/office/drawing/2014/main" id="{BC369E84-C5CB-A5DE-CA74-85398BCCE5F5}"/>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5BB8DFB8-B653-1B48-AFF5-E4CD21380924}"/>
                </a:ext>
              </a:extLst>
            </p:cNvPr>
            <p:cNvSpPr txBox="1"/>
            <p:nvPr/>
          </p:nvSpPr>
          <p:spPr>
            <a:xfrm rot="16200000">
              <a:off x="10930257" y="3230022"/>
              <a:ext cx="1992086" cy="598729"/>
            </a:xfrm>
            <a:prstGeom prst="rect">
              <a:avLst/>
            </a:prstGeom>
            <a:noFill/>
          </p:spPr>
          <p:txBody>
            <a:bodyPr wrap="square" rtlCol="0">
              <a:spAutoFit/>
            </a:bodyPr>
            <a:lstStyle/>
            <a:p>
              <a:pPr algn="ctr"/>
              <a:r>
                <a:rPr lang="en-US" sz="3200" dirty="0">
                  <a:solidFill>
                    <a:srgbClr val="F0EEF0"/>
                  </a:solidFill>
                  <a:latin typeface="Tw Cen MT" panose="020B0602020104020603" pitchFamily="34" charset="0"/>
                </a:rPr>
                <a:t>FTR</a:t>
              </a:r>
            </a:p>
          </p:txBody>
        </p:sp>
        <p:pic>
          <p:nvPicPr>
            <p:cNvPr id="31" name="Picture 30">
              <a:extLst>
                <a:ext uri="{FF2B5EF4-FFF2-40B4-BE49-F238E27FC236}">
                  <a16:creationId xmlns:a16="http://schemas.microsoft.com/office/drawing/2014/main" id="{AE1D72F8-F462-C106-1613-5813E44735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30000" y="3247473"/>
              <a:ext cx="530600" cy="530600"/>
            </a:xfrm>
            <a:prstGeom prst="rect">
              <a:avLst/>
            </a:prstGeom>
          </p:spPr>
        </p:pic>
      </p:grpSp>
      <p:grpSp>
        <p:nvGrpSpPr>
          <p:cNvPr id="32" name="Group 31">
            <a:extLst>
              <a:ext uri="{FF2B5EF4-FFF2-40B4-BE49-F238E27FC236}">
                <a16:creationId xmlns:a16="http://schemas.microsoft.com/office/drawing/2014/main" id="{0FE2B8B2-6078-C744-B49B-C321EECECF96}"/>
              </a:ext>
            </a:extLst>
          </p:cNvPr>
          <p:cNvGrpSpPr/>
          <p:nvPr/>
        </p:nvGrpSpPr>
        <p:grpSpPr>
          <a:xfrm>
            <a:off x="-9758178" y="0"/>
            <a:ext cx="12269865" cy="6890657"/>
            <a:chOff x="-290919" y="200774"/>
            <a:chExt cx="12562642" cy="6657226"/>
          </a:xfrm>
        </p:grpSpPr>
        <p:sp>
          <p:nvSpPr>
            <p:cNvPr id="33" name="Rectangle 32">
              <a:extLst>
                <a:ext uri="{FF2B5EF4-FFF2-40B4-BE49-F238E27FC236}">
                  <a16:creationId xmlns:a16="http://schemas.microsoft.com/office/drawing/2014/main" id="{0B766C6B-357B-4BE8-C325-CB58E8A06E5D}"/>
                </a:ext>
              </a:extLst>
            </p:cNvPr>
            <p:cNvSpPr/>
            <p:nvPr/>
          </p:nvSpPr>
          <p:spPr>
            <a:xfrm>
              <a:off x="-290919" y="200774"/>
              <a:ext cx="12482920" cy="6657226"/>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p>
          </p:txBody>
        </p:sp>
        <p:sp>
          <p:nvSpPr>
            <p:cNvPr id="34" name="Freeform: Shape 20">
              <a:extLst>
                <a:ext uri="{FF2B5EF4-FFF2-40B4-BE49-F238E27FC236}">
                  <a16:creationId xmlns:a16="http://schemas.microsoft.com/office/drawing/2014/main" id="{2FB9B49C-6D9C-EBCD-6B43-762DC0F229D9}"/>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35" name="TextBox 34">
              <a:extLst>
                <a:ext uri="{FF2B5EF4-FFF2-40B4-BE49-F238E27FC236}">
                  <a16:creationId xmlns:a16="http://schemas.microsoft.com/office/drawing/2014/main" id="{3F753081-5A61-C163-264E-E570A061DA59}"/>
                </a:ext>
              </a:extLst>
            </p:cNvPr>
            <p:cNvSpPr txBox="1"/>
            <p:nvPr/>
          </p:nvSpPr>
          <p:spPr>
            <a:xfrm rot="16200000">
              <a:off x="10884108" y="3213408"/>
              <a:ext cx="2176501" cy="598729"/>
            </a:xfrm>
            <a:prstGeom prst="rect">
              <a:avLst/>
            </a:prstGeom>
            <a:noFill/>
          </p:spPr>
          <p:txBody>
            <a:bodyPr wrap="square" rtlCol="0">
              <a:spAutoFit/>
            </a:bodyPr>
            <a:lstStyle/>
            <a:p>
              <a:pPr algn="ctr"/>
              <a:r>
                <a:rPr lang="en-US" sz="3200" dirty="0">
                  <a:solidFill>
                    <a:srgbClr val="F0EEF0"/>
                  </a:solidFill>
                  <a:latin typeface="Tw Cen MT" panose="020B0602020104020603" pitchFamily="34" charset="0"/>
                </a:rPr>
                <a:t>Maintenance</a:t>
              </a:r>
            </a:p>
          </p:txBody>
        </p:sp>
        <p:pic>
          <p:nvPicPr>
            <p:cNvPr id="36" name="Picture 35">
              <a:extLst>
                <a:ext uri="{FF2B5EF4-FFF2-40B4-BE49-F238E27FC236}">
                  <a16:creationId xmlns:a16="http://schemas.microsoft.com/office/drawing/2014/main" id="{B85F4404-43F2-B25A-2B55-B376BF137B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30000" y="3247473"/>
              <a:ext cx="530600" cy="530600"/>
            </a:xfrm>
            <a:prstGeom prst="rect">
              <a:avLst/>
            </a:prstGeom>
          </p:spPr>
        </p:pic>
      </p:grpSp>
      <p:grpSp>
        <p:nvGrpSpPr>
          <p:cNvPr id="37" name="Group 36">
            <a:extLst>
              <a:ext uri="{FF2B5EF4-FFF2-40B4-BE49-F238E27FC236}">
                <a16:creationId xmlns:a16="http://schemas.microsoft.com/office/drawing/2014/main" id="{6EB96245-2326-AD90-A898-32AD6B0CF64A}"/>
              </a:ext>
            </a:extLst>
          </p:cNvPr>
          <p:cNvGrpSpPr/>
          <p:nvPr/>
        </p:nvGrpSpPr>
        <p:grpSpPr>
          <a:xfrm>
            <a:off x="-10165325" y="0"/>
            <a:ext cx="12192001" cy="6890657"/>
            <a:chOff x="-290919" y="200774"/>
            <a:chExt cx="12482920" cy="6657226"/>
          </a:xfrm>
        </p:grpSpPr>
        <p:sp>
          <p:nvSpPr>
            <p:cNvPr id="38" name="Rectangle 37">
              <a:extLst>
                <a:ext uri="{FF2B5EF4-FFF2-40B4-BE49-F238E27FC236}">
                  <a16:creationId xmlns:a16="http://schemas.microsoft.com/office/drawing/2014/main" id="{886497BA-AF24-D8DB-BBBD-07AF0D2AF7B5}"/>
                </a:ext>
              </a:extLst>
            </p:cNvPr>
            <p:cNvSpPr/>
            <p:nvPr/>
          </p:nvSpPr>
          <p:spPr>
            <a:xfrm>
              <a:off x="-290919" y="200774"/>
              <a:ext cx="12482920" cy="6657226"/>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Freeform: Shape 20">
              <a:extLst>
                <a:ext uri="{FF2B5EF4-FFF2-40B4-BE49-F238E27FC236}">
                  <a16:creationId xmlns:a16="http://schemas.microsoft.com/office/drawing/2014/main" id="{58C9D86E-E4DB-5CD8-256D-167B8269FFBE}"/>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a:extLst>
                <a:ext uri="{FF2B5EF4-FFF2-40B4-BE49-F238E27FC236}">
                  <a16:creationId xmlns:a16="http://schemas.microsoft.com/office/drawing/2014/main" id="{CB7C4A96-3373-D73A-C5EB-931D09926B21}"/>
                </a:ext>
              </a:extLst>
            </p:cNvPr>
            <p:cNvSpPr txBox="1"/>
            <p:nvPr/>
          </p:nvSpPr>
          <p:spPr>
            <a:xfrm rot="16200000">
              <a:off x="10872793" y="3218535"/>
              <a:ext cx="1992086" cy="598729"/>
            </a:xfrm>
            <a:prstGeom prst="rect">
              <a:avLst/>
            </a:prstGeom>
            <a:noFill/>
          </p:spPr>
          <p:txBody>
            <a:bodyPr wrap="square" rtlCol="0">
              <a:spAutoFit/>
            </a:bodyPr>
            <a:lstStyle/>
            <a:p>
              <a:pPr algn="ctr"/>
              <a:r>
                <a:rPr lang="en-US" sz="3200" dirty="0">
                  <a:solidFill>
                    <a:srgbClr val="F0EEF0"/>
                  </a:solidFill>
                  <a:latin typeface="Tw Cen MT" panose="020B0602020104020603" pitchFamily="34" charset="0"/>
                </a:rPr>
                <a:t>Types</a:t>
              </a:r>
            </a:p>
          </p:txBody>
        </p:sp>
        <p:pic>
          <p:nvPicPr>
            <p:cNvPr id="41" name="Picture 40">
              <a:extLst>
                <a:ext uri="{FF2B5EF4-FFF2-40B4-BE49-F238E27FC236}">
                  <a16:creationId xmlns:a16="http://schemas.microsoft.com/office/drawing/2014/main" id="{B4224DEB-426C-372D-5FA1-8BDEB00685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30000" y="3247473"/>
              <a:ext cx="530600" cy="530600"/>
            </a:xfrm>
            <a:prstGeom prst="rect">
              <a:avLst/>
            </a:prstGeom>
          </p:spPr>
        </p:pic>
      </p:grpSp>
      <p:grpSp>
        <p:nvGrpSpPr>
          <p:cNvPr id="42" name="Group 41">
            <a:extLst>
              <a:ext uri="{FF2B5EF4-FFF2-40B4-BE49-F238E27FC236}">
                <a16:creationId xmlns:a16="http://schemas.microsoft.com/office/drawing/2014/main" id="{ED2A338C-F2DC-EF83-6BF6-7FA04D3C2479}"/>
              </a:ext>
            </a:extLst>
          </p:cNvPr>
          <p:cNvGrpSpPr/>
          <p:nvPr/>
        </p:nvGrpSpPr>
        <p:grpSpPr>
          <a:xfrm>
            <a:off x="-10646431" y="0"/>
            <a:ext cx="12257760" cy="6890657"/>
            <a:chOff x="-290919" y="200774"/>
            <a:chExt cx="12550248" cy="6657226"/>
          </a:xfrm>
        </p:grpSpPr>
        <p:sp>
          <p:nvSpPr>
            <p:cNvPr id="43" name="Rectangle 42">
              <a:extLst>
                <a:ext uri="{FF2B5EF4-FFF2-40B4-BE49-F238E27FC236}">
                  <a16:creationId xmlns:a16="http://schemas.microsoft.com/office/drawing/2014/main" id="{5AA52C0B-31FB-1936-590B-4E2792E85CA7}"/>
                </a:ext>
              </a:extLst>
            </p:cNvPr>
            <p:cNvSpPr/>
            <p:nvPr/>
          </p:nvSpPr>
          <p:spPr>
            <a:xfrm>
              <a:off x="-290919" y="200774"/>
              <a:ext cx="12482920" cy="6657226"/>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Freeform: Shape 20">
              <a:extLst>
                <a:ext uri="{FF2B5EF4-FFF2-40B4-BE49-F238E27FC236}">
                  <a16:creationId xmlns:a16="http://schemas.microsoft.com/office/drawing/2014/main" id="{72038B80-16CA-3374-674B-7F6ABB9AE133}"/>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a:extLst>
                <a:ext uri="{FF2B5EF4-FFF2-40B4-BE49-F238E27FC236}">
                  <a16:creationId xmlns:a16="http://schemas.microsoft.com/office/drawing/2014/main" id="{3D8BB822-49DC-A7DE-CCFB-BFF8006B75B5}"/>
                </a:ext>
              </a:extLst>
            </p:cNvPr>
            <p:cNvSpPr txBox="1"/>
            <p:nvPr/>
          </p:nvSpPr>
          <p:spPr>
            <a:xfrm rot="16200000">
              <a:off x="10963922" y="3213408"/>
              <a:ext cx="1992086" cy="598729"/>
            </a:xfrm>
            <a:prstGeom prst="rect">
              <a:avLst/>
            </a:prstGeom>
            <a:noFill/>
          </p:spPr>
          <p:txBody>
            <a:bodyPr wrap="square" rtlCol="0">
              <a:spAutoFit/>
            </a:bodyPr>
            <a:lstStyle/>
            <a:p>
              <a:pPr algn="ctr"/>
              <a:r>
                <a:rPr lang="en-US" sz="3200" dirty="0">
                  <a:solidFill>
                    <a:srgbClr val="F0EEF0"/>
                  </a:solidFill>
                  <a:latin typeface="Tw Cen MT" panose="020B0602020104020603" pitchFamily="34" charset="0"/>
                </a:rPr>
                <a:t>Process</a:t>
              </a:r>
            </a:p>
          </p:txBody>
        </p:sp>
        <p:pic>
          <p:nvPicPr>
            <p:cNvPr id="46" name="Picture 45">
              <a:extLst>
                <a:ext uri="{FF2B5EF4-FFF2-40B4-BE49-F238E27FC236}">
                  <a16:creationId xmlns:a16="http://schemas.microsoft.com/office/drawing/2014/main" id="{5D72C743-4C13-4760-CEFA-6802FE559A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30000" y="3247473"/>
              <a:ext cx="530600" cy="530600"/>
            </a:xfrm>
            <a:prstGeom prst="rect">
              <a:avLst/>
            </a:prstGeom>
          </p:spPr>
        </p:pic>
      </p:grpSp>
      <p:grpSp>
        <p:nvGrpSpPr>
          <p:cNvPr id="47" name="Group 46">
            <a:extLst>
              <a:ext uri="{FF2B5EF4-FFF2-40B4-BE49-F238E27FC236}">
                <a16:creationId xmlns:a16="http://schemas.microsoft.com/office/drawing/2014/main" id="{F6A0B53D-ECE5-8E66-4C95-9D8F18008DB5}"/>
              </a:ext>
            </a:extLst>
          </p:cNvPr>
          <p:cNvGrpSpPr/>
          <p:nvPr/>
        </p:nvGrpSpPr>
        <p:grpSpPr>
          <a:xfrm>
            <a:off x="-11035649" y="0"/>
            <a:ext cx="12224879" cy="6890657"/>
            <a:chOff x="-290919" y="200774"/>
            <a:chExt cx="12516583" cy="6657226"/>
          </a:xfrm>
        </p:grpSpPr>
        <p:sp>
          <p:nvSpPr>
            <p:cNvPr id="48" name="Rectangle 47">
              <a:extLst>
                <a:ext uri="{FF2B5EF4-FFF2-40B4-BE49-F238E27FC236}">
                  <a16:creationId xmlns:a16="http://schemas.microsoft.com/office/drawing/2014/main" id="{77CC419B-7B78-3AE7-C97C-D2D3F8023428}"/>
                </a:ext>
              </a:extLst>
            </p:cNvPr>
            <p:cNvSpPr/>
            <p:nvPr/>
          </p:nvSpPr>
          <p:spPr>
            <a:xfrm>
              <a:off x="-290919" y="200774"/>
              <a:ext cx="12482920" cy="6657226"/>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Freeform: Shape 20">
              <a:extLst>
                <a:ext uri="{FF2B5EF4-FFF2-40B4-BE49-F238E27FC236}">
                  <a16:creationId xmlns:a16="http://schemas.microsoft.com/office/drawing/2014/main" id="{224D1335-3334-5D22-673A-4C68EB9C83F9}"/>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extBox 49">
              <a:extLst>
                <a:ext uri="{FF2B5EF4-FFF2-40B4-BE49-F238E27FC236}">
                  <a16:creationId xmlns:a16="http://schemas.microsoft.com/office/drawing/2014/main" id="{5047541C-B423-69C2-74DA-28A7B75F8DA2}"/>
                </a:ext>
              </a:extLst>
            </p:cNvPr>
            <p:cNvSpPr txBox="1"/>
            <p:nvPr/>
          </p:nvSpPr>
          <p:spPr>
            <a:xfrm rot="16200000">
              <a:off x="10930257" y="3230022"/>
              <a:ext cx="1992086" cy="598729"/>
            </a:xfrm>
            <a:prstGeom prst="rect">
              <a:avLst/>
            </a:prstGeom>
            <a:noFill/>
          </p:spPr>
          <p:txBody>
            <a:bodyPr wrap="square" rtlCol="0">
              <a:spAutoFit/>
            </a:bodyPr>
            <a:lstStyle/>
            <a:p>
              <a:pPr algn="ctr"/>
              <a:r>
                <a:rPr lang="en-US" sz="3200" dirty="0">
                  <a:solidFill>
                    <a:srgbClr val="F0EEF0"/>
                  </a:solidFill>
                  <a:latin typeface="Tw Cen MT" panose="020B0602020104020603" pitchFamily="34" charset="0"/>
                </a:rPr>
                <a:t>Testing</a:t>
              </a:r>
            </a:p>
          </p:txBody>
        </p:sp>
        <p:pic>
          <p:nvPicPr>
            <p:cNvPr id="51" name="Picture 50">
              <a:extLst>
                <a:ext uri="{FF2B5EF4-FFF2-40B4-BE49-F238E27FC236}">
                  <a16:creationId xmlns:a16="http://schemas.microsoft.com/office/drawing/2014/main" id="{A089207A-5A52-124A-AD2A-D0DE314873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30000" y="3247473"/>
              <a:ext cx="530600" cy="530600"/>
            </a:xfrm>
            <a:prstGeom prst="rect">
              <a:avLst/>
            </a:prstGeom>
          </p:spPr>
        </p:pic>
      </p:grpSp>
      <p:sp>
        <p:nvSpPr>
          <p:cNvPr id="8" name="TextBox 7">
            <a:extLst>
              <a:ext uri="{FF2B5EF4-FFF2-40B4-BE49-F238E27FC236}">
                <a16:creationId xmlns:a16="http://schemas.microsoft.com/office/drawing/2014/main" id="{2B6ED9ED-71FB-FF0D-F1DF-3D5A3446D7E8}"/>
              </a:ext>
            </a:extLst>
          </p:cNvPr>
          <p:cNvSpPr txBox="1"/>
          <p:nvPr/>
        </p:nvSpPr>
        <p:spPr>
          <a:xfrm>
            <a:off x="5624374" y="428626"/>
            <a:ext cx="4786313" cy="584775"/>
          </a:xfrm>
          <a:prstGeom prst="rect">
            <a:avLst/>
          </a:prstGeom>
          <a:noFill/>
        </p:spPr>
        <p:txBody>
          <a:bodyPr wrap="square" rtlCol="0">
            <a:spAutoFit/>
          </a:bodyPr>
          <a:lstStyle/>
          <a:p>
            <a:pPr algn="ctr"/>
            <a:r>
              <a:rPr lang="en-NP" sz="3200" b="1" u="sng" dirty="0">
                <a:latin typeface="Times New Roman" panose="02020603050405020304" pitchFamily="18" charset="0"/>
                <a:cs typeface="Times New Roman" panose="02020603050405020304" pitchFamily="18" charset="0"/>
              </a:rPr>
              <a:t>System Implementation</a:t>
            </a:r>
          </a:p>
        </p:txBody>
      </p:sp>
      <p:sp>
        <p:nvSpPr>
          <p:cNvPr id="7" name="TextBox 6">
            <a:extLst>
              <a:ext uri="{FF2B5EF4-FFF2-40B4-BE49-F238E27FC236}">
                <a16:creationId xmlns:a16="http://schemas.microsoft.com/office/drawing/2014/main" id="{C175BD87-8791-FF26-459A-5AC91691531A}"/>
              </a:ext>
            </a:extLst>
          </p:cNvPr>
          <p:cNvSpPr txBox="1"/>
          <p:nvPr/>
        </p:nvSpPr>
        <p:spPr>
          <a:xfrm>
            <a:off x="4208505" y="1176107"/>
            <a:ext cx="6793952" cy="4401205"/>
          </a:xfrm>
          <a:prstGeom prst="rect">
            <a:avLst/>
          </a:prstGeom>
          <a:noFill/>
        </p:spPr>
        <p:txBody>
          <a:bodyPr wrap="square" rtlCol="0">
            <a:spAutoFit/>
          </a:bodyPr>
          <a:lstStyle/>
          <a:p>
            <a:pPr marL="342900" indent="-342900" algn="just">
              <a:buFont typeface="Wingdings" pitchFamily="2" charset="2"/>
              <a:buChar char="q"/>
            </a:pPr>
            <a:r>
              <a:rPr lang="en-US" sz="2000" dirty="0">
                <a:latin typeface="Times New Roman" panose="02020603050405020304" pitchFamily="18" charset="0"/>
                <a:cs typeface="Times New Roman" panose="02020603050405020304" pitchFamily="18" charset="0"/>
              </a:rPr>
              <a:t>﻿System implementation is the development, installation and testing of system components and delivery of that system into production (Bentley et. al., 2007). The purpose of system implementation is to build a system, install it, replace and old systems, preparing system and user documentation and train users.</a:t>
            </a:r>
          </a:p>
          <a:p>
            <a:pPr algn="just"/>
            <a:endParaRPr lang="en-US" sz="2000" dirty="0">
              <a:latin typeface="Times New Roman" panose="02020603050405020304" pitchFamily="18" charset="0"/>
              <a:cs typeface="Times New Roman" panose="02020603050405020304" pitchFamily="18" charset="0"/>
            </a:endParaRPr>
          </a:p>
          <a:p>
            <a:pPr marL="342900" indent="-342900" algn="just">
              <a:buFont typeface="Wingdings" pitchFamily="2" charset="2"/>
              <a:buChar char="q"/>
            </a:pPr>
            <a:r>
              <a:rPr lang="en-US" sz="2000" dirty="0">
                <a:latin typeface="Times New Roman" panose="02020603050405020304" pitchFamily="18" charset="0"/>
                <a:cs typeface="Times New Roman" panose="02020603050405020304" pitchFamily="18" charset="0"/>
              </a:rPr>
              <a:t>﻿This lesson consists of six sections:</a:t>
            </a:r>
          </a:p>
          <a:p>
            <a:pPr marL="1257300" lvl="2" indent="-342900" algn="just">
              <a:buFont typeface="Wingdings" pitchFamily="2" charset="2"/>
              <a:buChar char="v"/>
            </a:pPr>
            <a:r>
              <a:rPr lang="en-US" sz="2000" dirty="0">
                <a:latin typeface="Times New Roman" panose="02020603050405020304" pitchFamily="18" charset="0"/>
                <a:cs typeface="Times New Roman" panose="02020603050405020304" pitchFamily="18" charset="0"/>
              </a:rPr>
              <a:t>Overview of system implementation</a:t>
            </a:r>
          </a:p>
          <a:p>
            <a:pPr marL="1257300" lvl="2" indent="-342900" algn="just">
              <a:buFont typeface="Wingdings" pitchFamily="2" charset="2"/>
              <a:buChar char="v"/>
            </a:pPr>
            <a:r>
              <a:rPr lang="en-US" sz="2000" dirty="0">
                <a:latin typeface="Times New Roman" panose="02020603050405020304" pitchFamily="18" charset="0"/>
                <a:cs typeface="Times New Roman" panose="02020603050405020304" pitchFamily="18" charset="0"/>
              </a:rPr>
              <a:t>Coding</a:t>
            </a:r>
          </a:p>
          <a:p>
            <a:pPr marL="1257300" lvl="2" indent="-342900" algn="just">
              <a:buFont typeface="Wingdings" pitchFamily="2" charset="2"/>
              <a:buChar char="v"/>
            </a:pPr>
            <a:r>
              <a:rPr lang="en-US" sz="2000" dirty="0">
                <a:latin typeface="Times New Roman" panose="02020603050405020304" pitchFamily="18" charset="0"/>
                <a:cs typeface="Times New Roman" panose="02020603050405020304" pitchFamily="18" charset="0"/>
              </a:rPr>
              <a:t>Testing</a:t>
            </a:r>
          </a:p>
          <a:p>
            <a:pPr marL="1257300" lvl="2" indent="-342900" algn="just">
              <a:buFont typeface="Wingdings" pitchFamily="2" charset="2"/>
              <a:buChar char="v"/>
            </a:pPr>
            <a:r>
              <a:rPr lang="en-US" sz="2000" dirty="0">
                <a:latin typeface="Times New Roman" panose="02020603050405020304" pitchFamily="18" charset="0"/>
                <a:cs typeface="Times New Roman" panose="02020603050405020304" pitchFamily="18" charset="0"/>
              </a:rPr>
              <a:t>Documenting the system</a:t>
            </a:r>
          </a:p>
          <a:p>
            <a:pPr marL="1257300" lvl="2" indent="-342900" algn="just">
              <a:buFont typeface="Wingdings" pitchFamily="2" charset="2"/>
              <a:buChar char="v"/>
            </a:pPr>
            <a:r>
              <a:rPr lang="en-US" sz="2000" dirty="0">
                <a:latin typeface="Times New Roman" panose="02020603050405020304" pitchFamily="18" charset="0"/>
                <a:cs typeface="Times New Roman" panose="02020603050405020304" pitchFamily="18" charset="0"/>
              </a:rPr>
              <a:t>Training</a:t>
            </a:r>
          </a:p>
          <a:p>
            <a:pPr marL="1257300" lvl="2" indent="-342900" algn="just">
              <a:buFont typeface="Wingdings" pitchFamily="2" charset="2"/>
              <a:buChar char="v"/>
            </a:pPr>
            <a:r>
              <a:rPr lang="en-US" sz="2000" dirty="0">
                <a:latin typeface="Times New Roman" panose="02020603050405020304" pitchFamily="18" charset="0"/>
                <a:cs typeface="Times New Roman" panose="02020603050405020304" pitchFamily="18" charset="0"/>
              </a:rPr>
              <a:t>Installation</a:t>
            </a:r>
          </a:p>
        </p:txBody>
      </p:sp>
      <p:pic>
        <p:nvPicPr>
          <p:cNvPr id="10" name="Picture 9">
            <a:extLst>
              <a:ext uri="{FF2B5EF4-FFF2-40B4-BE49-F238E27FC236}">
                <a16:creationId xmlns:a16="http://schemas.microsoft.com/office/drawing/2014/main" id="{2F60B362-A23B-DC82-5875-D49B1DB8C7C3}"/>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8956298" y="4135230"/>
            <a:ext cx="3233373" cy="2739385"/>
          </a:xfrm>
          <a:prstGeom prst="rect">
            <a:avLst/>
          </a:prstGeom>
        </p:spPr>
      </p:pic>
    </p:spTree>
    <p:extLst>
      <p:ext uri="{BB962C8B-B14F-4D97-AF65-F5344CB8AC3E}">
        <p14:creationId xmlns:p14="http://schemas.microsoft.com/office/powerpoint/2010/main" val="1923110018"/>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E2C76FAE-9C79-778F-3CCB-891BFF2A5715}"/>
              </a:ext>
            </a:extLst>
          </p:cNvPr>
          <p:cNvSpPr/>
          <p:nvPr/>
        </p:nvSpPr>
        <p:spPr>
          <a:xfrm>
            <a:off x="-481264" y="-252663"/>
            <a:ext cx="6288506" cy="7363326"/>
          </a:xfrm>
          <a:prstGeom prst="rect">
            <a:avLst/>
          </a:prstGeom>
          <a:blipFill>
            <a:blip r:embed="rId2"/>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P"/>
          </a:p>
        </p:txBody>
      </p:sp>
      <p:sp>
        <p:nvSpPr>
          <p:cNvPr id="13" name="TextBox 12">
            <a:extLst>
              <a:ext uri="{FF2B5EF4-FFF2-40B4-BE49-F238E27FC236}">
                <a16:creationId xmlns:a16="http://schemas.microsoft.com/office/drawing/2014/main" id="{BD0A5916-9E7C-42EA-DE42-6E1C57847B6B}"/>
              </a:ext>
            </a:extLst>
          </p:cNvPr>
          <p:cNvSpPr txBox="1"/>
          <p:nvPr/>
        </p:nvSpPr>
        <p:spPr>
          <a:xfrm>
            <a:off x="5807242" y="0"/>
            <a:ext cx="6464968" cy="2123658"/>
          </a:xfrm>
          <a:prstGeom prst="rect">
            <a:avLst/>
          </a:prstGeom>
          <a:noFill/>
        </p:spPr>
        <p:txBody>
          <a:bodyPr wrap="square" rtlCol="0">
            <a:spAutoFit/>
          </a:bodyPr>
          <a:lstStyle/>
          <a:p>
            <a:r>
              <a:rPr lang="en-NP" sz="6600" b="1" dirty="0">
                <a:solidFill>
                  <a:srgbClr val="FF5969"/>
                </a:solidFill>
                <a:latin typeface="Cooper Black" panose="0208090404030B020404" pitchFamily="18" charset="77"/>
                <a:ea typeface="Ayuthaya" pitchFamily="2" charset="-34"/>
                <a:cs typeface="Ayuthaya" pitchFamily="2" charset="-34"/>
              </a:rPr>
              <a:t>THANK YOU EVERYONE !!!! </a:t>
            </a:r>
          </a:p>
        </p:txBody>
      </p:sp>
      <p:sp>
        <p:nvSpPr>
          <p:cNvPr id="14" name="TextBox 13">
            <a:extLst>
              <a:ext uri="{FF2B5EF4-FFF2-40B4-BE49-F238E27FC236}">
                <a16:creationId xmlns:a16="http://schemas.microsoft.com/office/drawing/2014/main" id="{7B0582E6-7F8C-835F-D6EE-970B08EDCFEC}"/>
              </a:ext>
            </a:extLst>
          </p:cNvPr>
          <p:cNvSpPr txBox="1"/>
          <p:nvPr/>
        </p:nvSpPr>
        <p:spPr>
          <a:xfrm>
            <a:off x="6240379" y="2597661"/>
            <a:ext cx="5951621" cy="584775"/>
          </a:xfrm>
          <a:prstGeom prst="rect">
            <a:avLst/>
          </a:prstGeom>
          <a:noFill/>
        </p:spPr>
        <p:txBody>
          <a:bodyPr wrap="square" rtlCol="0">
            <a:spAutoFit/>
          </a:bodyPr>
          <a:lstStyle/>
          <a:p>
            <a:r>
              <a:rPr lang="en-NP" sz="3200" dirty="0">
                <a:solidFill>
                  <a:srgbClr val="52C9BD"/>
                </a:solidFill>
                <a:latin typeface="Cooper Black" panose="0208090404030B020404" pitchFamily="18" charset="77"/>
              </a:rPr>
              <a:t>For you attention.</a:t>
            </a:r>
          </a:p>
        </p:txBody>
      </p:sp>
      <p:sp>
        <p:nvSpPr>
          <p:cNvPr id="15" name="TextBox 14">
            <a:extLst>
              <a:ext uri="{FF2B5EF4-FFF2-40B4-BE49-F238E27FC236}">
                <a16:creationId xmlns:a16="http://schemas.microsoft.com/office/drawing/2014/main" id="{73B0E940-9C58-026F-5632-BC0D3CE54DF8}"/>
              </a:ext>
            </a:extLst>
          </p:cNvPr>
          <p:cNvSpPr txBox="1"/>
          <p:nvPr/>
        </p:nvSpPr>
        <p:spPr>
          <a:xfrm>
            <a:off x="6096000" y="3675564"/>
            <a:ext cx="4082716" cy="830997"/>
          </a:xfrm>
          <a:prstGeom prst="rect">
            <a:avLst/>
          </a:prstGeom>
          <a:noFill/>
        </p:spPr>
        <p:txBody>
          <a:bodyPr wrap="square" rtlCol="0">
            <a:spAutoFit/>
          </a:bodyPr>
          <a:lstStyle/>
          <a:p>
            <a:r>
              <a:rPr lang="en-NP" sz="4800" dirty="0">
                <a:solidFill>
                  <a:srgbClr val="5D7373"/>
                </a:solidFill>
                <a:latin typeface="Cooper Black" panose="0208090404030B020404" pitchFamily="18" charset="77"/>
              </a:rPr>
              <a:t>Any Queries</a:t>
            </a:r>
          </a:p>
        </p:txBody>
      </p:sp>
      <p:sp>
        <p:nvSpPr>
          <p:cNvPr id="18" name="TextBox 17">
            <a:extLst>
              <a:ext uri="{FF2B5EF4-FFF2-40B4-BE49-F238E27FC236}">
                <a16:creationId xmlns:a16="http://schemas.microsoft.com/office/drawing/2014/main" id="{61C054ED-C994-278C-5353-102A00FEE00D}"/>
              </a:ext>
            </a:extLst>
          </p:cNvPr>
          <p:cNvSpPr txBox="1"/>
          <p:nvPr/>
        </p:nvSpPr>
        <p:spPr>
          <a:xfrm>
            <a:off x="9922044" y="2508666"/>
            <a:ext cx="1515979" cy="3170099"/>
          </a:xfrm>
          <a:prstGeom prst="rect">
            <a:avLst/>
          </a:prstGeom>
          <a:noFill/>
        </p:spPr>
        <p:txBody>
          <a:bodyPr wrap="square" rtlCol="0">
            <a:spAutoFit/>
          </a:bodyPr>
          <a:lstStyle/>
          <a:p>
            <a:r>
              <a:rPr lang="en-NP" sz="20000" dirty="0">
                <a:latin typeface="Cooper Black" panose="0208090404030B020404" pitchFamily="18" charset="77"/>
              </a:rPr>
              <a:t>?</a:t>
            </a:r>
          </a:p>
        </p:txBody>
      </p:sp>
    </p:spTree>
    <p:extLst>
      <p:ext uri="{BB962C8B-B14F-4D97-AF65-F5344CB8AC3E}">
        <p14:creationId xmlns:p14="http://schemas.microsoft.com/office/powerpoint/2010/main" val="19455217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repeatCount="indefinite"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2000"/>
                                        <p:tgtEl>
                                          <p:spTgt spid="18"/>
                                        </p:tgtEl>
                                      </p:cBhvr>
                                    </p:animEffect>
                                    <p:anim calcmode="lin" valueType="num">
                                      <p:cBhvr>
                                        <p:cTn id="8" dur="2000" fill="hold"/>
                                        <p:tgtEl>
                                          <p:spTgt spid="18"/>
                                        </p:tgtEl>
                                        <p:attrNameLst>
                                          <p:attrName>ppt_w</p:attrName>
                                        </p:attrNameLst>
                                      </p:cBhvr>
                                      <p:tavLst>
                                        <p:tav tm="0" fmla="#ppt_w*sin(2.5*pi*$)">
                                          <p:val>
                                            <p:fltVal val="0"/>
                                          </p:val>
                                        </p:tav>
                                        <p:tav tm="100000">
                                          <p:val>
                                            <p:fltVal val="1"/>
                                          </p:val>
                                        </p:tav>
                                      </p:tavLst>
                                    </p:anim>
                                    <p:anim calcmode="lin" valueType="num">
                                      <p:cBhvr>
                                        <p:cTn id="9" dur="2000" fill="hold"/>
                                        <p:tgtEl>
                                          <p:spTgt spid="18"/>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C8A16B82-6A3C-46F5-8D32-072FDF89864A}"/>
              </a:ext>
            </a:extLst>
          </p:cNvPr>
          <p:cNvGrpSpPr/>
          <p:nvPr/>
        </p:nvGrpSpPr>
        <p:grpSpPr>
          <a:xfrm>
            <a:off x="15181" y="0"/>
            <a:ext cx="12283055" cy="6890657"/>
            <a:chOff x="-290919" y="200774"/>
            <a:chExt cx="12576146" cy="6657226"/>
          </a:xfrm>
        </p:grpSpPr>
        <p:sp>
          <p:nvSpPr>
            <p:cNvPr id="20" name="Rectangle 19">
              <a:extLst>
                <a:ext uri="{FF2B5EF4-FFF2-40B4-BE49-F238E27FC236}">
                  <a16:creationId xmlns:a16="http://schemas.microsoft.com/office/drawing/2014/main" id="{2F391CEE-E392-4A9D-BD11-6954B994FB42}"/>
                </a:ext>
              </a:extLst>
            </p:cNvPr>
            <p:cNvSpPr/>
            <p:nvPr/>
          </p:nvSpPr>
          <p:spPr>
            <a:xfrm>
              <a:off x="-290919" y="200774"/>
              <a:ext cx="12482920" cy="6657226"/>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Freeform: Shape 20">
              <a:extLst>
                <a:ext uri="{FF2B5EF4-FFF2-40B4-BE49-F238E27FC236}">
                  <a16:creationId xmlns:a16="http://schemas.microsoft.com/office/drawing/2014/main" id="{7AC43ACA-5000-40E2-80D3-19833F9F1A3F}"/>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BE022673-C77C-4E8F-AF41-8B283703E87E}"/>
                </a:ext>
              </a:extLst>
            </p:cNvPr>
            <p:cNvSpPr txBox="1"/>
            <p:nvPr/>
          </p:nvSpPr>
          <p:spPr>
            <a:xfrm rot="16200000">
              <a:off x="10989820" y="3218536"/>
              <a:ext cx="1992086" cy="598729"/>
            </a:xfrm>
            <a:prstGeom prst="rect">
              <a:avLst/>
            </a:prstGeom>
            <a:noFill/>
          </p:spPr>
          <p:txBody>
            <a:bodyPr wrap="square" rtlCol="0">
              <a:spAutoFit/>
            </a:bodyPr>
            <a:lstStyle/>
            <a:p>
              <a:pPr algn="ctr"/>
              <a:r>
                <a:rPr lang="en-US" sz="3200" dirty="0">
                  <a:solidFill>
                    <a:srgbClr val="F0EEF0"/>
                  </a:solidFill>
                  <a:latin typeface="Tw Cen MT" panose="020B0602020104020603" pitchFamily="34" charset="0"/>
                </a:rPr>
                <a:t>Introduction</a:t>
              </a:r>
            </a:p>
          </p:txBody>
        </p:sp>
        <p:pic>
          <p:nvPicPr>
            <p:cNvPr id="23" name="Picture 22">
              <a:extLst>
                <a:ext uri="{FF2B5EF4-FFF2-40B4-BE49-F238E27FC236}">
                  <a16:creationId xmlns:a16="http://schemas.microsoft.com/office/drawing/2014/main" id="{E8AD023B-AE8D-405F-90E6-27B0D47079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30000" y="3247473"/>
              <a:ext cx="530600" cy="530600"/>
            </a:xfrm>
            <a:prstGeom prst="rect">
              <a:avLst/>
            </a:prstGeom>
          </p:spPr>
        </p:pic>
      </p:grpSp>
      <p:grpSp>
        <p:nvGrpSpPr>
          <p:cNvPr id="2" name="Group 1">
            <a:extLst>
              <a:ext uri="{FF2B5EF4-FFF2-40B4-BE49-F238E27FC236}">
                <a16:creationId xmlns:a16="http://schemas.microsoft.com/office/drawing/2014/main" id="{E7BBC821-7E87-7919-CFE7-47DB877D5E11}"/>
              </a:ext>
            </a:extLst>
          </p:cNvPr>
          <p:cNvGrpSpPr/>
          <p:nvPr/>
        </p:nvGrpSpPr>
        <p:grpSpPr>
          <a:xfrm>
            <a:off x="-368499" y="0"/>
            <a:ext cx="12283056" cy="6890657"/>
            <a:chOff x="-290919" y="200774"/>
            <a:chExt cx="12576147" cy="6657226"/>
          </a:xfrm>
        </p:grpSpPr>
        <p:sp>
          <p:nvSpPr>
            <p:cNvPr id="3" name="Rectangle 2">
              <a:extLst>
                <a:ext uri="{FF2B5EF4-FFF2-40B4-BE49-F238E27FC236}">
                  <a16:creationId xmlns:a16="http://schemas.microsoft.com/office/drawing/2014/main" id="{4357B14E-8DC7-65D1-F50A-E5D480AF1CF0}"/>
                </a:ext>
              </a:extLst>
            </p:cNvPr>
            <p:cNvSpPr/>
            <p:nvPr/>
          </p:nvSpPr>
          <p:spPr>
            <a:xfrm>
              <a:off x="-290919" y="200774"/>
              <a:ext cx="12482920" cy="6657226"/>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Freeform: Shape 20">
              <a:extLst>
                <a:ext uri="{FF2B5EF4-FFF2-40B4-BE49-F238E27FC236}">
                  <a16:creationId xmlns:a16="http://schemas.microsoft.com/office/drawing/2014/main" id="{8BAB2218-E649-982D-C809-6AE393EC178A}"/>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BA190542-C76C-47D0-0C6B-52BFCA16E8B7}"/>
                </a:ext>
              </a:extLst>
            </p:cNvPr>
            <p:cNvSpPr txBox="1"/>
            <p:nvPr/>
          </p:nvSpPr>
          <p:spPr>
            <a:xfrm rot="16200000">
              <a:off x="10747481" y="3227380"/>
              <a:ext cx="2476766" cy="598729"/>
            </a:xfrm>
            <a:prstGeom prst="rect">
              <a:avLst/>
            </a:prstGeom>
            <a:noFill/>
          </p:spPr>
          <p:txBody>
            <a:bodyPr wrap="square" rtlCol="0">
              <a:spAutoFit/>
            </a:bodyPr>
            <a:lstStyle/>
            <a:p>
              <a:pPr algn="ctr"/>
              <a:r>
                <a:rPr lang="en-US" sz="3200" dirty="0">
                  <a:solidFill>
                    <a:srgbClr val="F0EEF0"/>
                  </a:solidFill>
                  <a:latin typeface="Tw Cen MT" panose="020B0602020104020603" pitchFamily="34" charset="0"/>
                </a:rPr>
                <a:t>Installation</a:t>
              </a:r>
            </a:p>
          </p:txBody>
        </p:sp>
        <p:pic>
          <p:nvPicPr>
            <p:cNvPr id="6" name="Picture 5">
              <a:extLst>
                <a:ext uri="{FF2B5EF4-FFF2-40B4-BE49-F238E27FC236}">
                  <a16:creationId xmlns:a16="http://schemas.microsoft.com/office/drawing/2014/main" id="{C4B67F8C-F436-7ECE-00C9-78A722FB63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30000" y="3247473"/>
              <a:ext cx="530600" cy="530600"/>
            </a:xfrm>
            <a:prstGeom prst="rect">
              <a:avLst/>
            </a:prstGeom>
          </p:spPr>
        </p:pic>
      </p:grpSp>
      <p:grpSp>
        <p:nvGrpSpPr>
          <p:cNvPr id="12" name="Group 11">
            <a:extLst>
              <a:ext uri="{FF2B5EF4-FFF2-40B4-BE49-F238E27FC236}">
                <a16:creationId xmlns:a16="http://schemas.microsoft.com/office/drawing/2014/main" id="{9025340B-E80F-343E-9298-06F95332B65C}"/>
              </a:ext>
            </a:extLst>
          </p:cNvPr>
          <p:cNvGrpSpPr/>
          <p:nvPr/>
        </p:nvGrpSpPr>
        <p:grpSpPr>
          <a:xfrm>
            <a:off x="-8412725" y="0"/>
            <a:ext cx="12192001" cy="6890657"/>
            <a:chOff x="-290919" y="200774"/>
            <a:chExt cx="12482920" cy="6657226"/>
          </a:xfrm>
        </p:grpSpPr>
        <p:sp>
          <p:nvSpPr>
            <p:cNvPr id="13" name="Rectangle 12">
              <a:extLst>
                <a:ext uri="{FF2B5EF4-FFF2-40B4-BE49-F238E27FC236}">
                  <a16:creationId xmlns:a16="http://schemas.microsoft.com/office/drawing/2014/main" id="{2A86AA0D-2417-593D-7C4E-20F608E4F49D}"/>
                </a:ext>
              </a:extLst>
            </p:cNvPr>
            <p:cNvSpPr/>
            <p:nvPr/>
          </p:nvSpPr>
          <p:spPr>
            <a:xfrm>
              <a:off x="-290919" y="200774"/>
              <a:ext cx="12482920" cy="6657226"/>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Freeform: Shape 20">
              <a:extLst>
                <a:ext uri="{FF2B5EF4-FFF2-40B4-BE49-F238E27FC236}">
                  <a16:creationId xmlns:a16="http://schemas.microsoft.com/office/drawing/2014/main" id="{FDECC909-287C-4761-B9C9-2FAC14D65333}"/>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86D1CCB1-3ED0-75FB-F5C2-5AFD943C1050}"/>
                </a:ext>
              </a:extLst>
            </p:cNvPr>
            <p:cNvSpPr txBox="1"/>
            <p:nvPr/>
          </p:nvSpPr>
          <p:spPr>
            <a:xfrm rot="16200000">
              <a:off x="10872793" y="3218535"/>
              <a:ext cx="1992086" cy="598729"/>
            </a:xfrm>
            <a:prstGeom prst="rect">
              <a:avLst/>
            </a:prstGeom>
            <a:noFill/>
          </p:spPr>
          <p:txBody>
            <a:bodyPr wrap="square" rtlCol="0">
              <a:spAutoFit/>
            </a:bodyPr>
            <a:lstStyle/>
            <a:p>
              <a:pPr algn="ctr"/>
              <a:r>
                <a:rPr lang="en-US" sz="3200" dirty="0">
                  <a:solidFill>
                    <a:srgbClr val="F0EEF0"/>
                  </a:solidFill>
                  <a:latin typeface="Tw Cen MT" panose="020B0602020104020603" pitchFamily="34" charset="0"/>
                </a:rPr>
                <a:t>Types</a:t>
              </a:r>
            </a:p>
          </p:txBody>
        </p:sp>
        <p:pic>
          <p:nvPicPr>
            <p:cNvPr id="16" name="Picture 15">
              <a:extLst>
                <a:ext uri="{FF2B5EF4-FFF2-40B4-BE49-F238E27FC236}">
                  <a16:creationId xmlns:a16="http://schemas.microsoft.com/office/drawing/2014/main" id="{C1E6DBA5-0646-6BB6-1C17-94F6D8D669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30000" y="3247473"/>
              <a:ext cx="530600" cy="530600"/>
            </a:xfrm>
            <a:prstGeom prst="rect">
              <a:avLst/>
            </a:prstGeom>
          </p:spPr>
        </p:pic>
      </p:grpSp>
      <p:grpSp>
        <p:nvGrpSpPr>
          <p:cNvPr id="17" name="Group 16">
            <a:extLst>
              <a:ext uri="{FF2B5EF4-FFF2-40B4-BE49-F238E27FC236}">
                <a16:creationId xmlns:a16="http://schemas.microsoft.com/office/drawing/2014/main" id="{8FB9E86B-6EC9-EA7E-B264-912252A61CE9}"/>
              </a:ext>
            </a:extLst>
          </p:cNvPr>
          <p:cNvGrpSpPr/>
          <p:nvPr/>
        </p:nvGrpSpPr>
        <p:grpSpPr>
          <a:xfrm>
            <a:off x="-8894578" y="0"/>
            <a:ext cx="12257760" cy="6890657"/>
            <a:chOff x="-290919" y="200774"/>
            <a:chExt cx="12550248" cy="6657226"/>
          </a:xfrm>
        </p:grpSpPr>
        <p:sp>
          <p:nvSpPr>
            <p:cNvPr id="18" name="Rectangle 17">
              <a:extLst>
                <a:ext uri="{FF2B5EF4-FFF2-40B4-BE49-F238E27FC236}">
                  <a16:creationId xmlns:a16="http://schemas.microsoft.com/office/drawing/2014/main" id="{3984AE5E-5855-2DB3-64B5-AB1B5D10986F}"/>
                </a:ext>
              </a:extLst>
            </p:cNvPr>
            <p:cNvSpPr/>
            <p:nvPr/>
          </p:nvSpPr>
          <p:spPr>
            <a:xfrm>
              <a:off x="-290919" y="200774"/>
              <a:ext cx="12482920" cy="6657226"/>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Freeform: Shape 20">
              <a:extLst>
                <a:ext uri="{FF2B5EF4-FFF2-40B4-BE49-F238E27FC236}">
                  <a16:creationId xmlns:a16="http://schemas.microsoft.com/office/drawing/2014/main" id="{40C5A265-C4C0-7B12-0F66-1AA11428E48D}"/>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DA05D2F6-1050-80CD-63B4-6295D64BAE02}"/>
                </a:ext>
              </a:extLst>
            </p:cNvPr>
            <p:cNvSpPr txBox="1"/>
            <p:nvPr/>
          </p:nvSpPr>
          <p:spPr>
            <a:xfrm rot="16200000">
              <a:off x="10963922" y="3213408"/>
              <a:ext cx="1992086" cy="598729"/>
            </a:xfrm>
            <a:prstGeom prst="rect">
              <a:avLst/>
            </a:prstGeom>
            <a:noFill/>
          </p:spPr>
          <p:txBody>
            <a:bodyPr wrap="square" rtlCol="0">
              <a:spAutoFit/>
            </a:bodyPr>
            <a:lstStyle/>
            <a:p>
              <a:pPr algn="ctr"/>
              <a:r>
                <a:rPr lang="en-US" sz="3200" dirty="0">
                  <a:solidFill>
                    <a:srgbClr val="F0EEF0"/>
                  </a:solidFill>
                  <a:latin typeface="Tw Cen MT" panose="020B0602020104020603" pitchFamily="34" charset="0"/>
                </a:rPr>
                <a:t>SQ</a:t>
              </a:r>
            </a:p>
          </p:txBody>
        </p:sp>
        <p:pic>
          <p:nvPicPr>
            <p:cNvPr id="26" name="Picture 25">
              <a:extLst>
                <a:ext uri="{FF2B5EF4-FFF2-40B4-BE49-F238E27FC236}">
                  <a16:creationId xmlns:a16="http://schemas.microsoft.com/office/drawing/2014/main" id="{4DEA09E1-00A2-6255-7BC8-9364DA737B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30000" y="3247473"/>
              <a:ext cx="530600" cy="530600"/>
            </a:xfrm>
            <a:prstGeom prst="rect">
              <a:avLst/>
            </a:prstGeom>
          </p:spPr>
        </p:pic>
      </p:grpSp>
      <p:grpSp>
        <p:nvGrpSpPr>
          <p:cNvPr id="27" name="Group 26">
            <a:extLst>
              <a:ext uri="{FF2B5EF4-FFF2-40B4-BE49-F238E27FC236}">
                <a16:creationId xmlns:a16="http://schemas.microsoft.com/office/drawing/2014/main" id="{C065B357-F87D-1864-9A26-53190B087291}"/>
              </a:ext>
            </a:extLst>
          </p:cNvPr>
          <p:cNvGrpSpPr/>
          <p:nvPr/>
        </p:nvGrpSpPr>
        <p:grpSpPr>
          <a:xfrm>
            <a:off x="-9300978" y="0"/>
            <a:ext cx="12224879" cy="6890657"/>
            <a:chOff x="-290919" y="200774"/>
            <a:chExt cx="12516583" cy="6657226"/>
          </a:xfrm>
        </p:grpSpPr>
        <p:sp>
          <p:nvSpPr>
            <p:cNvPr id="28" name="Rectangle 27">
              <a:extLst>
                <a:ext uri="{FF2B5EF4-FFF2-40B4-BE49-F238E27FC236}">
                  <a16:creationId xmlns:a16="http://schemas.microsoft.com/office/drawing/2014/main" id="{AA637CBE-157E-E0C2-D881-C318465FAC08}"/>
                </a:ext>
              </a:extLst>
            </p:cNvPr>
            <p:cNvSpPr/>
            <p:nvPr/>
          </p:nvSpPr>
          <p:spPr>
            <a:xfrm>
              <a:off x="-290919" y="200774"/>
              <a:ext cx="12482920" cy="6657226"/>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Freeform: Shape 20">
              <a:extLst>
                <a:ext uri="{FF2B5EF4-FFF2-40B4-BE49-F238E27FC236}">
                  <a16:creationId xmlns:a16="http://schemas.microsoft.com/office/drawing/2014/main" id="{BC369E84-C5CB-A5DE-CA74-85398BCCE5F5}"/>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5BB8DFB8-B653-1B48-AFF5-E4CD21380924}"/>
                </a:ext>
              </a:extLst>
            </p:cNvPr>
            <p:cNvSpPr txBox="1"/>
            <p:nvPr/>
          </p:nvSpPr>
          <p:spPr>
            <a:xfrm rot="16200000">
              <a:off x="10930257" y="3230022"/>
              <a:ext cx="1992086" cy="598729"/>
            </a:xfrm>
            <a:prstGeom prst="rect">
              <a:avLst/>
            </a:prstGeom>
            <a:noFill/>
          </p:spPr>
          <p:txBody>
            <a:bodyPr wrap="square" rtlCol="0">
              <a:spAutoFit/>
            </a:bodyPr>
            <a:lstStyle/>
            <a:p>
              <a:pPr algn="ctr"/>
              <a:r>
                <a:rPr lang="en-US" sz="3200" dirty="0">
                  <a:solidFill>
                    <a:srgbClr val="F0EEF0"/>
                  </a:solidFill>
                  <a:latin typeface="Tw Cen MT" panose="020B0602020104020603" pitchFamily="34" charset="0"/>
                </a:rPr>
                <a:t>FTR</a:t>
              </a:r>
            </a:p>
          </p:txBody>
        </p:sp>
        <p:pic>
          <p:nvPicPr>
            <p:cNvPr id="31" name="Picture 30">
              <a:extLst>
                <a:ext uri="{FF2B5EF4-FFF2-40B4-BE49-F238E27FC236}">
                  <a16:creationId xmlns:a16="http://schemas.microsoft.com/office/drawing/2014/main" id="{AE1D72F8-F462-C106-1613-5813E44735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30000" y="3247473"/>
              <a:ext cx="530600" cy="530600"/>
            </a:xfrm>
            <a:prstGeom prst="rect">
              <a:avLst/>
            </a:prstGeom>
          </p:spPr>
        </p:pic>
      </p:grpSp>
      <p:grpSp>
        <p:nvGrpSpPr>
          <p:cNvPr id="32" name="Group 31">
            <a:extLst>
              <a:ext uri="{FF2B5EF4-FFF2-40B4-BE49-F238E27FC236}">
                <a16:creationId xmlns:a16="http://schemas.microsoft.com/office/drawing/2014/main" id="{0FE2B8B2-6078-C744-B49B-C321EECECF96}"/>
              </a:ext>
            </a:extLst>
          </p:cNvPr>
          <p:cNvGrpSpPr/>
          <p:nvPr/>
        </p:nvGrpSpPr>
        <p:grpSpPr>
          <a:xfrm>
            <a:off x="-9758178" y="0"/>
            <a:ext cx="12269865" cy="6890657"/>
            <a:chOff x="-290919" y="200774"/>
            <a:chExt cx="12562642" cy="6657226"/>
          </a:xfrm>
        </p:grpSpPr>
        <p:sp>
          <p:nvSpPr>
            <p:cNvPr id="33" name="Rectangle 32">
              <a:extLst>
                <a:ext uri="{FF2B5EF4-FFF2-40B4-BE49-F238E27FC236}">
                  <a16:creationId xmlns:a16="http://schemas.microsoft.com/office/drawing/2014/main" id="{0B766C6B-357B-4BE8-C325-CB58E8A06E5D}"/>
                </a:ext>
              </a:extLst>
            </p:cNvPr>
            <p:cNvSpPr/>
            <p:nvPr/>
          </p:nvSpPr>
          <p:spPr>
            <a:xfrm>
              <a:off x="-290919" y="200774"/>
              <a:ext cx="12482920" cy="6657226"/>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p>
          </p:txBody>
        </p:sp>
        <p:sp>
          <p:nvSpPr>
            <p:cNvPr id="34" name="Freeform: Shape 20">
              <a:extLst>
                <a:ext uri="{FF2B5EF4-FFF2-40B4-BE49-F238E27FC236}">
                  <a16:creationId xmlns:a16="http://schemas.microsoft.com/office/drawing/2014/main" id="{2FB9B49C-6D9C-EBCD-6B43-762DC0F229D9}"/>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35" name="TextBox 34">
              <a:extLst>
                <a:ext uri="{FF2B5EF4-FFF2-40B4-BE49-F238E27FC236}">
                  <a16:creationId xmlns:a16="http://schemas.microsoft.com/office/drawing/2014/main" id="{3F753081-5A61-C163-264E-E570A061DA59}"/>
                </a:ext>
              </a:extLst>
            </p:cNvPr>
            <p:cNvSpPr txBox="1"/>
            <p:nvPr/>
          </p:nvSpPr>
          <p:spPr>
            <a:xfrm rot="16200000">
              <a:off x="10884108" y="3213408"/>
              <a:ext cx="2176501" cy="598729"/>
            </a:xfrm>
            <a:prstGeom prst="rect">
              <a:avLst/>
            </a:prstGeom>
            <a:noFill/>
          </p:spPr>
          <p:txBody>
            <a:bodyPr wrap="square" rtlCol="0">
              <a:spAutoFit/>
            </a:bodyPr>
            <a:lstStyle/>
            <a:p>
              <a:pPr algn="ctr"/>
              <a:r>
                <a:rPr lang="en-US" sz="3200" dirty="0">
                  <a:solidFill>
                    <a:srgbClr val="F0EEF0"/>
                  </a:solidFill>
                  <a:latin typeface="Tw Cen MT" panose="020B0602020104020603" pitchFamily="34" charset="0"/>
                </a:rPr>
                <a:t>Maintenance</a:t>
              </a:r>
            </a:p>
          </p:txBody>
        </p:sp>
        <p:pic>
          <p:nvPicPr>
            <p:cNvPr id="36" name="Picture 35">
              <a:extLst>
                <a:ext uri="{FF2B5EF4-FFF2-40B4-BE49-F238E27FC236}">
                  <a16:creationId xmlns:a16="http://schemas.microsoft.com/office/drawing/2014/main" id="{B85F4404-43F2-B25A-2B55-B376BF137B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30000" y="3247473"/>
              <a:ext cx="530600" cy="530600"/>
            </a:xfrm>
            <a:prstGeom prst="rect">
              <a:avLst/>
            </a:prstGeom>
          </p:spPr>
        </p:pic>
      </p:grpSp>
      <p:grpSp>
        <p:nvGrpSpPr>
          <p:cNvPr id="37" name="Group 36">
            <a:extLst>
              <a:ext uri="{FF2B5EF4-FFF2-40B4-BE49-F238E27FC236}">
                <a16:creationId xmlns:a16="http://schemas.microsoft.com/office/drawing/2014/main" id="{6EB96245-2326-AD90-A898-32AD6B0CF64A}"/>
              </a:ext>
            </a:extLst>
          </p:cNvPr>
          <p:cNvGrpSpPr/>
          <p:nvPr/>
        </p:nvGrpSpPr>
        <p:grpSpPr>
          <a:xfrm>
            <a:off x="-10165325" y="0"/>
            <a:ext cx="12192001" cy="6890657"/>
            <a:chOff x="-290919" y="200774"/>
            <a:chExt cx="12482920" cy="6657226"/>
          </a:xfrm>
        </p:grpSpPr>
        <p:sp>
          <p:nvSpPr>
            <p:cNvPr id="38" name="Rectangle 37">
              <a:extLst>
                <a:ext uri="{FF2B5EF4-FFF2-40B4-BE49-F238E27FC236}">
                  <a16:creationId xmlns:a16="http://schemas.microsoft.com/office/drawing/2014/main" id="{886497BA-AF24-D8DB-BBBD-07AF0D2AF7B5}"/>
                </a:ext>
              </a:extLst>
            </p:cNvPr>
            <p:cNvSpPr/>
            <p:nvPr/>
          </p:nvSpPr>
          <p:spPr>
            <a:xfrm>
              <a:off x="-290919" y="200774"/>
              <a:ext cx="12482920" cy="6657226"/>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Freeform: Shape 20">
              <a:extLst>
                <a:ext uri="{FF2B5EF4-FFF2-40B4-BE49-F238E27FC236}">
                  <a16:creationId xmlns:a16="http://schemas.microsoft.com/office/drawing/2014/main" id="{58C9D86E-E4DB-5CD8-256D-167B8269FFBE}"/>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a:extLst>
                <a:ext uri="{FF2B5EF4-FFF2-40B4-BE49-F238E27FC236}">
                  <a16:creationId xmlns:a16="http://schemas.microsoft.com/office/drawing/2014/main" id="{CB7C4A96-3373-D73A-C5EB-931D09926B21}"/>
                </a:ext>
              </a:extLst>
            </p:cNvPr>
            <p:cNvSpPr txBox="1"/>
            <p:nvPr/>
          </p:nvSpPr>
          <p:spPr>
            <a:xfrm rot="16200000">
              <a:off x="10872793" y="3218535"/>
              <a:ext cx="1992086" cy="598729"/>
            </a:xfrm>
            <a:prstGeom prst="rect">
              <a:avLst/>
            </a:prstGeom>
            <a:noFill/>
          </p:spPr>
          <p:txBody>
            <a:bodyPr wrap="square" rtlCol="0">
              <a:spAutoFit/>
            </a:bodyPr>
            <a:lstStyle/>
            <a:p>
              <a:pPr algn="ctr"/>
              <a:r>
                <a:rPr lang="en-US" sz="3200" dirty="0">
                  <a:solidFill>
                    <a:srgbClr val="F0EEF0"/>
                  </a:solidFill>
                  <a:latin typeface="Tw Cen MT" panose="020B0602020104020603" pitchFamily="34" charset="0"/>
                </a:rPr>
                <a:t>Types</a:t>
              </a:r>
            </a:p>
          </p:txBody>
        </p:sp>
        <p:pic>
          <p:nvPicPr>
            <p:cNvPr id="41" name="Picture 40">
              <a:extLst>
                <a:ext uri="{FF2B5EF4-FFF2-40B4-BE49-F238E27FC236}">
                  <a16:creationId xmlns:a16="http://schemas.microsoft.com/office/drawing/2014/main" id="{B4224DEB-426C-372D-5FA1-8BDEB00685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30000" y="3247473"/>
              <a:ext cx="530600" cy="530600"/>
            </a:xfrm>
            <a:prstGeom prst="rect">
              <a:avLst/>
            </a:prstGeom>
          </p:spPr>
        </p:pic>
      </p:grpSp>
      <p:grpSp>
        <p:nvGrpSpPr>
          <p:cNvPr id="42" name="Group 41">
            <a:extLst>
              <a:ext uri="{FF2B5EF4-FFF2-40B4-BE49-F238E27FC236}">
                <a16:creationId xmlns:a16="http://schemas.microsoft.com/office/drawing/2014/main" id="{ED2A338C-F2DC-EF83-6BF6-7FA04D3C2479}"/>
              </a:ext>
            </a:extLst>
          </p:cNvPr>
          <p:cNvGrpSpPr/>
          <p:nvPr/>
        </p:nvGrpSpPr>
        <p:grpSpPr>
          <a:xfrm>
            <a:off x="-10646431" y="0"/>
            <a:ext cx="12257760" cy="6890657"/>
            <a:chOff x="-290919" y="200774"/>
            <a:chExt cx="12550248" cy="6657226"/>
          </a:xfrm>
        </p:grpSpPr>
        <p:sp>
          <p:nvSpPr>
            <p:cNvPr id="43" name="Rectangle 42">
              <a:extLst>
                <a:ext uri="{FF2B5EF4-FFF2-40B4-BE49-F238E27FC236}">
                  <a16:creationId xmlns:a16="http://schemas.microsoft.com/office/drawing/2014/main" id="{5AA52C0B-31FB-1936-590B-4E2792E85CA7}"/>
                </a:ext>
              </a:extLst>
            </p:cNvPr>
            <p:cNvSpPr/>
            <p:nvPr/>
          </p:nvSpPr>
          <p:spPr>
            <a:xfrm>
              <a:off x="-290919" y="200774"/>
              <a:ext cx="12482920" cy="6657226"/>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Freeform: Shape 20">
              <a:extLst>
                <a:ext uri="{FF2B5EF4-FFF2-40B4-BE49-F238E27FC236}">
                  <a16:creationId xmlns:a16="http://schemas.microsoft.com/office/drawing/2014/main" id="{72038B80-16CA-3374-674B-7F6ABB9AE133}"/>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a:extLst>
                <a:ext uri="{FF2B5EF4-FFF2-40B4-BE49-F238E27FC236}">
                  <a16:creationId xmlns:a16="http://schemas.microsoft.com/office/drawing/2014/main" id="{3D8BB822-49DC-A7DE-CCFB-BFF8006B75B5}"/>
                </a:ext>
              </a:extLst>
            </p:cNvPr>
            <p:cNvSpPr txBox="1"/>
            <p:nvPr/>
          </p:nvSpPr>
          <p:spPr>
            <a:xfrm rot="16200000">
              <a:off x="10963922" y="3213408"/>
              <a:ext cx="1992086" cy="598729"/>
            </a:xfrm>
            <a:prstGeom prst="rect">
              <a:avLst/>
            </a:prstGeom>
            <a:noFill/>
          </p:spPr>
          <p:txBody>
            <a:bodyPr wrap="square" rtlCol="0">
              <a:spAutoFit/>
            </a:bodyPr>
            <a:lstStyle/>
            <a:p>
              <a:pPr algn="ctr"/>
              <a:r>
                <a:rPr lang="en-US" sz="3200" dirty="0">
                  <a:solidFill>
                    <a:srgbClr val="F0EEF0"/>
                  </a:solidFill>
                  <a:latin typeface="Tw Cen MT" panose="020B0602020104020603" pitchFamily="34" charset="0"/>
                </a:rPr>
                <a:t>Process</a:t>
              </a:r>
            </a:p>
          </p:txBody>
        </p:sp>
        <p:pic>
          <p:nvPicPr>
            <p:cNvPr id="46" name="Picture 45">
              <a:extLst>
                <a:ext uri="{FF2B5EF4-FFF2-40B4-BE49-F238E27FC236}">
                  <a16:creationId xmlns:a16="http://schemas.microsoft.com/office/drawing/2014/main" id="{5D72C743-4C13-4760-CEFA-6802FE559A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30000" y="3247473"/>
              <a:ext cx="530600" cy="530600"/>
            </a:xfrm>
            <a:prstGeom prst="rect">
              <a:avLst/>
            </a:prstGeom>
          </p:spPr>
        </p:pic>
      </p:grpSp>
      <p:grpSp>
        <p:nvGrpSpPr>
          <p:cNvPr id="47" name="Group 46">
            <a:extLst>
              <a:ext uri="{FF2B5EF4-FFF2-40B4-BE49-F238E27FC236}">
                <a16:creationId xmlns:a16="http://schemas.microsoft.com/office/drawing/2014/main" id="{F6A0B53D-ECE5-8E66-4C95-9D8F18008DB5}"/>
              </a:ext>
            </a:extLst>
          </p:cNvPr>
          <p:cNvGrpSpPr/>
          <p:nvPr/>
        </p:nvGrpSpPr>
        <p:grpSpPr>
          <a:xfrm>
            <a:off x="-11035649" y="0"/>
            <a:ext cx="12224879" cy="6890657"/>
            <a:chOff x="-290919" y="200774"/>
            <a:chExt cx="12516583" cy="6657226"/>
          </a:xfrm>
        </p:grpSpPr>
        <p:sp>
          <p:nvSpPr>
            <p:cNvPr id="48" name="Rectangle 47">
              <a:extLst>
                <a:ext uri="{FF2B5EF4-FFF2-40B4-BE49-F238E27FC236}">
                  <a16:creationId xmlns:a16="http://schemas.microsoft.com/office/drawing/2014/main" id="{77CC419B-7B78-3AE7-C97C-D2D3F8023428}"/>
                </a:ext>
              </a:extLst>
            </p:cNvPr>
            <p:cNvSpPr/>
            <p:nvPr/>
          </p:nvSpPr>
          <p:spPr>
            <a:xfrm>
              <a:off x="-290919" y="200774"/>
              <a:ext cx="12482920" cy="6657226"/>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Freeform: Shape 20">
              <a:extLst>
                <a:ext uri="{FF2B5EF4-FFF2-40B4-BE49-F238E27FC236}">
                  <a16:creationId xmlns:a16="http://schemas.microsoft.com/office/drawing/2014/main" id="{224D1335-3334-5D22-673A-4C68EB9C83F9}"/>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extBox 49">
              <a:extLst>
                <a:ext uri="{FF2B5EF4-FFF2-40B4-BE49-F238E27FC236}">
                  <a16:creationId xmlns:a16="http://schemas.microsoft.com/office/drawing/2014/main" id="{5047541C-B423-69C2-74DA-28A7B75F8DA2}"/>
                </a:ext>
              </a:extLst>
            </p:cNvPr>
            <p:cNvSpPr txBox="1"/>
            <p:nvPr/>
          </p:nvSpPr>
          <p:spPr>
            <a:xfrm rot="16200000">
              <a:off x="10930257" y="3230022"/>
              <a:ext cx="1992086" cy="598729"/>
            </a:xfrm>
            <a:prstGeom prst="rect">
              <a:avLst/>
            </a:prstGeom>
            <a:noFill/>
          </p:spPr>
          <p:txBody>
            <a:bodyPr wrap="square" rtlCol="0">
              <a:spAutoFit/>
            </a:bodyPr>
            <a:lstStyle/>
            <a:p>
              <a:pPr algn="ctr"/>
              <a:r>
                <a:rPr lang="en-US" sz="3200" dirty="0">
                  <a:solidFill>
                    <a:srgbClr val="F0EEF0"/>
                  </a:solidFill>
                  <a:latin typeface="Tw Cen MT" panose="020B0602020104020603" pitchFamily="34" charset="0"/>
                </a:rPr>
                <a:t>Testing</a:t>
              </a:r>
            </a:p>
          </p:txBody>
        </p:sp>
        <p:pic>
          <p:nvPicPr>
            <p:cNvPr id="51" name="Picture 50">
              <a:extLst>
                <a:ext uri="{FF2B5EF4-FFF2-40B4-BE49-F238E27FC236}">
                  <a16:creationId xmlns:a16="http://schemas.microsoft.com/office/drawing/2014/main" id="{A089207A-5A52-124A-AD2A-D0DE314873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30000" y="3247473"/>
              <a:ext cx="530600" cy="530600"/>
            </a:xfrm>
            <a:prstGeom prst="rect">
              <a:avLst/>
            </a:prstGeom>
          </p:spPr>
        </p:pic>
      </p:grpSp>
      <p:sp>
        <p:nvSpPr>
          <p:cNvPr id="9" name="TextBox 8">
            <a:extLst>
              <a:ext uri="{FF2B5EF4-FFF2-40B4-BE49-F238E27FC236}">
                <a16:creationId xmlns:a16="http://schemas.microsoft.com/office/drawing/2014/main" id="{2450F9D1-DDA8-57DC-47E4-B1259346EE69}"/>
              </a:ext>
            </a:extLst>
          </p:cNvPr>
          <p:cNvSpPr txBox="1"/>
          <p:nvPr/>
        </p:nvSpPr>
        <p:spPr>
          <a:xfrm>
            <a:off x="4233403" y="1671410"/>
            <a:ext cx="6396654" cy="2246769"/>
          </a:xfrm>
          <a:prstGeom prst="rect">
            <a:avLst/>
          </a:prstGeom>
          <a:noFill/>
        </p:spPr>
        <p:txBody>
          <a:bodyPr wrap="square" rtlCol="0">
            <a:spAutoFit/>
          </a:bodyPr>
          <a:lstStyle/>
          <a:p>
            <a:pPr marL="342900" indent="-342900" algn="just">
              <a:buFont typeface="Wingdings" pitchFamily="2" charset="2"/>
              <a:buChar char="q"/>
            </a:pPr>
            <a:r>
              <a:rPr lang="en-US" sz="2000" dirty="0">
                <a:latin typeface="Times New Roman" panose="02020603050405020304" pitchFamily="18" charset="0"/>
                <a:cs typeface="Times New Roman" panose="02020603050405020304" pitchFamily="18" charset="0"/>
              </a:rPr>
              <a:t>﻿Installation is the process of moving from the current system to the new or enhanced system. This is also refer to conversion activity; converting an old system to a new system. At this stage, all users must give up their reliance on the current system and begin to rely on a new system. </a:t>
            </a:r>
            <a:endParaRPr lang="en-NP" sz="2000" dirty="0">
              <a:latin typeface="Times New Roman" panose="02020603050405020304" pitchFamily="18" charset="0"/>
              <a:cs typeface="Times New Roman" panose="02020603050405020304" pitchFamily="18" charset="0"/>
            </a:endParaRPr>
          </a:p>
          <a:p>
            <a:pPr algn="just"/>
            <a:endParaRPr lang="en-NP" sz="2000" dirty="0">
              <a:latin typeface="Times New Roman" panose="02020603050405020304" pitchFamily="18" charset="0"/>
              <a:cs typeface="Times New Roman" panose="02020603050405020304" pitchFamily="18" charset="0"/>
            </a:endParaRPr>
          </a:p>
          <a:p>
            <a:pPr algn="just"/>
            <a:endParaRPr lang="en-NP" sz="20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0ADCFC6A-C25A-B967-0F17-20AA98C927DB}"/>
              </a:ext>
            </a:extLst>
          </p:cNvPr>
          <p:cNvSpPr txBox="1"/>
          <p:nvPr/>
        </p:nvSpPr>
        <p:spPr>
          <a:xfrm>
            <a:off x="5759585" y="594192"/>
            <a:ext cx="3836630" cy="1077218"/>
          </a:xfrm>
          <a:prstGeom prst="rect">
            <a:avLst/>
          </a:prstGeom>
          <a:noFill/>
        </p:spPr>
        <p:txBody>
          <a:bodyPr wrap="square" rtlCol="0">
            <a:spAutoFit/>
          </a:bodyPr>
          <a:lstStyle/>
          <a:p>
            <a:r>
              <a:rPr lang="en-NP" sz="3200" b="1" u="sng" dirty="0">
                <a:latin typeface="Times New Roman" panose="02020603050405020304" pitchFamily="18" charset="0"/>
                <a:cs typeface="Times New Roman" panose="02020603050405020304" pitchFamily="18" charset="0"/>
              </a:rPr>
              <a:t>System Installation</a:t>
            </a:r>
          </a:p>
          <a:p>
            <a:endParaRPr lang="en-NP" sz="3200" dirty="0"/>
          </a:p>
        </p:txBody>
      </p:sp>
      <p:sp>
        <p:nvSpPr>
          <p:cNvPr id="53" name="Regular Pentagon 52">
            <a:extLst>
              <a:ext uri="{FF2B5EF4-FFF2-40B4-BE49-F238E27FC236}">
                <a16:creationId xmlns:a16="http://schemas.microsoft.com/office/drawing/2014/main" id="{FD63E955-95B0-26E4-54A4-4C7E58DA009D}"/>
              </a:ext>
            </a:extLst>
          </p:cNvPr>
          <p:cNvSpPr/>
          <p:nvPr/>
        </p:nvSpPr>
        <p:spPr>
          <a:xfrm rot="20377602">
            <a:off x="8433755" y="3933315"/>
            <a:ext cx="2928033" cy="2789981"/>
          </a:xfrm>
          <a:prstGeom prst="pentagon">
            <a:avLst/>
          </a:prstGeom>
          <a:blipFill>
            <a:blip r:embed="rId3"/>
            <a:stretch>
              <a:fillRect/>
            </a:stretch>
          </a:blip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P" dirty="0"/>
          </a:p>
        </p:txBody>
      </p:sp>
      <p:sp>
        <p:nvSpPr>
          <p:cNvPr id="56" name="Regular Pentagon 55">
            <a:extLst>
              <a:ext uri="{FF2B5EF4-FFF2-40B4-BE49-F238E27FC236}">
                <a16:creationId xmlns:a16="http://schemas.microsoft.com/office/drawing/2014/main" id="{55D314D9-3688-65B4-54D2-1B24F4FA3EE2}"/>
              </a:ext>
            </a:extLst>
          </p:cNvPr>
          <p:cNvSpPr/>
          <p:nvPr/>
        </p:nvSpPr>
        <p:spPr>
          <a:xfrm rot="18285204">
            <a:off x="6276268" y="5639234"/>
            <a:ext cx="2928033" cy="2789981"/>
          </a:xfrm>
          <a:prstGeom prst="pentagon">
            <a:avLst/>
          </a:prstGeom>
          <a:blipFill dpi="0" rotWithShape="1">
            <a:blip r:embed="rId3">
              <a:alphaModFix amt="85180"/>
            </a:blip>
            <a:srcRect/>
            <a:stretch>
              <a:fillRect/>
            </a:stretch>
          </a:blip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P" dirty="0"/>
          </a:p>
        </p:txBody>
      </p:sp>
      <p:sp>
        <p:nvSpPr>
          <p:cNvPr id="57" name="Regular Pentagon 56">
            <a:extLst>
              <a:ext uri="{FF2B5EF4-FFF2-40B4-BE49-F238E27FC236}">
                <a16:creationId xmlns:a16="http://schemas.microsoft.com/office/drawing/2014/main" id="{1CDC692D-7EF2-EAEA-00BE-5F070223EA51}"/>
              </a:ext>
            </a:extLst>
          </p:cNvPr>
          <p:cNvSpPr/>
          <p:nvPr/>
        </p:nvSpPr>
        <p:spPr>
          <a:xfrm rot="20457699">
            <a:off x="3676157" y="5595722"/>
            <a:ext cx="2928033" cy="2789981"/>
          </a:xfrm>
          <a:prstGeom prst="pentagon">
            <a:avLst/>
          </a:prstGeom>
          <a:blipFill dpi="0" rotWithShape="1">
            <a:blip r:embed="rId3">
              <a:alphaModFix amt="75000"/>
            </a:blip>
            <a:srcRect/>
            <a:stretch>
              <a:fillRect/>
            </a:stretch>
          </a:blip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P" dirty="0"/>
          </a:p>
        </p:txBody>
      </p:sp>
    </p:spTree>
    <p:extLst>
      <p:ext uri="{BB962C8B-B14F-4D97-AF65-F5344CB8AC3E}">
        <p14:creationId xmlns:p14="http://schemas.microsoft.com/office/powerpoint/2010/main" val="523630475"/>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C8A16B82-6A3C-46F5-8D32-072FDF89864A}"/>
              </a:ext>
            </a:extLst>
          </p:cNvPr>
          <p:cNvGrpSpPr/>
          <p:nvPr/>
        </p:nvGrpSpPr>
        <p:grpSpPr>
          <a:xfrm>
            <a:off x="15181" y="0"/>
            <a:ext cx="12283055" cy="6890657"/>
            <a:chOff x="-290919" y="200774"/>
            <a:chExt cx="12576146" cy="6657226"/>
          </a:xfrm>
        </p:grpSpPr>
        <p:sp>
          <p:nvSpPr>
            <p:cNvPr id="20" name="Rectangle 19">
              <a:extLst>
                <a:ext uri="{FF2B5EF4-FFF2-40B4-BE49-F238E27FC236}">
                  <a16:creationId xmlns:a16="http://schemas.microsoft.com/office/drawing/2014/main" id="{2F391CEE-E392-4A9D-BD11-6954B994FB42}"/>
                </a:ext>
              </a:extLst>
            </p:cNvPr>
            <p:cNvSpPr/>
            <p:nvPr/>
          </p:nvSpPr>
          <p:spPr>
            <a:xfrm>
              <a:off x="-290919" y="200774"/>
              <a:ext cx="12482920" cy="6657226"/>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Freeform: Shape 20">
              <a:extLst>
                <a:ext uri="{FF2B5EF4-FFF2-40B4-BE49-F238E27FC236}">
                  <a16:creationId xmlns:a16="http://schemas.microsoft.com/office/drawing/2014/main" id="{7AC43ACA-5000-40E2-80D3-19833F9F1A3F}"/>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BE022673-C77C-4E8F-AF41-8B283703E87E}"/>
                </a:ext>
              </a:extLst>
            </p:cNvPr>
            <p:cNvSpPr txBox="1"/>
            <p:nvPr/>
          </p:nvSpPr>
          <p:spPr>
            <a:xfrm rot="16200000">
              <a:off x="10989820" y="3218536"/>
              <a:ext cx="1992086" cy="598729"/>
            </a:xfrm>
            <a:prstGeom prst="rect">
              <a:avLst/>
            </a:prstGeom>
            <a:noFill/>
          </p:spPr>
          <p:txBody>
            <a:bodyPr wrap="square" rtlCol="0">
              <a:spAutoFit/>
            </a:bodyPr>
            <a:lstStyle/>
            <a:p>
              <a:pPr algn="ctr"/>
              <a:r>
                <a:rPr lang="en-US" sz="3200" dirty="0">
                  <a:solidFill>
                    <a:srgbClr val="F0EEF0"/>
                  </a:solidFill>
                  <a:latin typeface="Tw Cen MT" panose="020B0602020104020603" pitchFamily="34" charset="0"/>
                </a:rPr>
                <a:t>Introduction</a:t>
              </a:r>
            </a:p>
          </p:txBody>
        </p:sp>
        <p:pic>
          <p:nvPicPr>
            <p:cNvPr id="23" name="Picture 22">
              <a:extLst>
                <a:ext uri="{FF2B5EF4-FFF2-40B4-BE49-F238E27FC236}">
                  <a16:creationId xmlns:a16="http://schemas.microsoft.com/office/drawing/2014/main" id="{E8AD023B-AE8D-405F-90E6-27B0D47079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30000" y="3247473"/>
              <a:ext cx="530600" cy="530600"/>
            </a:xfrm>
            <a:prstGeom prst="rect">
              <a:avLst/>
            </a:prstGeom>
          </p:spPr>
        </p:pic>
      </p:grpSp>
      <p:grpSp>
        <p:nvGrpSpPr>
          <p:cNvPr id="2" name="Group 1">
            <a:extLst>
              <a:ext uri="{FF2B5EF4-FFF2-40B4-BE49-F238E27FC236}">
                <a16:creationId xmlns:a16="http://schemas.microsoft.com/office/drawing/2014/main" id="{E7BBC821-7E87-7919-CFE7-47DB877D5E11}"/>
              </a:ext>
            </a:extLst>
          </p:cNvPr>
          <p:cNvGrpSpPr/>
          <p:nvPr/>
        </p:nvGrpSpPr>
        <p:grpSpPr>
          <a:xfrm>
            <a:off x="-364390" y="0"/>
            <a:ext cx="12283056" cy="6890657"/>
            <a:chOff x="-290919" y="200774"/>
            <a:chExt cx="12576147" cy="6657226"/>
          </a:xfrm>
        </p:grpSpPr>
        <p:sp>
          <p:nvSpPr>
            <p:cNvPr id="3" name="Rectangle 2">
              <a:extLst>
                <a:ext uri="{FF2B5EF4-FFF2-40B4-BE49-F238E27FC236}">
                  <a16:creationId xmlns:a16="http://schemas.microsoft.com/office/drawing/2014/main" id="{4357B14E-8DC7-65D1-F50A-E5D480AF1CF0}"/>
                </a:ext>
              </a:extLst>
            </p:cNvPr>
            <p:cNvSpPr/>
            <p:nvPr/>
          </p:nvSpPr>
          <p:spPr>
            <a:xfrm>
              <a:off x="-290919" y="200774"/>
              <a:ext cx="12482920" cy="6657226"/>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Freeform: Shape 20">
              <a:extLst>
                <a:ext uri="{FF2B5EF4-FFF2-40B4-BE49-F238E27FC236}">
                  <a16:creationId xmlns:a16="http://schemas.microsoft.com/office/drawing/2014/main" id="{8BAB2218-E649-982D-C809-6AE393EC178A}"/>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BA190542-C76C-47D0-0C6B-52BFCA16E8B7}"/>
                </a:ext>
              </a:extLst>
            </p:cNvPr>
            <p:cNvSpPr txBox="1"/>
            <p:nvPr/>
          </p:nvSpPr>
          <p:spPr>
            <a:xfrm rot="16200000">
              <a:off x="10747481" y="3227380"/>
              <a:ext cx="2476766" cy="598729"/>
            </a:xfrm>
            <a:prstGeom prst="rect">
              <a:avLst/>
            </a:prstGeom>
            <a:noFill/>
          </p:spPr>
          <p:txBody>
            <a:bodyPr wrap="square" rtlCol="0">
              <a:spAutoFit/>
            </a:bodyPr>
            <a:lstStyle/>
            <a:p>
              <a:pPr algn="ctr"/>
              <a:r>
                <a:rPr lang="en-US" sz="3200" dirty="0">
                  <a:solidFill>
                    <a:srgbClr val="F0EEF0"/>
                  </a:solidFill>
                  <a:latin typeface="Tw Cen MT" panose="020B0602020104020603" pitchFamily="34" charset="0"/>
                </a:rPr>
                <a:t>Installation</a:t>
              </a:r>
            </a:p>
          </p:txBody>
        </p:sp>
        <p:pic>
          <p:nvPicPr>
            <p:cNvPr id="6" name="Picture 5">
              <a:extLst>
                <a:ext uri="{FF2B5EF4-FFF2-40B4-BE49-F238E27FC236}">
                  <a16:creationId xmlns:a16="http://schemas.microsoft.com/office/drawing/2014/main" id="{C4B67F8C-F436-7ECE-00C9-78A722FB63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30000" y="3247473"/>
              <a:ext cx="530600" cy="530600"/>
            </a:xfrm>
            <a:prstGeom prst="rect">
              <a:avLst/>
            </a:prstGeom>
          </p:spPr>
        </p:pic>
      </p:grpSp>
      <p:grpSp>
        <p:nvGrpSpPr>
          <p:cNvPr id="12" name="Group 11">
            <a:extLst>
              <a:ext uri="{FF2B5EF4-FFF2-40B4-BE49-F238E27FC236}">
                <a16:creationId xmlns:a16="http://schemas.microsoft.com/office/drawing/2014/main" id="{9025340B-E80F-343E-9298-06F95332B65C}"/>
              </a:ext>
            </a:extLst>
          </p:cNvPr>
          <p:cNvGrpSpPr/>
          <p:nvPr/>
        </p:nvGrpSpPr>
        <p:grpSpPr>
          <a:xfrm>
            <a:off x="-740329" y="0"/>
            <a:ext cx="12192001" cy="6890657"/>
            <a:chOff x="-290919" y="200774"/>
            <a:chExt cx="12482920" cy="6657226"/>
          </a:xfrm>
        </p:grpSpPr>
        <p:sp>
          <p:nvSpPr>
            <p:cNvPr id="13" name="Rectangle 12">
              <a:extLst>
                <a:ext uri="{FF2B5EF4-FFF2-40B4-BE49-F238E27FC236}">
                  <a16:creationId xmlns:a16="http://schemas.microsoft.com/office/drawing/2014/main" id="{2A86AA0D-2417-593D-7C4E-20F608E4F49D}"/>
                </a:ext>
              </a:extLst>
            </p:cNvPr>
            <p:cNvSpPr/>
            <p:nvPr/>
          </p:nvSpPr>
          <p:spPr>
            <a:xfrm>
              <a:off x="-290919" y="200774"/>
              <a:ext cx="12482920" cy="6657226"/>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Freeform: Shape 20">
              <a:extLst>
                <a:ext uri="{FF2B5EF4-FFF2-40B4-BE49-F238E27FC236}">
                  <a16:creationId xmlns:a16="http://schemas.microsoft.com/office/drawing/2014/main" id="{FDECC909-287C-4761-B9C9-2FAC14D65333}"/>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86D1CCB1-3ED0-75FB-F5C2-5AFD943C1050}"/>
                </a:ext>
              </a:extLst>
            </p:cNvPr>
            <p:cNvSpPr txBox="1"/>
            <p:nvPr/>
          </p:nvSpPr>
          <p:spPr>
            <a:xfrm rot="16200000">
              <a:off x="10872793" y="3218535"/>
              <a:ext cx="1992086" cy="598729"/>
            </a:xfrm>
            <a:prstGeom prst="rect">
              <a:avLst/>
            </a:prstGeom>
            <a:noFill/>
          </p:spPr>
          <p:txBody>
            <a:bodyPr wrap="square" rtlCol="0">
              <a:spAutoFit/>
            </a:bodyPr>
            <a:lstStyle/>
            <a:p>
              <a:pPr algn="ctr"/>
              <a:r>
                <a:rPr lang="en-US" sz="3200" dirty="0">
                  <a:solidFill>
                    <a:srgbClr val="F0EEF0"/>
                  </a:solidFill>
                  <a:latin typeface="Tw Cen MT" panose="020B0602020104020603" pitchFamily="34" charset="0"/>
                </a:rPr>
                <a:t>Types</a:t>
              </a:r>
            </a:p>
          </p:txBody>
        </p:sp>
        <p:pic>
          <p:nvPicPr>
            <p:cNvPr id="16" name="Picture 15">
              <a:extLst>
                <a:ext uri="{FF2B5EF4-FFF2-40B4-BE49-F238E27FC236}">
                  <a16:creationId xmlns:a16="http://schemas.microsoft.com/office/drawing/2014/main" id="{C1E6DBA5-0646-6BB6-1C17-94F6D8D669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30000" y="3247473"/>
              <a:ext cx="530600" cy="530600"/>
            </a:xfrm>
            <a:prstGeom prst="rect">
              <a:avLst/>
            </a:prstGeom>
          </p:spPr>
        </p:pic>
      </p:grpSp>
      <p:grpSp>
        <p:nvGrpSpPr>
          <p:cNvPr id="17" name="Group 16">
            <a:extLst>
              <a:ext uri="{FF2B5EF4-FFF2-40B4-BE49-F238E27FC236}">
                <a16:creationId xmlns:a16="http://schemas.microsoft.com/office/drawing/2014/main" id="{8FB9E86B-6EC9-EA7E-B264-912252A61CE9}"/>
              </a:ext>
            </a:extLst>
          </p:cNvPr>
          <p:cNvGrpSpPr/>
          <p:nvPr/>
        </p:nvGrpSpPr>
        <p:grpSpPr>
          <a:xfrm>
            <a:off x="-8894578" y="0"/>
            <a:ext cx="12257760" cy="6890657"/>
            <a:chOff x="-290919" y="200774"/>
            <a:chExt cx="12550248" cy="6657226"/>
          </a:xfrm>
        </p:grpSpPr>
        <p:sp>
          <p:nvSpPr>
            <p:cNvPr id="18" name="Rectangle 17">
              <a:extLst>
                <a:ext uri="{FF2B5EF4-FFF2-40B4-BE49-F238E27FC236}">
                  <a16:creationId xmlns:a16="http://schemas.microsoft.com/office/drawing/2014/main" id="{3984AE5E-5855-2DB3-64B5-AB1B5D10986F}"/>
                </a:ext>
              </a:extLst>
            </p:cNvPr>
            <p:cNvSpPr/>
            <p:nvPr/>
          </p:nvSpPr>
          <p:spPr>
            <a:xfrm>
              <a:off x="-290919" y="200774"/>
              <a:ext cx="12482920" cy="6657226"/>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Freeform: Shape 20">
              <a:extLst>
                <a:ext uri="{FF2B5EF4-FFF2-40B4-BE49-F238E27FC236}">
                  <a16:creationId xmlns:a16="http://schemas.microsoft.com/office/drawing/2014/main" id="{40C5A265-C4C0-7B12-0F66-1AA11428E48D}"/>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DA05D2F6-1050-80CD-63B4-6295D64BAE02}"/>
                </a:ext>
              </a:extLst>
            </p:cNvPr>
            <p:cNvSpPr txBox="1"/>
            <p:nvPr/>
          </p:nvSpPr>
          <p:spPr>
            <a:xfrm rot="16200000">
              <a:off x="10963922" y="3213408"/>
              <a:ext cx="1992086" cy="598729"/>
            </a:xfrm>
            <a:prstGeom prst="rect">
              <a:avLst/>
            </a:prstGeom>
            <a:noFill/>
          </p:spPr>
          <p:txBody>
            <a:bodyPr wrap="square" rtlCol="0">
              <a:spAutoFit/>
            </a:bodyPr>
            <a:lstStyle/>
            <a:p>
              <a:pPr algn="ctr"/>
              <a:r>
                <a:rPr lang="en-US" sz="3200" dirty="0">
                  <a:solidFill>
                    <a:srgbClr val="F0EEF0"/>
                  </a:solidFill>
                  <a:latin typeface="Tw Cen MT" panose="020B0602020104020603" pitchFamily="34" charset="0"/>
                </a:rPr>
                <a:t>SQ</a:t>
              </a:r>
            </a:p>
          </p:txBody>
        </p:sp>
        <p:pic>
          <p:nvPicPr>
            <p:cNvPr id="26" name="Picture 25">
              <a:extLst>
                <a:ext uri="{FF2B5EF4-FFF2-40B4-BE49-F238E27FC236}">
                  <a16:creationId xmlns:a16="http://schemas.microsoft.com/office/drawing/2014/main" id="{4DEA09E1-00A2-6255-7BC8-9364DA737B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30000" y="3247473"/>
              <a:ext cx="530600" cy="530600"/>
            </a:xfrm>
            <a:prstGeom prst="rect">
              <a:avLst/>
            </a:prstGeom>
          </p:spPr>
        </p:pic>
      </p:grpSp>
      <p:grpSp>
        <p:nvGrpSpPr>
          <p:cNvPr id="27" name="Group 26">
            <a:extLst>
              <a:ext uri="{FF2B5EF4-FFF2-40B4-BE49-F238E27FC236}">
                <a16:creationId xmlns:a16="http://schemas.microsoft.com/office/drawing/2014/main" id="{C065B357-F87D-1864-9A26-53190B087291}"/>
              </a:ext>
            </a:extLst>
          </p:cNvPr>
          <p:cNvGrpSpPr/>
          <p:nvPr/>
        </p:nvGrpSpPr>
        <p:grpSpPr>
          <a:xfrm>
            <a:off x="-9300978" y="0"/>
            <a:ext cx="12224879" cy="6890657"/>
            <a:chOff x="-290919" y="200774"/>
            <a:chExt cx="12516583" cy="6657226"/>
          </a:xfrm>
        </p:grpSpPr>
        <p:sp>
          <p:nvSpPr>
            <p:cNvPr id="28" name="Rectangle 27">
              <a:extLst>
                <a:ext uri="{FF2B5EF4-FFF2-40B4-BE49-F238E27FC236}">
                  <a16:creationId xmlns:a16="http://schemas.microsoft.com/office/drawing/2014/main" id="{AA637CBE-157E-E0C2-D881-C318465FAC08}"/>
                </a:ext>
              </a:extLst>
            </p:cNvPr>
            <p:cNvSpPr/>
            <p:nvPr/>
          </p:nvSpPr>
          <p:spPr>
            <a:xfrm>
              <a:off x="-290919" y="200774"/>
              <a:ext cx="12482920" cy="6657226"/>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Freeform: Shape 20">
              <a:extLst>
                <a:ext uri="{FF2B5EF4-FFF2-40B4-BE49-F238E27FC236}">
                  <a16:creationId xmlns:a16="http://schemas.microsoft.com/office/drawing/2014/main" id="{BC369E84-C5CB-A5DE-CA74-85398BCCE5F5}"/>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5BB8DFB8-B653-1B48-AFF5-E4CD21380924}"/>
                </a:ext>
              </a:extLst>
            </p:cNvPr>
            <p:cNvSpPr txBox="1"/>
            <p:nvPr/>
          </p:nvSpPr>
          <p:spPr>
            <a:xfrm rot="16200000">
              <a:off x="10930257" y="3230022"/>
              <a:ext cx="1992086" cy="598729"/>
            </a:xfrm>
            <a:prstGeom prst="rect">
              <a:avLst/>
            </a:prstGeom>
            <a:noFill/>
          </p:spPr>
          <p:txBody>
            <a:bodyPr wrap="square" rtlCol="0">
              <a:spAutoFit/>
            </a:bodyPr>
            <a:lstStyle/>
            <a:p>
              <a:pPr algn="ctr"/>
              <a:r>
                <a:rPr lang="en-US" sz="3200" dirty="0">
                  <a:solidFill>
                    <a:srgbClr val="F0EEF0"/>
                  </a:solidFill>
                  <a:latin typeface="Tw Cen MT" panose="020B0602020104020603" pitchFamily="34" charset="0"/>
                </a:rPr>
                <a:t>FTR</a:t>
              </a:r>
            </a:p>
          </p:txBody>
        </p:sp>
        <p:pic>
          <p:nvPicPr>
            <p:cNvPr id="31" name="Picture 30">
              <a:extLst>
                <a:ext uri="{FF2B5EF4-FFF2-40B4-BE49-F238E27FC236}">
                  <a16:creationId xmlns:a16="http://schemas.microsoft.com/office/drawing/2014/main" id="{AE1D72F8-F462-C106-1613-5813E44735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30000" y="3247473"/>
              <a:ext cx="530600" cy="530600"/>
            </a:xfrm>
            <a:prstGeom prst="rect">
              <a:avLst/>
            </a:prstGeom>
          </p:spPr>
        </p:pic>
      </p:grpSp>
      <p:grpSp>
        <p:nvGrpSpPr>
          <p:cNvPr id="32" name="Group 31">
            <a:extLst>
              <a:ext uri="{FF2B5EF4-FFF2-40B4-BE49-F238E27FC236}">
                <a16:creationId xmlns:a16="http://schemas.microsoft.com/office/drawing/2014/main" id="{0FE2B8B2-6078-C744-B49B-C321EECECF96}"/>
              </a:ext>
            </a:extLst>
          </p:cNvPr>
          <p:cNvGrpSpPr/>
          <p:nvPr/>
        </p:nvGrpSpPr>
        <p:grpSpPr>
          <a:xfrm>
            <a:off x="-9758178" y="0"/>
            <a:ext cx="12269865" cy="6890657"/>
            <a:chOff x="-290919" y="200774"/>
            <a:chExt cx="12562642" cy="6657226"/>
          </a:xfrm>
        </p:grpSpPr>
        <p:sp>
          <p:nvSpPr>
            <p:cNvPr id="33" name="Rectangle 32">
              <a:extLst>
                <a:ext uri="{FF2B5EF4-FFF2-40B4-BE49-F238E27FC236}">
                  <a16:creationId xmlns:a16="http://schemas.microsoft.com/office/drawing/2014/main" id="{0B766C6B-357B-4BE8-C325-CB58E8A06E5D}"/>
                </a:ext>
              </a:extLst>
            </p:cNvPr>
            <p:cNvSpPr/>
            <p:nvPr/>
          </p:nvSpPr>
          <p:spPr>
            <a:xfrm>
              <a:off x="-290919" y="200774"/>
              <a:ext cx="12482920" cy="6657226"/>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p>
          </p:txBody>
        </p:sp>
        <p:sp>
          <p:nvSpPr>
            <p:cNvPr id="34" name="Freeform: Shape 20">
              <a:extLst>
                <a:ext uri="{FF2B5EF4-FFF2-40B4-BE49-F238E27FC236}">
                  <a16:creationId xmlns:a16="http://schemas.microsoft.com/office/drawing/2014/main" id="{2FB9B49C-6D9C-EBCD-6B43-762DC0F229D9}"/>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35" name="TextBox 34">
              <a:extLst>
                <a:ext uri="{FF2B5EF4-FFF2-40B4-BE49-F238E27FC236}">
                  <a16:creationId xmlns:a16="http://schemas.microsoft.com/office/drawing/2014/main" id="{3F753081-5A61-C163-264E-E570A061DA59}"/>
                </a:ext>
              </a:extLst>
            </p:cNvPr>
            <p:cNvSpPr txBox="1"/>
            <p:nvPr/>
          </p:nvSpPr>
          <p:spPr>
            <a:xfrm rot="16200000">
              <a:off x="10884108" y="3213408"/>
              <a:ext cx="2176501" cy="598729"/>
            </a:xfrm>
            <a:prstGeom prst="rect">
              <a:avLst/>
            </a:prstGeom>
            <a:noFill/>
          </p:spPr>
          <p:txBody>
            <a:bodyPr wrap="square" rtlCol="0">
              <a:spAutoFit/>
            </a:bodyPr>
            <a:lstStyle/>
            <a:p>
              <a:pPr algn="ctr"/>
              <a:r>
                <a:rPr lang="en-US" sz="3200" dirty="0">
                  <a:solidFill>
                    <a:srgbClr val="F0EEF0"/>
                  </a:solidFill>
                  <a:latin typeface="Tw Cen MT" panose="020B0602020104020603" pitchFamily="34" charset="0"/>
                </a:rPr>
                <a:t>Maintenance</a:t>
              </a:r>
            </a:p>
          </p:txBody>
        </p:sp>
        <p:pic>
          <p:nvPicPr>
            <p:cNvPr id="36" name="Picture 35">
              <a:extLst>
                <a:ext uri="{FF2B5EF4-FFF2-40B4-BE49-F238E27FC236}">
                  <a16:creationId xmlns:a16="http://schemas.microsoft.com/office/drawing/2014/main" id="{B85F4404-43F2-B25A-2B55-B376BF137B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30000" y="3247473"/>
              <a:ext cx="530600" cy="530600"/>
            </a:xfrm>
            <a:prstGeom prst="rect">
              <a:avLst/>
            </a:prstGeom>
          </p:spPr>
        </p:pic>
      </p:grpSp>
      <p:grpSp>
        <p:nvGrpSpPr>
          <p:cNvPr id="37" name="Group 36">
            <a:extLst>
              <a:ext uri="{FF2B5EF4-FFF2-40B4-BE49-F238E27FC236}">
                <a16:creationId xmlns:a16="http://schemas.microsoft.com/office/drawing/2014/main" id="{6EB96245-2326-AD90-A898-32AD6B0CF64A}"/>
              </a:ext>
            </a:extLst>
          </p:cNvPr>
          <p:cNvGrpSpPr/>
          <p:nvPr/>
        </p:nvGrpSpPr>
        <p:grpSpPr>
          <a:xfrm>
            <a:off x="-10165325" y="0"/>
            <a:ext cx="12192001" cy="6890657"/>
            <a:chOff x="-290919" y="200774"/>
            <a:chExt cx="12482920" cy="6657226"/>
          </a:xfrm>
        </p:grpSpPr>
        <p:sp>
          <p:nvSpPr>
            <p:cNvPr id="38" name="Rectangle 37">
              <a:extLst>
                <a:ext uri="{FF2B5EF4-FFF2-40B4-BE49-F238E27FC236}">
                  <a16:creationId xmlns:a16="http://schemas.microsoft.com/office/drawing/2014/main" id="{886497BA-AF24-D8DB-BBBD-07AF0D2AF7B5}"/>
                </a:ext>
              </a:extLst>
            </p:cNvPr>
            <p:cNvSpPr/>
            <p:nvPr/>
          </p:nvSpPr>
          <p:spPr>
            <a:xfrm>
              <a:off x="-290919" y="200774"/>
              <a:ext cx="12482920" cy="6657226"/>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Freeform: Shape 20">
              <a:extLst>
                <a:ext uri="{FF2B5EF4-FFF2-40B4-BE49-F238E27FC236}">
                  <a16:creationId xmlns:a16="http://schemas.microsoft.com/office/drawing/2014/main" id="{58C9D86E-E4DB-5CD8-256D-167B8269FFBE}"/>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a:extLst>
                <a:ext uri="{FF2B5EF4-FFF2-40B4-BE49-F238E27FC236}">
                  <a16:creationId xmlns:a16="http://schemas.microsoft.com/office/drawing/2014/main" id="{CB7C4A96-3373-D73A-C5EB-931D09926B21}"/>
                </a:ext>
              </a:extLst>
            </p:cNvPr>
            <p:cNvSpPr txBox="1"/>
            <p:nvPr/>
          </p:nvSpPr>
          <p:spPr>
            <a:xfrm rot="16200000">
              <a:off x="10872793" y="3218535"/>
              <a:ext cx="1992086" cy="598729"/>
            </a:xfrm>
            <a:prstGeom prst="rect">
              <a:avLst/>
            </a:prstGeom>
            <a:noFill/>
          </p:spPr>
          <p:txBody>
            <a:bodyPr wrap="square" rtlCol="0">
              <a:spAutoFit/>
            </a:bodyPr>
            <a:lstStyle/>
            <a:p>
              <a:pPr algn="ctr"/>
              <a:r>
                <a:rPr lang="en-US" sz="3200" dirty="0">
                  <a:solidFill>
                    <a:srgbClr val="F0EEF0"/>
                  </a:solidFill>
                  <a:latin typeface="Tw Cen MT" panose="020B0602020104020603" pitchFamily="34" charset="0"/>
                </a:rPr>
                <a:t>Types</a:t>
              </a:r>
            </a:p>
          </p:txBody>
        </p:sp>
        <p:pic>
          <p:nvPicPr>
            <p:cNvPr id="41" name="Picture 40">
              <a:extLst>
                <a:ext uri="{FF2B5EF4-FFF2-40B4-BE49-F238E27FC236}">
                  <a16:creationId xmlns:a16="http://schemas.microsoft.com/office/drawing/2014/main" id="{B4224DEB-426C-372D-5FA1-8BDEB00685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30000" y="3247473"/>
              <a:ext cx="530600" cy="530600"/>
            </a:xfrm>
            <a:prstGeom prst="rect">
              <a:avLst/>
            </a:prstGeom>
          </p:spPr>
        </p:pic>
      </p:grpSp>
      <p:grpSp>
        <p:nvGrpSpPr>
          <p:cNvPr id="42" name="Group 41">
            <a:extLst>
              <a:ext uri="{FF2B5EF4-FFF2-40B4-BE49-F238E27FC236}">
                <a16:creationId xmlns:a16="http://schemas.microsoft.com/office/drawing/2014/main" id="{ED2A338C-F2DC-EF83-6BF6-7FA04D3C2479}"/>
              </a:ext>
            </a:extLst>
          </p:cNvPr>
          <p:cNvGrpSpPr/>
          <p:nvPr/>
        </p:nvGrpSpPr>
        <p:grpSpPr>
          <a:xfrm>
            <a:off x="-10646431" y="0"/>
            <a:ext cx="12257760" cy="6890657"/>
            <a:chOff x="-290919" y="200774"/>
            <a:chExt cx="12550248" cy="6657226"/>
          </a:xfrm>
        </p:grpSpPr>
        <p:sp>
          <p:nvSpPr>
            <p:cNvPr id="43" name="Rectangle 42">
              <a:extLst>
                <a:ext uri="{FF2B5EF4-FFF2-40B4-BE49-F238E27FC236}">
                  <a16:creationId xmlns:a16="http://schemas.microsoft.com/office/drawing/2014/main" id="{5AA52C0B-31FB-1936-590B-4E2792E85CA7}"/>
                </a:ext>
              </a:extLst>
            </p:cNvPr>
            <p:cNvSpPr/>
            <p:nvPr/>
          </p:nvSpPr>
          <p:spPr>
            <a:xfrm>
              <a:off x="-290919" y="200774"/>
              <a:ext cx="12482920" cy="6657226"/>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Freeform: Shape 20">
              <a:extLst>
                <a:ext uri="{FF2B5EF4-FFF2-40B4-BE49-F238E27FC236}">
                  <a16:creationId xmlns:a16="http://schemas.microsoft.com/office/drawing/2014/main" id="{72038B80-16CA-3374-674B-7F6ABB9AE133}"/>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a:extLst>
                <a:ext uri="{FF2B5EF4-FFF2-40B4-BE49-F238E27FC236}">
                  <a16:creationId xmlns:a16="http://schemas.microsoft.com/office/drawing/2014/main" id="{3D8BB822-49DC-A7DE-CCFB-BFF8006B75B5}"/>
                </a:ext>
              </a:extLst>
            </p:cNvPr>
            <p:cNvSpPr txBox="1"/>
            <p:nvPr/>
          </p:nvSpPr>
          <p:spPr>
            <a:xfrm rot="16200000">
              <a:off x="10963922" y="3213408"/>
              <a:ext cx="1992086" cy="598729"/>
            </a:xfrm>
            <a:prstGeom prst="rect">
              <a:avLst/>
            </a:prstGeom>
            <a:noFill/>
          </p:spPr>
          <p:txBody>
            <a:bodyPr wrap="square" rtlCol="0">
              <a:spAutoFit/>
            </a:bodyPr>
            <a:lstStyle/>
            <a:p>
              <a:pPr algn="ctr"/>
              <a:r>
                <a:rPr lang="en-US" sz="3200" dirty="0">
                  <a:solidFill>
                    <a:srgbClr val="F0EEF0"/>
                  </a:solidFill>
                  <a:latin typeface="Tw Cen MT" panose="020B0602020104020603" pitchFamily="34" charset="0"/>
                </a:rPr>
                <a:t>Process</a:t>
              </a:r>
            </a:p>
          </p:txBody>
        </p:sp>
        <p:pic>
          <p:nvPicPr>
            <p:cNvPr id="46" name="Picture 45">
              <a:extLst>
                <a:ext uri="{FF2B5EF4-FFF2-40B4-BE49-F238E27FC236}">
                  <a16:creationId xmlns:a16="http://schemas.microsoft.com/office/drawing/2014/main" id="{5D72C743-4C13-4760-CEFA-6802FE559A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30000" y="3247473"/>
              <a:ext cx="530600" cy="530600"/>
            </a:xfrm>
            <a:prstGeom prst="rect">
              <a:avLst/>
            </a:prstGeom>
          </p:spPr>
        </p:pic>
      </p:grpSp>
      <p:grpSp>
        <p:nvGrpSpPr>
          <p:cNvPr id="47" name="Group 46">
            <a:extLst>
              <a:ext uri="{FF2B5EF4-FFF2-40B4-BE49-F238E27FC236}">
                <a16:creationId xmlns:a16="http://schemas.microsoft.com/office/drawing/2014/main" id="{F6A0B53D-ECE5-8E66-4C95-9D8F18008DB5}"/>
              </a:ext>
            </a:extLst>
          </p:cNvPr>
          <p:cNvGrpSpPr/>
          <p:nvPr/>
        </p:nvGrpSpPr>
        <p:grpSpPr>
          <a:xfrm>
            <a:off x="-11035649" y="0"/>
            <a:ext cx="12224879" cy="6890657"/>
            <a:chOff x="-290919" y="200774"/>
            <a:chExt cx="12516583" cy="6657226"/>
          </a:xfrm>
        </p:grpSpPr>
        <p:sp>
          <p:nvSpPr>
            <p:cNvPr id="48" name="Rectangle 47">
              <a:extLst>
                <a:ext uri="{FF2B5EF4-FFF2-40B4-BE49-F238E27FC236}">
                  <a16:creationId xmlns:a16="http://schemas.microsoft.com/office/drawing/2014/main" id="{77CC419B-7B78-3AE7-C97C-D2D3F8023428}"/>
                </a:ext>
              </a:extLst>
            </p:cNvPr>
            <p:cNvSpPr/>
            <p:nvPr/>
          </p:nvSpPr>
          <p:spPr>
            <a:xfrm>
              <a:off x="-290919" y="200774"/>
              <a:ext cx="12482920" cy="6657226"/>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Freeform: Shape 20">
              <a:extLst>
                <a:ext uri="{FF2B5EF4-FFF2-40B4-BE49-F238E27FC236}">
                  <a16:creationId xmlns:a16="http://schemas.microsoft.com/office/drawing/2014/main" id="{224D1335-3334-5D22-673A-4C68EB9C83F9}"/>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extBox 49">
              <a:extLst>
                <a:ext uri="{FF2B5EF4-FFF2-40B4-BE49-F238E27FC236}">
                  <a16:creationId xmlns:a16="http://schemas.microsoft.com/office/drawing/2014/main" id="{5047541C-B423-69C2-74DA-28A7B75F8DA2}"/>
                </a:ext>
              </a:extLst>
            </p:cNvPr>
            <p:cNvSpPr txBox="1"/>
            <p:nvPr/>
          </p:nvSpPr>
          <p:spPr>
            <a:xfrm rot="16200000">
              <a:off x="10930257" y="3230022"/>
              <a:ext cx="1992086" cy="598729"/>
            </a:xfrm>
            <a:prstGeom prst="rect">
              <a:avLst/>
            </a:prstGeom>
            <a:noFill/>
          </p:spPr>
          <p:txBody>
            <a:bodyPr wrap="square" rtlCol="0">
              <a:spAutoFit/>
            </a:bodyPr>
            <a:lstStyle/>
            <a:p>
              <a:pPr algn="ctr"/>
              <a:r>
                <a:rPr lang="en-US" sz="3200" dirty="0">
                  <a:solidFill>
                    <a:srgbClr val="F0EEF0"/>
                  </a:solidFill>
                  <a:latin typeface="Tw Cen MT" panose="020B0602020104020603" pitchFamily="34" charset="0"/>
                </a:rPr>
                <a:t>Testing</a:t>
              </a:r>
            </a:p>
          </p:txBody>
        </p:sp>
        <p:pic>
          <p:nvPicPr>
            <p:cNvPr id="51" name="Picture 50">
              <a:extLst>
                <a:ext uri="{FF2B5EF4-FFF2-40B4-BE49-F238E27FC236}">
                  <a16:creationId xmlns:a16="http://schemas.microsoft.com/office/drawing/2014/main" id="{A089207A-5A52-124A-AD2A-D0DE314873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30000" y="3247473"/>
              <a:ext cx="530600" cy="530600"/>
            </a:xfrm>
            <a:prstGeom prst="rect">
              <a:avLst/>
            </a:prstGeom>
          </p:spPr>
        </p:pic>
      </p:grpSp>
      <p:sp>
        <p:nvSpPr>
          <p:cNvPr id="7" name="TextBox 6">
            <a:extLst>
              <a:ext uri="{FF2B5EF4-FFF2-40B4-BE49-F238E27FC236}">
                <a16:creationId xmlns:a16="http://schemas.microsoft.com/office/drawing/2014/main" id="{B21BF52A-AF00-939E-5B55-CA55657879BD}"/>
              </a:ext>
            </a:extLst>
          </p:cNvPr>
          <p:cNvSpPr txBox="1"/>
          <p:nvPr/>
        </p:nvSpPr>
        <p:spPr>
          <a:xfrm>
            <a:off x="4487599" y="312122"/>
            <a:ext cx="5399314" cy="584775"/>
          </a:xfrm>
          <a:prstGeom prst="rect">
            <a:avLst/>
          </a:prstGeom>
          <a:noFill/>
        </p:spPr>
        <p:txBody>
          <a:bodyPr wrap="square" rtlCol="0">
            <a:spAutoFit/>
          </a:bodyPr>
          <a:lstStyle/>
          <a:p>
            <a:pPr algn="ctr"/>
            <a:r>
              <a:rPr lang="en-NP" sz="3200" b="1" u="sng" dirty="0">
                <a:latin typeface="Times New Roman" panose="02020603050405020304" pitchFamily="18" charset="0"/>
                <a:cs typeface="Times New Roman" panose="02020603050405020304" pitchFamily="18" charset="0"/>
              </a:rPr>
              <a:t>Types of System Installation</a:t>
            </a:r>
          </a:p>
        </p:txBody>
      </p:sp>
      <p:sp>
        <p:nvSpPr>
          <p:cNvPr id="8" name="TextBox 7">
            <a:extLst>
              <a:ext uri="{FF2B5EF4-FFF2-40B4-BE49-F238E27FC236}">
                <a16:creationId xmlns:a16="http://schemas.microsoft.com/office/drawing/2014/main" id="{C28EA1AD-9062-3AA4-83C4-00E920AB3876}"/>
              </a:ext>
            </a:extLst>
          </p:cNvPr>
          <p:cNvSpPr txBox="1"/>
          <p:nvPr/>
        </p:nvSpPr>
        <p:spPr>
          <a:xfrm>
            <a:off x="3859535" y="1209019"/>
            <a:ext cx="6421529" cy="3970318"/>
          </a:xfrm>
          <a:prstGeom prst="rect">
            <a:avLst/>
          </a:prstGeom>
          <a:noFill/>
        </p:spPr>
        <p:txBody>
          <a:bodyPr wrap="square" rtlCol="0">
            <a:spAutoFit/>
          </a:bodyPr>
          <a:lstStyle/>
          <a:p>
            <a:pPr marL="285750" indent="-285750">
              <a:buFont typeface="Wingdings" pitchFamily="2" charset="2"/>
              <a:buChar char="q"/>
            </a:pPr>
            <a:r>
              <a:rPr lang="en-NP" sz="2800" dirty="0">
                <a:latin typeface="Times New Roman" panose="02020603050405020304" pitchFamily="18" charset="0"/>
                <a:cs typeface="Times New Roman" panose="02020603050405020304" pitchFamily="18" charset="0"/>
              </a:rPr>
              <a:t>There are 7 types of System Installation: </a:t>
            </a:r>
          </a:p>
          <a:p>
            <a:pPr marL="285750" indent="-285750">
              <a:buFont typeface="Wingdings" pitchFamily="2" charset="2"/>
              <a:buChar char="q"/>
            </a:pPr>
            <a:endParaRPr lang="en-NP" sz="2800" dirty="0">
              <a:latin typeface="Times New Roman" panose="02020603050405020304" pitchFamily="18" charset="0"/>
              <a:cs typeface="Times New Roman" panose="02020603050405020304" pitchFamily="18" charset="0"/>
            </a:endParaRPr>
          </a:p>
          <a:p>
            <a:pPr marL="742950" lvl="1" indent="-285750">
              <a:buFont typeface="Wingdings" pitchFamily="2" charset="2"/>
              <a:buChar char="v"/>
            </a:pPr>
            <a:r>
              <a:rPr lang="en-NP" sz="2800" dirty="0">
                <a:solidFill>
                  <a:srgbClr val="FF5969"/>
                </a:solidFill>
                <a:latin typeface="Times New Roman" panose="02020603050405020304" pitchFamily="18" charset="0"/>
                <a:cs typeface="Times New Roman" panose="02020603050405020304" pitchFamily="18" charset="0"/>
              </a:rPr>
              <a:t> </a:t>
            </a:r>
            <a:r>
              <a:rPr lang="en-US" sz="2800" dirty="0">
                <a:solidFill>
                  <a:srgbClr val="FF5969"/>
                </a:solidFill>
                <a:latin typeface="Times New Roman" panose="02020603050405020304" pitchFamily="18" charset="0"/>
                <a:cs typeface="Times New Roman" panose="02020603050405020304" pitchFamily="18" charset="0"/>
              </a:rPr>
              <a:t>﻿</a:t>
            </a:r>
            <a:r>
              <a:rPr lang="en-US" sz="2800" dirty="0">
                <a:latin typeface="Times New Roman" panose="02020603050405020304" pitchFamily="18" charset="0"/>
                <a:cs typeface="Times New Roman" panose="02020603050405020304" pitchFamily="18" charset="0"/>
              </a:rPr>
              <a:t>Attended Installation </a:t>
            </a:r>
            <a:endParaRPr lang="en-NP" sz="2800" dirty="0">
              <a:latin typeface="Times New Roman" panose="02020603050405020304" pitchFamily="18" charset="0"/>
              <a:cs typeface="Times New Roman" panose="02020603050405020304" pitchFamily="18" charset="0"/>
            </a:endParaRPr>
          </a:p>
          <a:p>
            <a:pPr marL="742950" lvl="1" indent="-285750">
              <a:buFont typeface="Wingdings" pitchFamily="2" charset="2"/>
              <a:buChar char="v"/>
            </a:pPr>
            <a:r>
              <a:rPr lang="en-US" sz="2800" dirty="0">
                <a:solidFill>
                  <a:srgbClr val="FF5969"/>
                </a:solidFill>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Silent installation</a:t>
            </a:r>
            <a:endParaRPr lang="en-NP" sz="2800" dirty="0">
              <a:latin typeface="Times New Roman" panose="02020603050405020304" pitchFamily="18" charset="0"/>
              <a:cs typeface="Times New Roman" panose="02020603050405020304" pitchFamily="18" charset="0"/>
            </a:endParaRPr>
          </a:p>
          <a:p>
            <a:pPr marL="742950" lvl="1" indent="-285750">
              <a:buFont typeface="Wingdings" pitchFamily="2" charset="2"/>
              <a:buChar char="v"/>
            </a:pPr>
            <a:r>
              <a:rPr lang="en-US" sz="2800" dirty="0">
                <a:solidFill>
                  <a:srgbClr val="FF5969"/>
                </a:solidFill>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Unattended installation</a:t>
            </a:r>
            <a:endParaRPr lang="en-NP" sz="2800" dirty="0">
              <a:latin typeface="Times New Roman" panose="02020603050405020304" pitchFamily="18" charset="0"/>
              <a:cs typeface="Times New Roman" panose="02020603050405020304" pitchFamily="18" charset="0"/>
            </a:endParaRPr>
          </a:p>
          <a:p>
            <a:pPr marL="742950" lvl="1" indent="-285750">
              <a:buFont typeface="Wingdings" pitchFamily="2" charset="2"/>
              <a:buChar char="v"/>
            </a:pPr>
            <a:r>
              <a:rPr lang="en-US" sz="2800" dirty="0">
                <a:solidFill>
                  <a:srgbClr val="FF5969"/>
                </a:solidFill>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Headless installation</a:t>
            </a:r>
            <a:endParaRPr lang="en-NP" sz="2800" dirty="0">
              <a:latin typeface="Times New Roman" panose="02020603050405020304" pitchFamily="18" charset="0"/>
              <a:cs typeface="Times New Roman" panose="02020603050405020304" pitchFamily="18" charset="0"/>
            </a:endParaRPr>
          </a:p>
          <a:p>
            <a:pPr marL="742950" lvl="1" indent="-285750">
              <a:buFont typeface="Wingdings" pitchFamily="2" charset="2"/>
              <a:buChar char="v"/>
            </a:pPr>
            <a:r>
              <a:rPr lang="en-US" sz="2800" dirty="0">
                <a:solidFill>
                  <a:srgbClr val="FF5969"/>
                </a:solidFill>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Scheduled or automated installation</a:t>
            </a:r>
            <a:endParaRPr lang="en-NP" sz="2800" dirty="0">
              <a:latin typeface="Times New Roman" panose="02020603050405020304" pitchFamily="18" charset="0"/>
              <a:cs typeface="Times New Roman" panose="02020603050405020304" pitchFamily="18" charset="0"/>
            </a:endParaRPr>
          </a:p>
          <a:p>
            <a:pPr marL="742950" lvl="1" indent="-285750">
              <a:buFont typeface="Wingdings" pitchFamily="2" charset="2"/>
              <a:buChar char="v"/>
            </a:pPr>
            <a:r>
              <a:rPr lang="en-US" sz="2800" dirty="0">
                <a:solidFill>
                  <a:srgbClr val="FF5969"/>
                </a:solidFill>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Clean installation</a:t>
            </a:r>
            <a:endParaRPr lang="en-NP" sz="2800" dirty="0">
              <a:latin typeface="Times New Roman" panose="02020603050405020304" pitchFamily="18" charset="0"/>
              <a:cs typeface="Times New Roman" panose="02020603050405020304" pitchFamily="18" charset="0"/>
            </a:endParaRPr>
          </a:p>
          <a:p>
            <a:pPr marL="742950" lvl="1" indent="-285750">
              <a:buFont typeface="Wingdings" pitchFamily="2" charset="2"/>
              <a:buChar char="v"/>
            </a:pPr>
            <a:r>
              <a:rPr lang="en-US" sz="2800" dirty="0">
                <a:solidFill>
                  <a:srgbClr val="FF5969"/>
                </a:solidFill>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Network installation</a:t>
            </a:r>
            <a:endParaRPr lang="en-NP"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83185912"/>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C8A16B82-6A3C-46F5-8D32-072FDF89864A}"/>
              </a:ext>
            </a:extLst>
          </p:cNvPr>
          <p:cNvGrpSpPr/>
          <p:nvPr/>
        </p:nvGrpSpPr>
        <p:grpSpPr>
          <a:xfrm>
            <a:off x="15181" y="0"/>
            <a:ext cx="12283055" cy="6890657"/>
            <a:chOff x="-290919" y="200774"/>
            <a:chExt cx="12576146" cy="6657226"/>
          </a:xfrm>
        </p:grpSpPr>
        <p:sp>
          <p:nvSpPr>
            <p:cNvPr id="20" name="Rectangle 19">
              <a:extLst>
                <a:ext uri="{FF2B5EF4-FFF2-40B4-BE49-F238E27FC236}">
                  <a16:creationId xmlns:a16="http://schemas.microsoft.com/office/drawing/2014/main" id="{2F391CEE-E392-4A9D-BD11-6954B994FB42}"/>
                </a:ext>
              </a:extLst>
            </p:cNvPr>
            <p:cNvSpPr/>
            <p:nvPr/>
          </p:nvSpPr>
          <p:spPr>
            <a:xfrm>
              <a:off x="-290919" y="200774"/>
              <a:ext cx="12482920" cy="6657226"/>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Freeform: Shape 20">
              <a:extLst>
                <a:ext uri="{FF2B5EF4-FFF2-40B4-BE49-F238E27FC236}">
                  <a16:creationId xmlns:a16="http://schemas.microsoft.com/office/drawing/2014/main" id="{7AC43ACA-5000-40E2-80D3-19833F9F1A3F}"/>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BE022673-C77C-4E8F-AF41-8B283703E87E}"/>
                </a:ext>
              </a:extLst>
            </p:cNvPr>
            <p:cNvSpPr txBox="1"/>
            <p:nvPr/>
          </p:nvSpPr>
          <p:spPr>
            <a:xfrm rot="16200000">
              <a:off x="10989820" y="3218536"/>
              <a:ext cx="1992086" cy="598729"/>
            </a:xfrm>
            <a:prstGeom prst="rect">
              <a:avLst/>
            </a:prstGeom>
            <a:noFill/>
          </p:spPr>
          <p:txBody>
            <a:bodyPr wrap="square" rtlCol="0">
              <a:spAutoFit/>
            </a:bodyPr>
            <a:lstStyle/>
            <a:p>
              <a:pPr algn="ctr"/>
              <a:r>
                <a:rPr lang="en-US" sz="3200" dirty="0">
                  <a:solidFill>
                    <a:srgbClr val="F0EEF0"/>
                  </a:solidFill>
                  <a:latin typeface="Tw Cen MT" panose="020B0602020104020603" pitchFamily="34" charset="0"/>
                </a:rPr>
                <a:t>Introduction</a:t>
              </a:r>
            </a:p>
          </p:txBody>
        </p:sp>
        <p:pic>
          <p:nvPicPr>
            <p:cNvPr id="23" name="Picture 22">
              <a:extLst>
                <a:ext uri="{FF2B5EF4-FFF2-40B4-BE49-F238E27FC236}">
                  <a16:creationId xmlns:a16="http://schemas.microsoft.com/office/drawing/2014/main" id="{E8AD023B-AE8D-405F-90E6-27B0D47079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30000" y="3247473"/>
              <a:ext cx="530600" cy="530600"/>
            </a:xfrm>
            <a:prstGeom prst="rect">
              <a:avLst/>
            </a:prstGeom>
          </p:spPr>
        </p:pic>
      </p:grpSp>
      <p:grpSp>
        <p:nvGrpSpPr>
          <p:cNvPr id="2" name="Group 1">
            <a:extLst>
              <a:ext uri="{FF2B5EF4-FFF2-40B4-BE49-F238E27FC236}">
                <a16:creationId xmlns:a16="http://schemas.microsoft.com/office/drawing/2014/main" id="{E7BBC821-7E87-7919-CFE7-47DB877D5E11}"/>
              </a:ext>
            </a:extLst>
          </p:cNvPr>
          <p:cNvGrpSpPr/>
          <p:nvPr/>
        </p:nvGrpSpPr>
        <p:grpSpPr>
          <a:xfrm>
            <a:off x="-364390" y="0"/>
            <a:ext cx="12283056" cy="6890657"/>
            <a:chOff x="-290919" y="200774"/>
            <a:chExt cx="12576147" cy="6657226"/>
          </a:xfrm>
        </p:grpSpPr>
        <p:sp>
          <p:nvSpPr>
            <p:cNvPr id="3" name="Rectangle 2">
              <a:extLst>
                <a:ext uri="{FF2B5EF4-FFF2-40B4-BE49-F238E27FC236}">
                  <a16:creationId xmlns:a16="http://schemas.microsoft.com/office/drawing/2014/main" id="{4357B14E-8DC7-65D1-F50A-E5D480AF1CF0}"/>
                </a:ext>
              </a:extLst>
            </p:cNvPr>
            <p:cNvSpPr/>
            <p:nvPr/>
          </p:nvSpPr>
          <p:spPr>
            <a:xfrm>
              <a:off x="-290919" y="200774"/>
              <a:ext cx="12482920" cy="6657226"/>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Freeform: Shape 20">
              <a:extLst>
                <a:ext uri="{FF2B5EF4-FFF2-40B4-BE49-F238E27FC236}">
                  <a16:creationId xmlns:a16="http://schemas.microsoft.com/office/drawing/2014/main" id="{8BAB2218-E649-982D-C809-6AE393EC178A}"/>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BA190542-C76C-47D0-0C6B-52BFCA16E8B7}"/>
                </a:ext>
              </a:extLst>
            </p:cNvPr>
            <p:cNvSpPr txBox="1"/>
            <p:nvPr/>
          </p:nvSpPr>
          <p:spPr>
            <a:xfrm rot="16200000">
              <a:off x="10747481" y="3227380"/>
              <a:ext cx="2476766" cy="598729"/>
            </a:xfrm>
            <a:prstGeom prst="rect">
              <a:avLst/>
            </a:prstGeom>
            <a:noFill/>
          </p:spPr>
          <p:txBody>
            <a:bodyPr wrap="square" rtlCol="0">
              <a:spAutoFit/>
            </a:bodyPr>
            <a:lstStyle/>
            <a:p>
              <a:pPr algn="ctr"/>
              <a:r>
                <a:rPr lang="en-US" sz="3200" dirty="0">
                  <a:solidFill>
                    <a:srgbClr val="F0EEF0"/>
                  </a:solidFill>
                  <a:latin typeface="Tw Cen MT" panose="020B0602020104020603" pitchFamily="34" charset="0"/>
                </a:rPr>
                <a:t>Installation</a:t>
              </a:r>
            </a:p>
          </p:txBody>
        </p:sp>
        <p:pic>
          <p:nvPicPr>
            <p:cNvPr id="6" name="Picture 5">
              <a:extLst>
                <a:ext uri="{FF2B5EF4-FFF2-40B4-BE49-F238E27FC236}">
                  <a16:creationId xmlns:a16="http://schemas.microsoft.com/office/drawing/2014/main" id="{C4B67F8C-F436-7ECE-00C9-78A722FB63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30000" y="3247473"/>
              <a:ext cx="530600" cy="530600"/>
            </a:xfrm>
            <a:prstGeom prst="rect">
              <a:avLst/>
            </a:prstGeom>
          </p:spPr>
        </p:pic>
      </p:grpSp>
      <p:grpSp>
        <p:nvGrpSpPr>
          <p:cNvPr id="12" name="Group 11">
            <a:extLst>
              <a:ext uri="{FF2B5EF4-FFF2-40B4-BE49-F238E27FC236}">
                <a16:creationId xmlns:a16="http://schemas.microsoft.com/office/drawing/2014/main" id="{9025340B-E80F-343E-9298-06F95332B65C}"/>
              </a:ext>
            </a:extLst>
          </p:cNvPr>
          <p:cNvGrpSpPr/>
          <p:nvPr/>
        </p:nvGrpSpPr>
        <p:grpSpPr>
          <a:xfrm>
            <a:off x="-740329" y="0"/>
            <a:ext cx="12192001" cy="6890657"/>
            <a:chOff x="-290919" y="200774"/>
            <a:chExt cx="12482920" cy="6657226"/>
          </a:xfrm>
        </p:grpSpPr>
        <p:sp>
          <p:nvSpPr>
            <p:cNvPr id="13" name="Rectangle 12">
              <a:extLst>
                <a:ext uri="{FF2B5EF4-FFF2-40B4-BE49-F238E27FC236}">
                  <a16:creationId xmlns:a16="http://schemas.microsoft.com/office/drawing/2014/main" id="{2A86AA0D-2417-593D-7C4E-20F608E4F49D}"/>
                </a:ext>
              </a:extLst>
            </p:cNvPr>
            <p:cNvSpPr/>
            <p:nvPr/>
          </p:nvSpPr>
          <p:spPr>
            <a:xfrm>
              <a:off x="-290919" y="200774"/>
              <a:ext cx="12482920" cy="6657226"/>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Freeform: Shape 20">
              <a:extLst>
                <a:ext uri="{FF2B5EF4-FFF2-40B4-BE49-F238E27FC236}">
                  <a16:creationId xmlns:a16="http://schemas.microsoft.com/office/drawing/2014/main" id="{FDECC909-287C-4761-B9C9-2FAC14D65333}"/>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86D1CCB1-3ED0-75FB-F5C2-5AFD943C1050}"/>
                </a:ext>
              </a:extLst>
            </p:cNvPr>
            <p:cNvSpPr txBox="1"/>
            <p:nvPr/>
          </p:nvSpPr>
          <p:spPr>
            <a:xfrm rot="16200000">
              <a:off x="10872793" y="3218535"/>
              <a:ext cx="1992086" cy="598729"/>
            </a:xfrm>
            <a:prstGeom prst="rect">
              <a:avLst/>
            </a:prstGeom>
            <a:noFill/>
          </p:spPr>
          <p:txBody>
            <a:bodyPr wrap="square" rtlCol="0">
              <a:spAutoFit/>
            </a:bodyPr>
            <a:lstStyle/>
            <a:p>
              <a:pPr algn="ctr"/>
              <a:r>
                <a:rPr lang="en-US" sz="3200" dirty="0">
                  <a:solidFill>
                    <a:srgbClr val="F0EEF0"/>
                  </a:solidFill>
                  <a:latin typeface="Tw Cen MT" panose="020B0602020104020603" pitchFamily="34" charset="0"/>
                </a:rPr>
                <a:t>Types</a:t>
              </a:r>
            </a:p>
          </p:txBody>
        </p:sp>
        <p:pic>
          <p:nvPicPr>
            <p:cNvPr id="16" name="Picture 15">
              <a:extLst>
                <a:ext uri="{FF2B5EF4-FFF2-40B4-BE49-F238E27FC236}">
                  <a16:creationId xmlns:a16="http://schemas.microsoft.com/office/drawing/2014/main" id="{C1E6DBA5-0646-6BB6-1C17-94F6D8D669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30000" y="3247473"/>
              <a:ext cx="530600" cy="530600"/>
            </a:xfrm>
            <a:prstGeom prst="rect">
              <a:avLst/>
            </a:prstGeom>
          </p:spPr>
        </p:pic>
      </p:grpSp>
      <p:grpSp>
        <p:nvGrpSpPr>
          <p:cNvPr id="17" name="Group 16">
            <a:extLst>
              <a:ext uri="{FF2B5EF4-FFF2-40B4-BE49-F238E27FC236}">
                <a16:creationId xmlns:a16="http://schemas.microsoft.com/office/drawing/2014/main" id="{8FB9E86B-6EC9-EA7E-B264-912252A61CE9}"/>
              </a:ext>
            </a:extLst>
          </p:cNvPr>
          <p:cNvGrpSpPr/>
          <p:nvPr/>
        </p:nvGrpSpPr>
        <p:grpSpPr>
          <a:xfrm>
            <a:off x="-8894578" y="0"/>
            <a:ext cx="12257760" cy="6890657"/>
            <a:chOff x="-290919" y="200774"/>
            <a:chExt cx="12550248" cy="6657226"/>
          </a:xfrm>
        </p:grpSpPr>
        <p:sp>
          <p:nvSpPr>
            <p:cNvPr id="18" name="Rectangle 17">
              <a:extLst>
                <a:ext uri="{FF2B5EF4-FFF2-40B4-BE49-F238E27FC236}">
                  <a16:creationId xmlns:a16="http://schemas.microsoft.com/office/drawing/2014/main" id="{3984AE5E-5855-2DB3-64B5-AB1B5D10986F}"/>
                </a:ext>
              </a:extLst>
            </p:cNvPr>
            <p:cNvSpPr/>
            <p:nvPr/>
          </p:nvSpPr>
          <p:spPr>
            <a:xfrm>
              <a:off x="-290919" y="200774"/>
              <a:ext cx="12482920" cy="6657226"/>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Freeform: Shape 20">
              <a:extLst>
                <a:ext uri="{FF2B5EF4-FFF2-40B4-BE49-F238E27FC236}">
                  <a16:creationId xmlns:a16="http://schemas.microsoft.com/office/drawing/2014/main" id="{40C5A265-C4C0-7B12-0F66-1AA11428E48D}"/>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DA05D2F6-1050-80CD-63B4-6295D64BAE02}"/>
                </a:ext>
              </a:extLst>
            </p:cNvPr>
            <p:cNvSpPr txBox="1"/>
            <p:nvPr/>
          </p:nvSpPr>
          <p:spPr>
            <a:xfrm rot="16200000">
              <a:off x="10963922" y="3213408"/>
              <a:ext cx="1992086" cy="598729"/>
            </a:xfrm>
            <a:prstGeom prst="rect">
              <a:avLst/>
            </a:prstGeom>
            <a:noFill/>
          </p:spPr>
          <p:txBody>
            <a:bodyPr wrap="square" rtlCol="0">
              <a:spAutoFit/>
            </a:bodyPr>
            <a:lstStyle/>
            <a:p>
              <a:pPr algn="ctr"/>
              <a:r>
                <a:rPr lang="en-US" sz="3200" dirty="0">
                  <a:solidFill>
                    <a:srgbClr val="F0EEF0"/>
                  </a:solidFill>
                  <a:latin typeface="Tw Cen MT" panose="020B0602020104020603" pitchFamily="34" charset="0"/>
                </a:rPr>
                <a:t>SQ</a:t>
              </a:r>
            </a:p>
          </p:txBody>
        </p:sp>
        <p:pic>
          <p:nvPicPr>
            <p:cNvPr id="26" name="Picture 25">
              <a:extLst>
                <a:ext uri="{FF2B5EF4-FFF2-40B4-BE49-F238E27FC236}">
                  <a16:creationId xmlns:a16="http://schemas.microsoft.com/office/drawing/2014/main" id="{4DEA09E1-00A2-6255-7BC8-9364DA737B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30000" y="3247473"/>
              <a:ext cx="530600" cy="530600"/>
            </a:xfrm>
            <a:prstGeom prst="rect">
              <a:avLst/>
            </a:prstGeom>
          </p:spPr>
        </p:pic>
      </p:grpSp>
      <p:grpSp>
        <p:nvGrpSpPr>
          <p:cNvPr id="27" name="Group 26">
            <a:extLst>
              <a:ext uri="{FF2B5EF4-FFF2-40B4-BE49-F238E27FC236}">
                <a16:creationId xmlns:a16="http://schemas.microsoft.com/office/drawing/2014/main" id="{C065B357-F87D-1864-9A26-53190B087291}"/>
              </a:ext>
            </a:extLst>
          </p:cNvPr>
          <p:cNvGrpSpPr/>
          <p:nvPr/>
        </p:nvGrpSpPr>
        <p:grpSpPr>
          <a:xfrm>
            <a:off x="-9300978" y="0"/>
            <a:ext cx="12224879" cy="6890657"/>
            <a:chOff x="-290919" y="200774"/>
            <a:chExt cx="12516583" cy="6657226"/>
          </a:xfrm>
        </p:grpSpPr>
        <p:sp>
          <p:nvSpPr>
            <p:cNvPr id="28" name="Rectangle 27">
              <a:extLst>
                <a:ext uri="{FF2B5EF4-FFF2-40B4-BE49-F238E27FC236}">
                  <a16:creationId xmlns:a16="http://schemas.microsoft.com/office/drawing/2014/main" id="{AA637CBE-157E-E0C2-D881-C318465FAC08}"/>
                </a:ext>
              </a:extLst>
            </p:cNvPr>
            <p:cNvSpPr/>
            <p:nvPr/>
          </p:nvSpPr>
          <p:spPr>
            <a:xfrm>
              <a:off x="-290919" y="200774"/>
              <a:ext cx="12482920" cy="6657226"/>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Freeform: Shape 20">
              <a:extLst>
                <a:ext uri="{FF2B5EF4-FFF2-40B4-BE49-F238E27FC236}">
                  <a16:creationId xmlns:a16="http://schemas.microsoft.com/office/drawing/2014/main" id="{BC369E84-C5CB-A5DE-CA74-85398BCCE5F5}"/>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5BB8DFB8-B653-1B48-AFF5-E4CD21380924}"/>
                </a:ext>
              </a:extLst>
            </p:cNvPr>
            <p:cNvSpPr txBox="1"/>
            <p:nvPr/>
          </p:nvSpPr>
          <p:spPr>
            <a:xfrm rot="16200000">
              <a:off x="10930257" y="3230022"/>
              <a:ext cx="1992086" cy="598729"/>
            </a:xfrm>
            <a:prstGeom prst="rect">
              <a:avLst/>
            </a:prstGeom>
            <a:noFill/>
          </p:spPr>
          <p:txBody>
            <a:bodyPr wrap="square" rtlCol="0">
              <a:spAutoFit/>
            </a:bodyPr>
            <a:lstStyle/>
            <a:p>
              <a:pPr algn="ctr"/>
              <a:r>
                <a:rPr lang="en-US" sz="3200" dirty="0">
                  <a:solidFill>
                    <a:srgbClr val="F0EEF0"/>
                  </a:solidFill>
                  <a:latin typeface="Tw Cen MT" panose="020B0602020104020603" pitchFamily="34" charset="0"/>
                </a:rPr>
                <a:t>FTR</a:t>
              </a:r>
            </a:p>
          </p:txBody>
        </p:sp>
        <p:pic>
          <p:nvPicPr>
            <p:cNvPr id="31" name="Picture 30">
              <a:extLst>
                <a:ext uri="{FF2B5EF4-FFF2-40B4-BE49-F238E27FC236}">
                  <a16:creationId xmlns:a16="http://schemas.microsoft.com/office/drawing/2014/main" id="{AE1D72F8-F462-C106-1613-5813E44735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30000" y="3247473"/>
              <a:ext cx="530600" cy="530600"/>
            </a:xfrm>
            <a:prstGeom prst="rect">
              <a:avLst/>
            </a:prstGeom>
          </p:spPr>
        </p:pic>
      </p:grpSp>
      <p:grpSp>
        <p:nvGrpSpPr>
          <p:cNvPr id="32" name="Group 31">
            <a:extLst>
              <a:ext uri="{FF2B5EF4-FFF2-40B4-BE49-F238E27FC236}">
                <a16:creationId xmlns:a16="http://schemas.microsoft.com/office/drawing/2014/main" id="{0FE2B8B2-6078-C744-B49B-C321EECECF96}"/>
              </a:ext>
            </a:extLst>
          </p:cNvPr>
          <p:cNvGrpSpPr/>
          <p:nvPr/>
        </p:nvGrpSpPr>
        <p:grpSpPr>
          <a:xfrm>
            <a:off x="-9758178" y="0"/>
            <a:ext cx="12269865" cy="6890657"/>
            <a:chOff x="-290919" y="200774"/>
            <a:chExt cx="12562642" cy="6657226"/>
          </a:xfrm>
        </p:grpSpPr>
        <p:sp>
          <p:nvSpPr>
            <p:cNvPr id="33" name="Rectangle 32">
              <a:extLst>
                <a:ext uri="{FF2B5EF4-FFF2-40B4-BE49-F238E27FC236}">
                  <a16:creationId xmlns:a16="http://schemas.microsoft.com/office/drawing/2014/main" id="{0B766C6B-357B-4BE8-C325-CB58E8A06E5D}"/>
                </a:ext>
              </a:extLst>
            </p:cNvPr>
            <p:cNvSpPr/>
            <p:nvPr/>
          </p:nvSpPr>
          <p:spPr>
            <a:xfrm>
              <a:off x="-290919" y="200774"/>
              <a:ext cx="12482920" cy="6657226"/>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p>
          </p:txBody>
        </p:sp>
        <p:sp>
          <p:nvSpPr>
            <p:cNvPr id="34" name="Freeform: Shape 20">
              <a:extLst>
                <a:ext uri="{FF2B5EF4-FFF2-40B4-BE49-F238E27FC236}">
                  <a16:creationId xmlns:a16="http://schemas.microsoft.com/office/drawing/2014/main" id="{2FB9B49C-6D9C-EBCD-6B43-762DC0F229D9}"/>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35" name="TextBox 34">
              <a:extLst>
                <a:ext uri="{FF2B5EF4-FFF2-40B4-BE49-F238E27FC236}">
                  <a16:creationId xmlns:a16="http://schemas.microsoft.com/office/drawing/2014/main" id="{3F753081-5A61-C163-264E-E570A061DA59}"/>
                </a:ext>
              </a:extLst>
            </p:cNvPr>
            <p:cNvSpPr txBox="1"/>
            <p:nvPr/>
          </p:nvSpPr>
          <p:spPr>
            <a:xfrm rot="16200000">
              <a:off x="10884108" y="3213408"/>
              <a:ext cx="2176501" cy="598729"/>
            </a:xfrm>
            <a:prstGeom prst="rect">
              <a:avLst/>
            </a:prstGeom>
            <a:noFill/>
          </p:spPr>
          <p:txBody>
            <a:bodyPr wrap="square" rtlCol="0">
              <a:spAutoFit/>
            </a:bodyPr>
            <a:lstStyle/>
            <a:p>
              <a:pPr algn="ctr"/>
              <a:r>
                <a:rPr lang="en-US" sz="3200" dirty="0">
                  <a:solidFill>
                    <a:srgbClr val="F0EEF0"/>
                  </a:solidFill>
                  <a:latin typeface="Tw Cen MT" panose="020B0602020104020603" pitchFamily="34" charset="0"/>
                </a:rPr>
                <a:t>Maintenance</a:t>
              </a:r>
            </a:p>
          </p:txBody>
        </p:sp>
        <p:pic>
          <p:nvPicPr>
            <p:cNvPr id="36" name="Picture 35">
              <a:extLst>
                <a:ext uri="{FF2B5EF4-FFF2-40B4-BE49-F238E27FC236}">
                  <a16:creationId xmlns:a16="http://schemas.microsoft.com/office/drawing/2014/main" id="{B85F4404-43F2-B25A-2B55-B376BF137B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30000" y="3247473"/>
              <a:ext cx="530600" cy="530600"/>
            </a:xfrm>
            <a:prstGeom prst="rect">
              <a:avLst/>
            </a:prstGeom>
          </p:spPr>
        </p:pic>
      </p:grpSp>
      <p:grpSp>
        <p:nvGrpSpPr>
          <p:cNvPr id="37" name="Group 36">
            <a:extLst>
              <a:ext uri="{FF2B5EF4-FFF2-40B4-BE49-F238E27FC236}">
                <a16:creationId xmlns:a16="http://schemas.microsoft.com/office/drawing/2014/main" id="{6EB96245-2326-AD90-A898-32AD6B0CF64A}"/>
              </a:ext>
            </a:extLst>
          </p:cNvPr>
          <p:cNvGrpSpPr/>
          <p:nvPr/>
        </p:nvGrpSpPr>
        <p:grpSpPr>
          <a:xfrm>
            <a:off x="-10165325" y="0"/>
            <a:ext cx="12192001" cy="6890657"/>
            <a:chOff x="-290919" y="200774"/>
            <a:chExt cx="12482920" cy="6657226"/>
          </a:xfrm>
        </p:grpSpPr>
        <p:sp>
          <p:nvSpPr>
            <p:cNvPr id="38" name="Rectangle 37">
              <a:extLst>
                <a:ext uri="{FF2B5EF4-FFF2-40B4-BE49-F238E27FC236}">
                  <a16:creationId xmlns:a16="http://schemas.microsoft.com/office/drawing/2014/main" id="{886497BA-AF24-D8DB-BBBD-07AF0D2AF7B5}"/>
                </a:ext>
              </a:extLst>
            </p:cNvPr>
            <p:cNvSpPr/>
            <p:nvPr/>
          </p:nvSpPr>
          <p:spPr>
            <a:xfrm>
              <a:off x="-290919" y="200774"/>
              <a:ext cx="12482920" cy="6657226"/>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Freeform: Shape 20">
              <a:extLst>
                <a:ext uri="{FF2B5EF4-FFF2-40B4-BE49-F238E27FC236}">
                  <a16:creationId xmlns:a16="http://schemas.microsoft.com/office/drawing/2014/main" id="{58C9D86E-E4DB-5CD8-256D-167B8269FFBE}"/>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a:extLst>
                <a:ext uri="{FF2B5EF4-FFF2-40B4-BE49-F238E27FC236}">
                  <a16:creationId xmlns:a16="http://schemas.microsoft.com/office/drawing/2014/main" id="{CB7C4A96-3373-D73A-C5EB-931D09926B21}"/>
                </a:ext>
              </a:extLst>
            </p:cNvPr>
            <p:cNvSpPr txBox="1"/>
            <p:nvPr/>
          </p:nvSpPr>
          <p:spPr>
            <a:xfrm rot="16200000">
              <a:off x="10872793" y="3218535"/>
              <a:ext cx="1992086" cy="598729"/>
            </a:xfrm>
            <a:prstGeom prst="rect">
              <a:avLst/>
            </a:prstGeom>
            <a:noFill/>
          </p:spPr>
          <p:txBody>
            <a:bodyPr wrap="square" rtlCol="0">
              <a:spAutoFit/>
            </a:bodyPr>
            <a:lstStyle/>
            <a:p>
              <a:pPr algn="ctr"/>
              <a:r>
                <a:rPr lang="en-US" sz="3200" dirty="0">
                  <a:solidFill>
                    <a:srgbClr val="F0EEF0"/>
                  </a:solidFill>
                  <a:latin typeface="Tw Cen MT" panose="020B0602020104020603" pitchFamily="34" charset="0"/>
                </a:rPr>
                <a:t>Types</a:t>
              </a:r>
            </a:p>
          </p:txBody>
        </p:sp>
        <p:pic>
          <p:nvPicPr>
            <p:cNvPr id="41" name="Picture 40">
              <a:extLst>
                <a:ext uri="{FF2B5EF4-FFF2-40B4-BE49-F238E27FC236}">
                  <a16:creationId xmlns:a16="http://schemas.microsoft.com/office/drawing/2014/main" id="{B4224DEB-426C-372D-5FA1-8BDEB00685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30000" y="3247473"/>
              <a:ext cx="530600" cy="530600"/>
            </a:xfrm>
            <a:prstGeom prst="rect">
              <a:avLst/>
            </a:prstGeom>
          </p:spPr>
        </p:pic>
      </p:grpSp>
      <p:grpSp>
        <p:nvGrpSpPr>
          <p:cNvPr id="42" name="Group 41">
            <a:extLst>
              <a:ext uri="{FF2B5EF4-FFF2-40B4-BE49-F238E27FC236}">
                <a16:creationId xmlns:a16="http://schemas.microsoft.com/office/drawing/2014/main" id="{ED2A338C-F2DC-EF83-6BF6-7FA04D3C2479}"/>
              </a:ext>
            </a:extLst>
          </p:cNvPr>
          <p:cNvGrpSpPr/>
          <p:nvPr/>
        </p:nvGrpSpPr>
        <p:grpSpPr>
          <a:xfrm>
            <a:off x="-10646431" y="0"/>
            <a:ext cx="12257760" cy="6890657"/>
            <a:chOff x="-290919" y="200774"/>
            <a:chExt cx="12550248" cy="6657226"/>
          </a:xfrm>
        </p:grpSpPr>
        <p:sp>
          <p:nvSpPr>
            <p:cNvPr id="43" name="Rectangle 42">
              <a:extLst>
                <a:ext uri="{FF2B5EF4-FFF2-40B4-BE49-F238E27FC236}">
                  <a16:creationId xmlns:a16="http://schemas.microsoft.com/office/drawing/2014/main" id="{5AA52C0B-31FB-1936-590B-4E2792E85CA7}"/>
                </a:ext>
              </a:extLst>
            </p:cNvPr>
            <p:cNvSpPr/>
            <p:nvPr/>
          </p:nvSpPr>
          <p:spPr>
            <a:xfrm>
              <a:off x="-290919" y="200774"/>
              <a:ext cx="12482920" cy="6657226"/>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Freeform: Shape 20">
              <a:extLst>
                <a:ext uri="{FF2B5EF4-FFF2-40B4-BE49-F238E27FC236}">
                  <a16:creationId xmlns:a16="http://schemas.microsoft.com/office/drawing/2014/main" id="{72038B80-16CA-3374-674B-7F6ABB9AE133}"/>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a:extLst>
                <a:ext uri="{FF2B5EF4-FFF2-40B4-BE49-F238E27FC236}">
                  <a16:creationId xmlns:a16="http://schemas.microsoft.com/office/drawing/2014/main" id="{3D8BB822-49DC-A7DE-CCFB-BFF8006B75B5}"/>
                </a:ext>
              </a:extLst>
            </p:cNvPr>
            <p:cNvSpPr txBox="1"/>
            <p:nvPr/>
          </p:nvSpPr>
          <p:spPr>
            <a:xfrm rot="16200000">
              <a:off x="10963922" y="3213408"/>
              <a:ext cx="1992086" cy="598729"/>
            </a:xfrm>
            <a:prstGeom prst="rect">
              <a:avLst/>
            </a:prstGeom>
            <a:noFill/>
          </p:spPr>
          <p:txBody>
            <a:bodyPr wrap="square" rtlCol="0">
              <a:spAutoFit/>
            </a:bodyPr>
            <a:lstStyle/>
            <a:p>
              <a:pPr algn="ctr"/>
              <a:r>
                <a:rPr lang="en-US" sz="3200" dirty="0">
                  <a:solidFill>
                    <a:srgbClr val="F0EEF0"/>
                  </a:solidFill>
                  <a:latin typeface="Tw Cen MT" panose="020B0602020104020603" pitchFamily="34" charset="0"/>
                </a:rPr>
                <a:t>Process</a:t>
              </a:r>
            </a:p>
          </p:txBody>
        </p:sp>
        <p:pic>
          <p:nvPicPr>
            <p:cNvPr id="46" name="Picture 45">
              <a:extLst>
                <a:ext uri="{FF2B5EF4-FFF2-40B4-BE49-F238E27FC236}">
                  <a16:creationId xmlns:a16="http://schemas.microsoft.com/office/drawing/2014/main" id="{5D72C743-4C13-4760-CEFA-6802FE559A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30000" y="3247473"/>
              <a:ext cx="530600" cy="530600"/>
            </a:xfrm>
            <a:prstGeom prst="rect">
              <a:avLst/>
            </a:prstGeom>
          </p:spPr>
        </p:pic>
      </p:grpSp>
      <p:grpSp>
        <p:nvGrpSpPr>
          <p:cNvPr id="47" name="Group 46">
            <a:extLst>
              <a:ext uri="{FF2B5EF4-FFF2-40B4-BE49-F238E27FC236}">
                <a16:creationId xmlns:a16="http://schemas.microsoft.com/office/drawing/2014/main" id="{F6A0B53D-ECE5-8E66-4C95-9D8F18008DB5}"/>
              </a:ext>
            </a:extLst>
          </p:cNvPr>
          <p:cNvGrpSpPr/>
          <p:nvPr/>
        </p:nvGrpSpPr>
        <p:grpSpPr>
          <a:xfrm>
            <a:off x="-11035649" y="0"/>
            <a:ext cx="12224879" cy="6890657"/>
            <a:chOff x="-290919" y="200774"/>
            <a:chExt cx="12516583" cy="6657226"/>
          </a:xfrm>
        </p:grpSpPr>
        <p:sp>
          <p:nvSpPr>
            <p:cNvPr id="48" name="Rectangle 47">
              <a:extLst>
                <a:ext uri="{FF2B5EF4-FFF2-40B4-BE49-F238E27FC236}">
                  <a16:creationId xmlns:a16="http://schemas.microsoft.com/office/drawing/2014/main" id="{77CC419B-7B78-3AE7-C97C-D2D3F8023428}"/>
                </a:ext>
              </a:extLst>
            </p:cNvPr>
            <p:cNvSpPr/>
            <p:nvPr/>
          </p:nvSpPr>
          <p:spPr>
            <a:xfrm>
              <a:off x="-290919" y="200774"/>
              <a:ext cx="12482920" cy="6657226"/>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Freeform: Shape 20">
              <a:extLst>
                <a:ext uri="{FF2B5EF4-FFF2-40B4-BE49-F238E27FC236}">
                  <a16:creationId xmlns:a16="http://schemas.microsoft.com/office/drawing/2014/main" id="{224D1335-3334-5D22-673A-4C68EB9C83F9}"/>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extBox 49">
              <a:extLst>
                <a:ext uri="{FF2B5EF4-FFF2-40B4-BE49-F238E27FC236}">
                  <a16:creationId xmlns:a16="http://schemas.microsoft.com/office/drawing/2014/main" id="{5047541C-B423-69C2-74DA-28A7B75F8DA2}"/>
                </a:ext>
              </a:extLst>
            </p:cNvPr>
            <p:cNvSpPr txBox="1"/>
            <p:nvPr/>
          </p:nvSpPr>
          <p:spPr>
            <a:xfrm rot="16200000">
              <a:off x="10930257" y="3230022"/>
              <a:ext cx="1992086" cy="598729"/>
            </a:xfrm>
            <a:prstGeom prst="rect">
              <a:avLst/>
            </a:prstGeom>
            <a:noFill/>
          </p:spPr>
          <p:txBody>
            <a:bodyPr wrap="square" rtlCol="0">
              <a:spAutoFit/>
            </a:bodyPr>
            <a:lstStyle/>
            <a:p>
              <a:pPr algn="ctr"/>
              <a:r>
                <a:rPr lang="en-US" sz="3200" dirty="0">
                  <a:solidFill>
                    <a:srgbClr val="F0EEF0"/>
                  </a:solidFill>
                  <a:latin typeface="Tw Cen MT" panose="020B0602020104020603" pitchFamily="34" charset="0"/>
                </a:rPr>
                <a:t>Testing</a:t>
              </a:r>
            </a:p>
          </p:txBody>
        </p:sp>
        <p:pic>
          <p:nvPicPr>
            <p:cNvPr id="51" name="Picture 50">
              <a:extLst>
                <a:ext uri="{FF2B5EF4-FFF2-40B4-BE49-F238E27FC236}">
                  <a16:creationId xmlns:a16="http://schemas.microsoft.com/office/drawing/2014/main" id="{A089207A-5A52-124A-AD2A-D0DE314873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30000" y="3247473"/>
              <a:ext cx="530600" cy="530600"/>
            </a:xfrm>
            <a:prstGeom prst="rect">
              <a:avLst/>
            </a:prstGeom>
          </p:spPr>
        </p:pic>
      </p:grpSp>
      <p:sp>
        <p:nvSpPr>
          <p:cNvPr id="7" name="TextBox 6">
            <a:extLst>
              <a:ext uri="{FF2B5EF4-FFF2-40B4-BE49-F238E27FC236}">
                <a16:creationId xmlns:a16="http://schemas.microsoft.com/office/drawing/2014/main" id="{BC517BA9-87BA-E154-5CA2-F10E13D874F3}"/>
              </a:ext>
            </a:extLst>
          </p:cNvPr>
          <p:cNvSpPr txBox="1"/>
          <p:nvPr/>
        </p:nvSpPr>
        <p:spPr>
          <a:xfrm>
            <a:off x="3778529" y="567417"/>
            <a:ext cx="6466212" cy="2123658"/>
          </a:xfrm>
          <a:prstGeom prst="rect">
            <a:avLst/>
          </a:prstGeom>
          <a:noFill/>
        </p:spPr>
        <p:txBody>
          <a:bodyPr wrap="square" rtlCol="0">
            <a:spAutoFit/>
          </a:bodyPr>
          <a:lstStyle/>
          <a:p>
            <a:pPr marL="285750" indent="-285750" algn="just">
              <a:buFont typeface="Wingdings" pitchFamily="2" charset="2"/>
              <a:buChar char="q"/>
            </a:pPr>
            <a:r>
              <a:rPr lang="en-NP" sz="2800" dirty="0">
                <a:latin typeface="Times New Roman" panose="02020603050405020304" pitchFamily="18" charset="0"/>
                <a:cs typeface="Times New Roman" panose="02020603050405020304" pitchFamily="18" charset="0"/>
              </a:rPr>
              <a:t>  Attendend Installation: -</a:t>
            </a:r>
          </a:p>
          <a:p>
            <a:pPr algn="just"/>
            <a:r>
              <a:rPr lang="en-NP"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Attended installers may ask users to help mitigate the errors. For instance, if the disk in which the computer program is being installed was full, the installer may ask the user to specify another target path or clear enough space in the disk</a:t>
            </a:r>
            <a:r>
              <a:rPr lang="en-US" sz="2400" dirty="0">
                <a:latin typeface="Times New Roman" panose="02020603050405020304" pitchFamily="18" charset="0"/>
                <a:cs typeface="Times New Roman" panose="02020603050405020304" pitchFamily="18" charset="0"/>
              </a:rPr>
              <a:t>.</a:t>
            </a:r>
            <a:endParaRPr lang="en-NP" sz="2400"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D7B62428-A7D7-BCD0-7479-401FB566FE1E}"/>
              </a:ext>
            </a:extLst>
          </p:cNvPr>
          <p:cNvSpPr txBox="1"/>
          <p:nvPr/>
        </p:nvSpPr>
        <p:spPr>
          <a:xfrm>
            <a:off x="3666230" y="3736440"/>
            <a:ext cx="6710030" cy="1815882"/>
          </a:xfrm>
          <a:prstGeom prst="rect">
            <a:avLst/>
          </a:prstGeom>
          <a:noFill/>
        </p:spPr>
        <p:txBody>
          <a:bodyPr wrap="square" rtlCol="0">
            <a:spAutoFit/>
          </a:bodyPr>
          <a:lstStyle/>
          <a:p>
            <a:pPr marL="285750" indent="-285750">
              <a:buFont typeface="Wingdings" pitchFamily="2" charset="2"/>
              <a:buChar char="q"/>
            </a:pPr>
            <a:r>
              <a:rPr lang="en-US" sz="2800" dirty="0">
                <a:latin typeface="Times New Roman" panose="02020603050405020304" pitchFamily="18" charset="0"/>
                <a:cs typeface="Times New Roman" panose="02020603050405020304" pitchFamily="18" charset="0"/>
              </a:rPr>
              <a:t>﻿  Silent Installation: -</a:t>
            </a:r>
          </a:p>
          <a:p>
            <a:pPr algn="just"/>
            <a:r>
              <a:rPr lang="en-US" sz="24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Silent Installation is a type of installation that does not display messages or windows during its progress. "Silent installation" is not the same as "unattended installation" .</a:t>
            </a:r>
            <a:endParaRPr lang="en-NP" sz="2000" dirty="0">
              <a:latin typeface="Times New Roman" panose="02020603050405020304" pitchFamily="18" charset="0"/>
              <a:cs typeface="Times New Roman" panose="02020603050405020304" pitchFamily="18" charset="0"/>
            </a:endParaRPr>
          </a:p>
        </p:txBody>
      </p:sp>
      <p:pic>
        <p:nvPicPr>
          <p:cNvPr id="10" name="Graphic 9" descr="Boardroom">
            <a:extLst>
              <a:ext uri="{FF2B5EF4-FFF2-40B4-BE49-F238E27FC236}">
                <a16:creationId xmlns:a16="http://schemas.microsoft.com/office/drawing/2014/main" id="{85CE600F-8B10-206D-F277-E590383B371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879719" y="2272114"/>
            <a:ext cx="2176258" cy="2176258"/>
          </a:xfrm>
          <a:prstGeom prst="rect">
            <a:avLst/>
          </a:prstGeom>
        </p:spPr>
      </p:pic>
    </p:spTree>
    <p:extLst>
      <p:ext uri="{BB962C8B-B14F-4D97-AF65-F5344CB8AC3E}">
        <p14:creationId xmlns:p14="http://schemas.microsoft.com/office/powerpoint/2010/main" val="2441720236"/>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C8A16B82-6A3C-46F5-8D32-072FDF89864A}"/>
              </a:ext>
            </a:extLst>
          </p:cNvPr>
          <p:cNvGrpSpPr/>
          <p:nvPr/>
        </p:nvGrpSpPr>
        <p:grpSpPr>
          <a:xfrm>
            <a:off x="15181" y="0"/>
            <a:ext cx="12283055" cy="6890657"/>
            <a:chOff x="-290919" y="200774"/>
            <a:chExt cx="12576146" cy="6657226"/>
          </a:xfrm>
        </p:grpSpPr>
        <p:sp>
          <p:nvSpPr>
            <p:cNvPr id="20" name="Rectangle 19">
              <a:extLst>
                <a:ext uri="{FF2B5EF4-FFF2-40B4-BE49-F238E27FC236}">
                  <a16:creationId xmlns:a16="http://schemas.microsoft.com/office/drawing/2014/main" id="{2F391CEE-E392-4A9D-BD11-6954B994FB42}"/>
                </a:ext>
              </a:extLst>
            </p:cNvPr>
            <p:cNvSpPr/>
            <p:nvPr/>
          </p:nvSpPr>
          <p:spPr>
            <a:xfrm>
              <a:off x="-290919" y="200774"/>
              <a:ext cx="12482920" cy="6657226"/>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Freeform: Shape 20">
              <a:extLst>
                <a:ext uri="{FF2B5EF4-FFF2-40B4-BE49-F238E27FC236}">
                  <a16:creationId xmlns:a16="http://schemas.microsoft.com/office/drawing/2014/main" id="{7AC43ACA-5000-40E2-80D3-19833F9F1A3F}"/>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BE022673-C77C-4E8F-AF41-8B283703E87E}"/>
                </a:ext>
              </a:extLst>
            </p:cNvPr>
            <p:cNvSpPr txBox="1"/>
            <p:nvPr/>
          </p:nvSpPr>
          <p:spPr>
            <a:xfrm rot="16200000">
              <a:off x="10989820" y="3218536"/>
              <a:ext cx="1992086" cy="598729"/>
            </a:xfrm>
            <a:prstGeom prst="rect">
              <a:avLst/>
            </a:prstGeom>
            <a:noFill/>
          </p:spPr>
          <p:txBody>
            <a:bodyPr wrap="square" rtlCol="0">
              <a:spAutoFit/>
            </a:bodyPr>
            <a:lstStyle/>
            <a:p>
              <a:pPr algn="ctr"/>
              <a:r>
                <a:rPr lang="en-US" sz="3200" dirty="0">
                  <a:solidFill>
                    <a:srgbClr val="F0EEF0"/>
                  </a:solidFill>
                  <a:latin typeface="Tw Cen MT" panose="020B0602020104020603" pitchFamily="34" charset="0"/>
                </a:rPr>
                <a:t>Introduction</a:t>
              </a:r>
            </a:p>
          </p:txBody>
        </p:sp>
        <p:pic>
          <p:nvPicPr>
            <p:cNvPr id="23" name="Picture 22">
              <a:extLst>
                <a:ext uri="{FF2B5EF4-FFF2-40B4-BE49-F238E27FC236}">
                  <a16:creationId xmlns:a16="http://schemas.microsoft.com/office/drawing/2014/main" id="{E8AD023B-AE8D-405F-90E6-27B0D47079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30000" y="3247473"/>
              <a:ext cx="530600" cy="530600"/>
            </a:xfrm>
            <a:prstGeom prst="rect">
              <a:avLst/>
            </a:prstGeom>
          </p:spPr>
        </p:pic>
      </p:grpSp>
      <p:grpSp>
        <p:nvGrpSpPr>
          <p:cNvPr id="2" name="Group 1">
            <a:extLst>
              <a:ext uri="{FF2B5EF4-FFF2-40B4-BE49-F238E27FC236}">
                <a16:creationId xmlns:a16="http://schemas.microsoft.com/office/drawing/2014/main" id="{E7BBC821-7E87-7919-CFE7-47DB877D5E11}"/>
              </a:ext>
            </a:extLst>
          </p:cNvPr>
          <p:cNvGrpSpPr/>
          <p:nvPr/>
        </p:nvGrpSpPr>
        <p:grpSpPr>
          <a:xfrm>
            <a:off x="-364390" y="0"/>
            <a:ext cx="12283056" cy="6890657"/>
            <a:chOff x="-290919" y="200774"/>
            <a:chExt cx="12576147" cy="6657226"/>
          </a:xfrm>
        </p:grpSpPr>
        <p:sp>
          <p:nvSpPr>
            <p:cNvPr id="3" name="Rectangle 2">
              <a:extLst>
                <a:ext uri="{FF2B5EF4-FFF2-40B4-BE49-F238E27FC236}">
                  <a16:creationId xmlns:a16="http://schemas.microsoft.com/office/drawing/2014/main" id="{4357B14E-8DC7-65D1-F50A-E5D480AF1CF0}"/>
                </a:ext>
              </a:extLst>
            </p:cNvPr>
            <p:cNvSpPr/>
            <p:nvPr/>
          </p:nvSpPr>
          <p:spPr>
            <a:xfrm>
              <a:off x="-290919" y="200774"/>
              <a:ext cx="12482920" cy="6657226"/>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Freeform: Shape 20">
              <a:extLst>
                <a:ext uri="{FF2B5EF4-FFF2-40B4-BE49-F238E27FC236}">
                  <a16:creationId xmlns:a16="http://schemas.microsoft.com/office/drawing/2014/main" id="{8BAB2218-E649-982D-C809-6AE393EC178A}"/>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BA190542-C76C-47D0-0C6B-52BFCA16E8B7}"/>
                </a:ext>
              </a:extLst>
            </p:cNvPr>
            <p:cNvSpPr txBox="1"/>
            <p:nvPr/>
          </p:nvSpPr>
          <p:spPr>
            <a:xfrm rot="16200000">
              <a:off x="10747481" y="3227380"/>
              <a:ext cx="2476766" cy="598729"/>
            </a:xfrm>
            <a:prstGeom prst="rect">
              <a:avLst/>
            </a:prstGeom>
            <a:noFill/>
          </p:spPr>
          <p:txBody>
            <a:bodyPr wrap="square" rtlCol="0">
              <a:spAutoFit/>
            </a:bodyPr>
            <a:lstStyle/>
            <a:p>
              <a:pPr algn="ctr"/>
              <a:r>
                <a:rPr lang="en-US" sz="3200" dirty="0">
                  <a:solidFill>
                    <a:srgbClr val="F0EEF0"/>
                  </a:solidFill>
                  <a:latin typeface="Tw Cen MT" panose="020B0602020104020603" pitchFamily="34" charset="0"/>
                </a:rPr>
                <a:t>Installation</a:t>
              </a:r>
            </a:p>
          </p:txBody>
        </p:sp>
        <p:pic>
          <p:nvPicPr>
            <p:cNvPr id="6" name="Picture 5">
              <a:extLst>
                <a:ext uri="{FF2B5EF4-FFF2-40B4-BE49-F238E27FC236}">
                  <a16:creationId xmlns:a16="http://schemas.microsoft.com/office/drawing/2014/main" id="{C4B67F8C-F436-7ECE-00C9-78A722FB63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30000" y="3247473"/>
              <a:ext cx="530600" cy="530600"/>
            </a:xfrm>
            <a:prstGeom prst="rect">
              <a:avLst/>
            </a:prstGeom>
          </p:spPr>
        </p:pic>
      </p:grpSp>
      <p:grpSp>
        <p:nvGrpSpPr>
          <p:cNvPr id="12" name="Group 11">
            <a:extLst>
              <a:ext uri="{FF2B5EF4-FFF2-40B4-BE49-F238E27FC236}">
                <a16:creationId xmlns:a16="http://schemas.microsoft.com/office/drawing/2014/main" id="{9025340B-E80F-343E-9298-06F95332B65C}"/>
              </a:ext>
            </a:extLst>
          </p:cNvPr>
          <p:cNvGrpSpPr/>
          <p:nvPr/>
        </p:nvGrpSpPr>
        <p:grpSpPr>
          <a:xfrm>
            <a:off x="-740329" y="0"/>
            <a:ext cx="12192001" cy="6890657"/>
            <a:chOff x="-290919" y="200774"/>
            <a:chExt cx="12482920" cy="6657226"/>
          </a:xfrm>
        </p:grpSpPr>
        <p:sp>
          <p:nvSpPr>
            <p:cNvPr id="13" name="Rectangle 12">
              <a:extLst>
                <a:ext uri="{FF2B5EF4-FFF2-40B4-BE49-F238E27FC236}">
                  <a16:creationId xmlns:a16="http://schemas.microsoft.com/office/drawing/2014/main" id="{2A86AA0D-2417-593D-7C4E-20F608E4F49D}"/>
                </a:ext>
              </a:extLst>
            </p:cNvPr>
            <p:cNvSpPr/>
            <p:nvPr/>
          </p:nvSpPr>
          <p:spPr>
            <a:xfrm>
              <a:off x="-290919" y="200774"/>
              <a:ext cx="12482920" cy="6657226"/>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Freeform: Shape 20">
              <a:extLst>
                <a:ext uri="{FF2B5EF4-FFF2-40B4-BE49-F238E27FC236}">
                  <a16:creationId xmlns:a16="http://schemas.microsoft.com/office/drawing/2014/main" id="{FDECC909-287C-4761-B9C9-2FAC14D65333}"/>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86D1CCB1-3ED0-75FB-F5C2-5AFD943C1050}"/>
                </a:ext>
              </a:extLst>
            </p:cNvPr>
            <p:cNvSpPr txBox="1"/>
            <p:nvPr/>
          </p:nvSpPr>
          <p:spPr>
            <a:xfrm rot="16200000">
              <a:off x="10872793" y="3218535"/>
              <a:ext cx="1992086" cy="598729"/>
            </a:xfrm>
            <a:prstGeom prst="rect">
              <a:avLst/>
            </a:prstGeom>
            <a:noFill/>
          </p:spPr>
          <p:txBody>
            <a:bodyPr wrap="square" rtlCol="0">
              <a:spAutoFit/>
            </a:bodyPr>
            <a:lstStyle/>
            <a:p>
              <a:pPr algn="ctr"/>
              <a:r>
                <a:rPr lang="en-US" sz="3200" dirty="0">
                  <a:solidFill>
                    <a:srgbClr val="F0EEF0"/>
                  </a:solidFill>
                  <a:latin typeface="Tw Cen MT" panose="020B0602020104020603" pitchFamily="34" charset="0"/>
                </a:rPr>
                <a:t>Types</a:t>
              </a:r>
            </a:p>
          </p:txBody>
        </p:sp>
        <p:pic>
          <p:nvPicPr>
            <p:cNvPr id="16" name="Picture 15">
              <a:extLst>
                <a:ext uri="{FF2B5EF4-FFF2-40B4-BE49-F238E27FC236}">
                  <a16:creationId xmlns:a16="http://schemas.microsoft.com/office/drawing/2014/main" id="{C1E6DBA5-0646-6BB6-1C17-94F6D8D669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30000" y="3247473"/>
              <a:ext cx="530600" cy="530600"/>
            </a:xfrm>
            <a:prstGeom prst="rect">
              <a:avLst/>
            </a:prstGeom>
          </p:spPr>
        </p:pic>
      </p:grpSp>
      <p:grpSp>
        <p:nvGrpSpPr>
          <p:cNvPr id="17" name="Group 16">
            <a:extLst>
              <a:ext uri="{FF2B5EF4-FFF2-40B4-BE49-F238E27FC236}">
                <a16:creationId xmlns:a16="http://schemas.microsoft.com/office/drawing/2014/main" id="{8FB9E86B-6EC9-EA7E-B264-912252A61CE9}"/>
              </a:ext>
            </a:extLst>
          </p:cNvPr>
          <p:cNvGrpSpPr/>
          <p:nvPr/>
        </p:nvGrpSpPr>
        <p:grpSpPr>
          <a:xfrm>
            <a:off x="-8894578" y="0"/>
            <a:ext cx="12257760" cy="6890657"/>
            <a:chOff x="-290919" y="200774"/>
            <a:chExt cx="12550248" cy="6657226"/>
          </a:xfrm>
        </p:grpSpPr>
        <p:sp>
          <p:nvSpPr>
            <p:cNvPr id="18" name="Rectangle 17">
              <a:extLst>
                <a:ext uri="{FF2B5EF4-FFF2-40B4-BE49-F238E27FC236}">
                  <a16:creationId xmlns:a16="http://schemas.microsoft.com/office/drawing/2014/main" id="{3984AE5E-5855-2DB3-64B5-AB1B5D10986F}"/>
                </a:ext>
              </a:extLst>
            </p:cNvPr>
            <p:cNvSpPr/>
            <p:nvPr/>
          </p:nvSpPr>
          <p:spPr>
            <a:xfrm>
              <a:off x="-290919" y="200774"/>
              <a:ext cx="12482920" cy="6657226"/>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Freeform: Shape 20">
              <a:extLst>
                <a:ext uri="{FF2B5EF4-FFF2-40B4-BE49-F238E27FC236}">
                  <a16:creationId xmlns:a16="http://schemas.microsoft.com/office/drawing/2014/main" id="{40C5A265-C4C0-7B12-0F66-1AA11428E48D}"/>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DA05D2F6-1050-80CD-63B4-6295D64BAE02}"/>
                </a:ext>
              </a:extLst>
            </p:cNvPr>
            <p:cNvSpPr txBox="1"/>
            <p:nvPr/>
          </p:nvSpPr>
          <p:spPr>
            <a:xfrm rot="16200000">
              <a:off x="10963922" y="3213408"/>
              <a:ext cx="1992086" cy="598729"/>
            </a:xfrm>
            <a:prstGeom prst="rect">
              <a:avLst/>
            </a:prstGeom>
            <a:noFill/>
          </p:spPr>
          <p:txBody>
            <a:bodyPr wrap="square" rtlCol="0">
              <a:spAutoFit/>
            </a:bodyPr>
            <a:lstStyle/>
            <a:p>
              <a:pPr algn="ctr"/>
              <a:r>
                <a:rPr lang="en-US" sz="3200" dirty="0">
                  <a:solidFill>
                    <a:srgbClr val="F0EEF0"/>
                  </a:solidFill>
                  <a:latin typeface="Tw Cen MT" panose="020B0602020104020603" pitchFamily="34" charset="0"/>
                </a:rPr>
                <a:t>SQ</a:t>
              </a:r>
            </a:p>
          </p:txBody>
        </p:sp>
        <p:pic>
          <p:nvPicPr>
            <p:cNvPr id="26" name="Picture 25">
              <a:extLst>
                <a:ext uri="{FF2B5EF4-FFF2-40B4-BE49-F238E27FC236}">
                  <a16:creationId xmlns:a16="http://schemas.microsoft.com/office/drawing/2014/main" id="{4DEA09E1-00A2-6255-7BC8-9364DA737B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30000" y="3247473"/>
              <a:ext cx="530600" cy="530600"/>
            </a:xfrm>
            <a:prstGeom prst="rect">
              <a:avLst/>
            </a:prstGeom>
          </p:spPr>
        </p:pic>
      </p:grpSp>
      <p:grpSp>
        <p:nvGrpSpPr>
          <p:cNvPr id="27" name="Group 26">
            <a:extLst>
              <a:ext uri="{FF2B5EF4-FFF2-40B4-BE49-F238E27FC236}">
                <a16:creationId xmlns:a16="http://schemas.microsoft.com/office/drawing/2014/main" id="{C065B357-F87D-1864-9A26-53190B087291}"/>
              </a:ext>
            </a:extLst>
          </p:cNvPr>
          <p:cNvGrpSpPr/>
          <p:nvPr/>
        </p:nvGrpSpPr>
        <p:grpSpPr>
          <a:xfrm>
            <a:off x="-9300978" y="0"/>
            <a:ext cx="12224879" cy="6890657"/>
            <a:chOff x="-290919" y="200774"/>
            <a:chExt cx="12516583" cy="6657226"/>
          </a:xfrm>
        </p:grpSpPr>
        <p:sp>
          <p:nvSpPr>
            <p:cNvPr id="28" name="Rectangle 27">
              <a:extLst>
                <a:ext uri="{FF2B5EF4-FFF2-40B4-BE49-F238E27FC236}">
                  <a16:creationId xmlns:a16="http://schemas.microsoft.com/office/drawing/2014/main" id="{AA637CBE-157E-E0C2-D881-C318465FAC08}"/>
                </a:ext>
              </a:extLst>
            </p:cNvPr>
            <p:cNvSpPr/>
            <p:nvPr/>
          </p:nvSpPr>
          <p:spPr>
            <a:xfrm>
              <a:off x="-290919" y="200774"/>
              <a:ext cx="12482920" cy="6657226"/>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Freeform: Shape 20">
              <a:extLst>
                <a:ext uri="{FF2B5EF4-FFF2-40B4-BE49-F238E27FC236}">
                  <a16:creationId xmlns:a16="http://schemas.microsoft.com/office/drawing/2014/main" id="{BC369E84-C5CB-A5DE-CA74-85398BCCE5F5}"/>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5BB8DFB8-B653-1B48-AFF5-E4CD21380924}"/>
                </a:ext>
              </a:extLst>
            </p:cNvPr>
            <p:cNvSpPr txBox="1"/>
            <p:nvPr/>
          </p:nvSpPr>
          <p:spPr>
            <a:xfrm rot="16200000">
              <a:off x="10930257" y="3230022"/>
              <a:ext cx="1992086" cy="598729"/>
            </a:xfrm>
            <a:prstGeom prst="rect">
              <a:avLst/>
            </a:prstGeom>
            <a:noFill/>
          </p:spPr>
          <p:txBody>
            <a:bodyPr wrap="square" rtlCol="0">
              <a:spAutoFit/>
            </a:bodyPr>
            <a:lstStyle/>
            <a:p>
              <a:pPr algn="ctr"/>
              <a:r>
                <a:rPr lang="en-US" sz="3200" dirty="0">
                  <a:solidFill>
                    <a:srgbClr val="F0EEF0"/>
                  </a:solidFill>
                  <a:latin typeface="Tw Cen MT" panose="020B0602020104020603" pitchFamily="34" charset="0"/>
                </a:rPr>
                <a:t>FTR</a:t>
              </a:r>
            </a:p>
          </p:txBody>
        </p:sp>
        <p:pic>
          <p:nvPicPr>
            <p:cNvPr id="31" name="Picture 30">
              <a:extLst>
                <a:ext uri="{FF2B5EF4-FFF2-40B4-BE49-F238E27FC236}">
                  <a16:creationId xmlns:a16="http://schemas.microsoft.com/office/drawing/2014/main" id="{AE1D72F8-F462-C106-1613-5813E44735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30000" y="3247473"/>
              <a:ext cx="530600" cy="530600"/>
            </a:xfrm>
            <a:prstGeom prst="rect">
              <a:avLst/>
            </a:prstGeom>
          </p:spPr>
        </p:pic>
      </p:grpSp>
      <p:grpSp>
        <p:nvGrpSpPr>
          <p:cNvPr id="32" name="Group 31">
            <a:extLst>
              <a:ext uri="{FF2B5EF4-FFF2-40B4-BE49-F238E27FC236}">
                <a16:creationId xmlns:a16="http://schemas.microsoft.com/office/drawing/2014/main" id="{0FE2B8B2-6078-C744-B49B-C321EECECF96}"/>
              </a:ext>
            </a:extLst>
          </p:cNvPr>
          <p:cNvGrpSpPr/>
          <p:nvPr/>
        </p:nvGrpSpPr>
        <p:grpSpPr>
          <a:xfrm>
            <a:off x="-9758178" y="0"/>
            <a:ext cx="12269865" cy="6890657"/>
            <a:chOff x="-290919" y="200774"/>
            <a:chExt cx="12562642" cy="6657226"/>
          </a:xfrm>
        </p:grpSpPr>
        <p:sp>
          <p:nvSpPr>
            <p:cNvPr id="33" name="Rectangle 32">
              <a:extLst>
                <a:ext uri="{FF2B5EF4-FFF2-40B4-BE49-F238E27FC236}">
                  <a16:creationId xmlns:a16="http://schemas.microsoft.com/office/drawing/2014/main" id="{0B766C6B-357B-4BE8-C325-CB58E8A06E5D}"/>
                </a:ext>
              </a:extLst>
            </p:cNvPr>
            <p:cNvSpPr/>
            <p:nvPr/>
          </p:nvSpPr>
          <p:spPr>
            <a:xfrm>
              <a:off x="-290919" y="200774"/>
              <a:ext cx="12482920" cy="6657226"/>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p>
          </p:txBody>
        </p:sp>
        <p:sp>
          <p:nvSpPr>
            <p:cNvPr id="34" name="Freeform: Shape 20">
              <a:extLst>
                <a:ext uri="{FF2B5EF4-FFF2-40B4-BE49-F238E27FC236}">
                  <a16:creationId xmlns:a16="http://schemas.microsoft.com/office/drawing/2014/main" id="{2FB9B49C-6D9C-EBCD-6B43-762DC0F229D9}"/>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35" name="TextBox 34">
              <a:extLst>
                <a:ext uri="{FF2B5EF4-FFF2-40B4-BE49-F238E27FC236}">
                  <a16:creationId xmlns:a16="http://schemas.microsoft.com/office/drawing/2014/main" id="{3F753081-5A61-C163-264E-E570A061DA59}"/>
                </a:ext>
              </a:extLst>
            </p:cNvPr>
            <p:cNvSpPr txBox="1"/>
            <p:nvPr/>
          </p:nvSpPr>
          <p:spPr>
            <a:xfrm rot="16200000">
              <a:off x="10884108" y="3213408"/>
              <a:ext cx="2176501" cy="598729"/>
            </a:xfrm>
            <a:prstGeom prst="rect">
              <a:avLst/>
            </a:prstGeom>
            <a:noFill/>
          </p:spPr>
          <p:txBody>
            <a:bodyPr wrap="square" rtlCol="0">
              <a:spAutoFit/>
            </a:bodyPr>
            <a:lstStyle/>
            <a:p>
              <a:pPr algn="ctr"/>
              <a:r>
                <a:rPr lang="en-US" sz="3200" dirty="0">
                  <a:solidFill>
                    <a:srgbClr val="F0EEF0"/>
                  </a:solidFill>
                  <a:latin typeface="Tw Cen MT" panose="020B0602020104020603" pitchFamily="34" charset="0"/>
                </a:rPr>
                <a:t>Maintenance</a:t>
              </a:r>
            </a:p>
          </p:txBody>
        </p:sp>
        <p:pic>
          <p:nvPicPr>
            <p:cNvPr id="36" name="Picture 35">
              <a:extLst>
                <a:ext uri="{FF2B5EF4-FFF2-40B4-BE49-F238E27FC236}">
                  <a16:creationId xmlns:a16="http://schemas.microsoft.com/office/drawing/2014/main" id="{B85F4404-43F2-B25A-2B55-B376BF137B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30000" y="3247473"/>
              <a:ext cx="530600" cy="530600"/>
            </a:xfrm>
            <a:prstGeom prst="rect">
              <a:avLst/>
            </a:prstGeom>
          </p:spPr>
        </p:pic>
      </p:grpSp>
      <p:grpSp>
        <p:nvGrpSpPr>
          <p:cNvPr id="37" name="Group 36">
            <a:extLst>
              <a:ext uri="{FF2B5EF4-FFF2-40B4-BE49-F238E27FC236}">
                <a16:creationId xmlns:a16="http://schemas.microsoft.com/office/drawing/2014/main" id="{6EB96245-2326-AD90-A898-32AD6B0CF64A}"/>
              </a:ext>
            </a:extLst>
          </p:cNvPr>
          <p:cNvGrpSpPr/>
          <p:nvPr/>
        </p:nvGrpSpPr>
        <p:grpSpPr>
          <a:xfrm>
            <a:off x="-10165325" y="0"/>
            <a:ext cx="12192001" cy="6890657"/>
            <a:chOff x="-290919" y="200774"/>
            <a:chExt cx="12482920" cy="6657226"/>
          </a:xfrm>
        </p:grpSpPr>
        <p:sp>
          <p:nvSpPr>
            <p:cNvPr id="38" name="Rectangle 37">
              <a:extLst>
                <a:ext uri="{FF2B5EF4-FFF2-40B4-BE49-F238E27FC236}">
                  <a16:creationId xmlns:a16="http://schemas.microsoft.com/office/drawing/2014/main" id="{886497BA-AF24-D8DB-BBBD-07AF0D2AF7B5}"/>
                </a:ext>
              </a:extLst>
            </p:cNvPr>
            <p:cNvSpPr/>
            <p:nvPr/>
          </p:nvSpPr>
          <p:spPr>
            <a:xfrm>
              <a:off x="-290919" y="200774"/>
              <a:ext cx="12482920" cy="6657226"/>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Freeform: Shape 20">
              <a:extLst>
                <a:ext uri="{FF2B5EF4-FFF2-40B4-BE49-F238E27FC236}">
                  <a16:creationId xmlns:a16="http://schemas.microsoft.com/office/drawing/2014/main" id="{58C9D86E-E4DB-5CD8-256D-167B8269FFBE}"/>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a:extLst>
                <a:ext uri="{FF2B5EF4-FFF2-40B4-BE49-F238E27FC236}">
                  <a16:creationId xmlns:a16="http://schemas.microsoft.com/office/drawing/2014/main" id="{CB7C4A96-3373-D73A-C5EB-931D09926B21}"/>
                </a:ext>
              </a:extLst>
            </p:cNvPr>
            <p:cNvSpPr txBox="1"/>
            <p:nvPr/>
          </p:nvSpPr>
          <p:spPr>
            <a:xfrm rot="16200000">
              <a:off x="10872793" y="3218535"/>
              <a:ext cx="1992086" cy="598729"/>
            </a:xfrm>
            <a:prstGeom prst="rect">
              <a:avLst/>
            </a:prstGeom>
            <a:noFill/>
          </p:spPr>
          <p:txBody>
            <a:bodyPr wrap="square" rtlCol="0">
              <a:spAutoFit/>
            </a:bodyPr>
            <a:lstStyle/>
            <a:p>
              <a:pPr algn="ctr"/>
              <a:r>
                <a:rPr lang="en-US" sz="3200" dirty="0">
                  <a:solidFill>
                    <a:srgbClr val="F0EEF0"/>
                  </a:solidFill>
                  <a:latin typeface="Tw Cen MT" panose="020B0602020104020603" pitchFamily="34" charset="0"/>
                </a:rPr>
                <a:t>Types</a:t>
              </a:r>
            </a:p>
          </p:txBody>
        </p:sp>
        <p:pic>
          <p:nvPicPr>
            <p:cNvPr id="41" name="Picture 40">
              <a:extLst>
                <a:ext uri="{FF2B5EF4-FFF2-40B4-BE49-F238E27FC236}">
                  <a16:creationId xmlns:a16="http://schemas.microsoft.com/office/drawing/2014/main" id="{B4224DEB-426C-372D-5FA1-8BDEB00685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30000" y="3247473"/>
              <a:ext cx="530600" cy="530600"/>
            </a:xfrm>
            <a:prstGeom prst="rect">
              <a:avLst/>
            </a:prstGeom>
          </p:spPr>
        </p:pic>
      </p:grpSp>
      <p:grpSp>
        <p:nvGrpSpPr>
          <p:cNvPr id="42" name="Group 41">
            <a:extLst>
              <a:ext uri="{FF2B5EF4-FFF2-40B4-BE49-F238E27FC236}">
                <a16:creationId xmlns:a16="http://schemas.microsoft.com/office/drawing/2014/main" id="{ED2A338C-F2DC-EF83-6BF6-7FA04D3C2479}"/>
              </a:ext>
            </a:extLst>
          </p:cNvPr>
          <p:cNvGrpSpPr/>
          <p:nvPr/>
        </p:nvGrpSpPr>
        <p:grpSpPr>
          <a:xfrm>
            <a:off x="-10646431" y="0"/>
            <a:ext cx="12257760" cy="6890657"/>
            <a:chOff x="-290919" y="200774"/>
            <a:chExt cx="12550248" cy="6657226"/>
          </a:xfrm>
        </p:grpSpPr>
        <p:sp>
          <p:nvSpPr>
            <p:cNvPr id="43" name="Rectangle 42">
              <a:extLst>
                <a:ext uri="{FF2B5EF4-FFF2-40B4-BE49-F238E27FC236}">
                  <a16:creationId xmlns:a16="http://schemas.microsoft.com/office/drawing/2014/main" id="{5AA52C0B-31FB-1936-590B-4E2792E85CA7}"/>
                </a:ext>
              </a:extLst>
            </p:cNvPr>
            <p:cNvSpPr/>
            <p:nvPr/>
          </p:nvSpPr>
          <p:spPr>
            <a:xfrm>
              <a:off x="-290919" y="200774"/>
              <a:ext cx="12482920" cy="6657226"/>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Freeform: Shape 20">
              <a:extLst>
                <a:ext uri="{FF2B5EF4-FFF2-40B4-BE49-F238E27FC236}">
                  <a16:creationId xmlns:a16="http://schemas.microsoft.com/office/drawing/2014/main" id="{72038B80-16CA-3374-674B-7F6ABB9AE133}"/>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a:extLst>
                <a:ext uri="{FF2B5EF4-FFF2-40B4-BE49-F238E27FC236}">
                  <a16:creationId xmlns:a16="http://schemas.microsoft.com/office/drawing/2014/main" id="{3D8BB822-49DC-A7DE-CCFB-BFF8006B75B5}"/>
                </a:ext>
              </a:extLst>
            </p:cNvPr>
            <p:cNvSpPr txBox="1"/>
            <p:nvPr/>
          </p:nvSpPr>
          <p:spPr>
            <a:xfrm rot="16200000">
              <a:off x="10963922" y="3213408"/>
              <a:ext cx="1992086" cy="598729"/>
            </a:xfrm>
            <a:prstGeom prst="rect">
              <a:avLst/>
            </a:prstGeom>
            <a:noFill/>
          </p:spPr>
          <p:txBody>
            <a:bodyPr wrap="square" rtlCol="0">
              <a:spAutoFit/>
            </a:bodyPr>
            <a:lstStyle/>
            <a:p>
              <a:pPr algn="ctr"/>
              <a:r>
                <a:rPr lang="en-US" sz="3200" dirty="0">
                  <a:solidFill>
                    <a:srgbClr val="F0EEF0"/>
                  </a:solidFill>
                  <a:latin typeface="Tw Cen MT" panose="020B0602020104020603" pitchFamily="34" charset="0"/>
                </a:rPr>
                <a:t>Process</a:t>
              </a:r>
            </a:p>
          </p:txBody>
        </p:sp>
        <p:pic>
          <p:nvPicPr>
            <p:cNvPr id="46" name="Picture 45">
              <a:extLst>
                <a:ext uri="{FF2B5EF4-FFF2-40B4-BE49-F238E27FC236}">
                  <a16:creationId xmlns:a16="http://schemas.microsoft.com/office/drawing/2014/main" id="{5D72C743-4C13-4760-CEFA-6802FE559A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30000" y="3247473"/>
              <a:ext cx="530600" cy="530600"/>
            </a:xfrm>
            <a:prstGeom prst="rect">
              <a:avLst/>
            </a:prstGeom>
          </p:spPr>
        </p:pic>
      </p:grpSp>
      <p:grpSp>
        <p:nvGrpSpPr>
          <p:cNvPr id="47" name="Group 46">
            <a:extLst>
              <a:ext uri="{FF2B5EF4-FFF2-40B4-BE49-F238E27FC236}">
                <a16:creationId xmlns:a16="http://schemas.microsoft.com/office/drawing/2014/main" id="{F6A0B53D-ECE5-8E66-4C95-9D8F18008DB5}"/>
              </a:ext>
            </a:extLst>
          </p:cNvPr>
          <p:cNvGrpSpPr/>
          <p:nvPr/>
        </p:nvGrpSpPr>
        <p:grpSpPr>
          <a:xfrm>
            <a:off x="-11035649" y="0"/>
            <a:ext cx="12224879" cy="6890657"/>
            <a:chOff x="-290919" y="200774"/>
            <a:chExt cx="12516583" cy="6657226"/>
          </a:xfrm>
        </p:grpSpPr>
        <p:sp>
          <p:nvSpPr>
            <p:cNvPr id="48" name="Rectangle 47">
              <a:extLst>
                <a:ext uri="{FF2B5EF4-FFF2-40B4-BE49-F238E27FC236}">
                  <a16:creationId xmlns:a16="http://schemas.microsoft.com/office/drawing/2014/main" id="{77CC419B-7B78-3AE7-C97C-D2D3F8023428}"/>
                </a:ext>
              </a:extLst>
            </p:cNvPr>
            <p:cNvSpPr/>
            <p:nvPr/>
          </p:nvSpPr>
          <p:spPr>
            <a:xfrm>
              <a:off x="-290919" y="200774"/>
              <a:ext cx="12482920" cy="6657226"/>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Freeform: Shape 20">
              <a:extLst>
                <a:ext uri="{FF2B5EF4-FFF2-40B4-BE49-F238E27FC236}">
                  <a16:creationId xmlns:a16="http://schemas.microsoft.com/office/drawing/2014/main" id="{224D1335-3334-5D22-673A-4C68EB9C83F9}"/>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extBox 49">
              <a:extLst>
                <a:ext uri="{FF2B5EF4-FFF2-40B4-BE49-F238E27FC236}">
                  <a16:creationId xmlns:a16="http://schemas.microsoft.com/office/drawing/2014/main" id="{5047541C-B423-69C2-74DA-28A7B75F8DA2}"/>
                </a:ext>
              </a:extLst>
            </p:cNvPr>
            <p:cNvSpPr txBox="1"/>
            <p:nvPr/>
          </p:nvSpPr>
          <p:spPr>
            <a:xfrm rot="16200000">
              <a:off x="10930257" y="3230022"/>
              <a:ext cx="1992086" cy="598729"/>
            </a:xfrm>
            <a:prstGeom prst="rect">
              <a:avLst/>
            </a:prstGeom>
            <a:noFill/>
          </p:spPr>
          <p:txBody>
            <a:bodyPr wrap="square" rtlCol="0">
              <a:spAutoFit/>
            </a:bodyPr>
            <a:lstStyle/>
            <a:p>
              <a:pPr algn="ctr"/>
              <a:r>
                <a:rPr lang="en-US" sz="3200" dirty="0">
                  <a:solidFill>
                    <a:srgbClr val="F0EEF0"/>
                  </a:solidFill>
                  <a:latin typeface="Tw Cen MT" panose="020B0602020104020603" pitchFamily="34" charset="0"/>
                </a:rPr>
                <a:t>Testing</a:t>
              </a:r>
            </a:p>
          </p:txBody>
        </p:sp>
        <p:pic>
          <p:nvPicPr>
            <p:cNvPr id="51" name="Picture 50">
              <a:extLst>
                <a:ext uri="{FF2B5EF4-FFF2-40B4-BE49-F238E27FC236}">
                  <a16:creationId xmlns:a16="http://schemas.microsoft.com/office/drawing/2014/main" id="{A089207A-5A52-124A-AD2A-D0DE314873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30000" y="3247473"/>
              <a:ext cx="530600" cy="530600"/>
            </a:xfrm>
            <a:prstGeom prst="rect">
              <a:avLst/>
            </a:prstGeom>
          </p:spPr>
        </p:pic>
      </p:grpSp>
      <p:sp>
        <p:nvSpPr>
          <p:cNvPr id="7" name="TextBox 6">
            <a:extLst>
              <a:ext uri="{FF2B5EF4-FFF2-40B4-BE49-F238E27FC236}">
                <a16:creationId xmlns:a16="http://schemas.microsoft.com/office/drawing/2014/main" id="{BEBF7B2F-0286-9089-C778-E46172BE1CC2}"/>
              </a:ext>
            </a:extLst>
          </p:cNvPr>
          <p:cNvSpPr txBox="1"/>
          <p:nvPr/>
        </p:nvSpPr>
        <p:spPr>
          <a:xfrm>
            <a:off x="3642623" y="488724"/>
            <a:ext cx="6558099" cy="1446550"/>
          </a:xfrm>
          <a:prstGeom prst="rect">
            <a:avLst/>
          </a:prstGeom>
          <a:noFill/>
        </p:spPr>
        <p:txBody>
          <a:bodyPr wrap="square" rtlCol="0">
            <a:spAutoFit/>
          </a:bodyPr>
          <a:lstStyle/>
          <a:p>
            <a:pPr marL="457200" indent="-457200">
              <a:buFont typeface="Wingdings" pitchFamily="2" charset="2"/>
              <a:buChar char="q"/>
            </a:pPr>
            <a:r>
              <a:rPr lang="en-US" sz="2800" dirty="0">
                <a:latin typeface="Times New Roman" panose="02020603050405020304" pitchFamily="18" charset="0"/>
                <a:cs typeface="Times New Roman" panose="02020603050405020304" pitchFamily="18" charset="0"/>
              </a:rPr>
              <a:t>﻿ Unattended Installation: -</a:t>
            </a:r>
          </a:p>
          <a:p>
            <a:pPr algn="just"/>
            <a:r>
              <a:rPr lang="en-US" sz="2000" dirty="0">
                <a:latin typeface="Times New Roman" panose="02020603050405020304" pitchFamily="18" charset="0"/>
                <a:cs typeface="Times New Roman" panose="02020603050405020304" pitchFamily="18" charset="0"/>
              </a:rPr>
              <a:t>				Unattended Installation is a type of installation that is performed without user interaction during its progress or with no user present at all.</a:t>
            </a:r>
            <a:endParaRPr lang="en-NP" sz="2000"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4611211B-6853-EB26-FC2D-4F0B764DAD86}"/>
              </a:ext>
            </a:extLst>
          </p:cNvPr>
          <p:cNvSpPr txBox="1"/>
          <p:nvPr/>
        </p:nvSpPr>
        <p:spPr>
          <a:xfrm>
            <a:off x="3701756" y="3702735"/>
            <a:ext cx="6579309" cy="1754326"/>
          </a:xfrm>
          <a:prstGeom prst="rect">
            <a:avLst/>
          </a:prstGeom>
          <a:noFill/>
        </p:spPr>
        <p:txBody>
          <a:bodyPr wrap="square" rtlCol="0">
            <a:spAutoFit/>
          </a:bodyPr>
          <a:lstStyle/>
          <a:p>
            <a:pPr marL="342900" indent="-342900">
              <a:buFont typeface="Wingdings" pitchFamily="2" charset="2"/>
              <a:buChar char="q"/>
            </a:pPr>
            <a:r>
              <a:rPr lang="en-US" sz="2800" dirty="0">
                <a:latin typeface="Times New Roman" panose="02020603050405020304" pitchFamily="18" charset="0"/>
                <a:cs typeface="Times New Roman" panose="02020603050405020304" pitchFamily="18" charset="0"/>
              </a:rPr>
              <a:t>﻿  Headless Installation: -</a:t>
            </a:r>
          </a:p>
          <a:p>
            <a:pPr algn="just"/>
            <a:r>
              <a:rPr lang="en-US" sz="32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Headless Installation is a type of installation performed without using a computer monitor connected.</a:t>
            </a:r>
            <a:endParaRPr lang="en-NP" sz="2400" dirty="0">
              <a:latin typeface="Times New Roman" panose="02020603050405020304" pitchFamily="18" charset="0"/>
              <a:cs typeface="Times New Roman" panose="02020603050405020304" pitchFamily="18" charset="0"/>
            </a:endParaRPr>
          </a:p>
        </p:txBody>
      </p:sp>
      <p:pic>
        <p:nvPicPr>
          <p:cNvPr id="10" name="Graphic 9" descr="Programmer">
            <a:extLst>
              <a:ext uri="{FF2B5EF4-FFF2-40B4-BE49-F238E27FC236}">
                <a16:creationId xmlns:a16="http://schemas.microsoft.com/office/drawing/2014/main" id="{2172247C-BA13-B77F-24FA-8349F93B999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836938" y="1409453"/>
            <a:ext cx="2739280" cy="2739280"/>
          </a:xfrm>
          <a:prstGeom prst="rect">
            <a:avLst/>
          </a:prstGeom>
        </p:spPr>
      </p:pic>
    </p:spTree>
    <p:extLst>
      <p:ext uri="{BB962C8B-B14F-4D97-AF65-F5344CB8AC3E}">
        <p14:creationId xmlns:p14="http://schemas.microsoft.com/office/powerpoint/2010/main" val="3472545599"/>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C8A16B82-6A3C-46F5-8D32-072FDF89864A}"/>
              </a:ext>
            </a:extLst>
          </p:cNvPr>
          <p:cNvGrpSpPr/>
          <p:nvPr/>
        </p:nvGrpSpPr>
        <p:grpSpPr>
          <a:xfrm>
            <a:off x="15181" y="0"/>
            <a:ext cx="12283055" cy="6890657"/>
            <a:chOff x="-290919" y="200774"/>
            <a:chExt cx="12576146" cy="6657226"/>
          </a:xfrm>
        </p:grpSpPr>
        <p:sp>
          <p:nvSpPr>
            <p:cNvPr id="20" name="Rectangle 19">
              <a:extLst>
                <a:ext uri="{FF2B5EF4-FFF2-40B4-BE49-F238E27FC236}">
                  <a16:creationId xmlns:a16="http://schemas.microsoft.com/office/drawing/2014/main" id="{2F391CEE-E392-4A9D-BD11-6954B994FB42}"/>
                </a:ext>
              </a:extLst>
            </p:cNvPr>
            <p:cNvSpPr/>
            <p:nvPr/>
          </p:nvSpPr>
          <p:spPr>
            <a:xfrm>
              <a:off x="-290919" y="200774"/>
              <a:ext cx="12482920" cy="6657226"/>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Freeform: Shape 20">
              <a:extLst>
                <a:ext uri="{FF2B5EF4-FFF2-40B4-BE49-F238E27FC236}">
                  <a16:creationId xmlns:a16="http://schemas.microsoft.com/office/drawing/2014/main" id="{7AC43ACA-5000-40E2-80D3-19833F9F1A3F}"/>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BE022673-C77C-4E8F-AF41-8B283703E87E}"/>
                </a:ext>
              </a:extLst>
            </p:cNvPr>
            <p:cNvSpPr txBox="1"/>
            <p:nvPr/>
          </p:nvSpPr>
          <p:spPr>
            <a:xfrm rot="16200000">
              <a:off x="10989820" y="3218536"/>
              <a:ext cx="1992086" cy="598729"/>
            </a:xfrm>
            <a:prstGeom prst="rect">
              <a:avLst/>
            </a:prstGeom>
            <a:noFill/>
          </p:spPr>
          <p:txBody>
            <a:bodyPr wrap="square" rtlCol="0">
              <a:spAutoFit/>
            </a:bodyPr>
            <a:lstStyle/>
            <a:p>
              <a:pPr algn="ctr"/>
              <a:r>
                <a:rPr lang="en-US" sz="3200" dirty="0">
                  <a:solidFill>
                    <a:srgbClr val="F0EEF0"/>
                  </a:solidFill>
                  <a:latin typeface="Tw Cen MT" panose="020B0602020104020603" pitchFamily="34" charset="0"/>
                </a:rPr>
                <a:t>Introduction</a:t>
              </a:r>
            </a:p>
          </p:txBody>
        </p:sp>
        <p:pic>
          <p:nvPicPr>
            <p:cNvPr id="23" name="Picture 22">
              <a:extLst>
                <a:ext uri="{FF2B5EF4-FFF2-40B4-BE49-F238E27FC236}">
                  <a16:creationId xmlns:a16="http://schemas.microsoft.com/office/drawing/2014/main" id="{E8AD023B-AE8D-405F-90E6-27B0D47079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30000" y="3247473"/>
              <a:ext cx="530600" cy="530600"/>
            </a:xfrm>
            <a:prstGeom prst="rect">
              <a:avLst/>
            </a:prstGeom>
          </p:spPr>
        </p:pic>
      </p:grpSp>
      <p:grpSp>
        <p:nvGrpSpPr>
          <p:cNvPr id="2" name="Group 1">
            <a:extLst>
              <a:ext uri="{FF2B5EF4-FFF2-40B4-BE49-F238E27FC236}">
                <a16:creationId xmlns:a16="http://schemas.microsoft.com/office/drawing/2014/main" id="{E7BBC821-7E87-7919-CFE7-47DB877D5E11}"/>
              </a:ext>
            </a:extLst>
          </p:cNvPr>
          <p:cNvGrpSpPr/>
          <p:nvPr/>
        </p:nvGrpSpPr>
        <p:grpSpPr>
          <a:xfrm>
            <a:off x="-364390" y="0"/>
            <a:ext cx="12283056" cy="6890657"/>
            <a:chOff x="-290919" y="200774"/>
            <a:chExt cx="12576147" cy="6657226"/>
          </a:xfrm>
        </p:grpSpPr>
        <p:sp>
          <p:nvSpPr>
            <p:cNvPr id="3" name="Rectangle 2">
              <a:extLst>
                <a:ext uri="{FF2B5EF4-FFF2-40B4-BE49-F238E27FC236}">
                  <a16:creationId xmlns:a16="http://schemas.microsoft.com/office/drawing/2014/main" id="{4357B14E-8DC7-65D1-F50A-E5D480AF1CF0}"/>
                </a:ext>
              </a:extLst>
            </p:cNvPr>
            <p:cNvSpPr/>
            <p:nvPr/>
          </p:nvSpPr>
          <p:spPr>
            <a:xfrm>
              <a:off x="-290919" y="200774"/>
              <a:ext cx="12482920" cy="6657226"/>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Freeform: Shape 20">
              <a:extLst>
                <a:ext uri="{FF2B5EF4-FFF2-40B4-BE49-F238E27FC236}">
                  <a16:creationId xmlns:a16="http://schemas.microsoft.com/office/drawing/2014/main" id="{8BAB2218-E649-982D-C809-6AE393EC178A}"/>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BA190542-C76C-47D0-0C6B-52BFCA16E8B7}"/>
                </a:ext>
              </a:extLst>
            </p:cNvPr>
            <p:cNvSpPr txBox="1"/>
            <p:nvPr/>
          </p:nvSpPr>
          <p:spPr>
            <a:xfrm rot="16200000">
              <a:off x="10747481" y="3227380"/>
              <a:ext cx="2476766" cy="598729"/>
            </a:xfrm>
            <a:prstGeom prst="rect">
              <a:avLst/>
            </a:prstGeom>
            <a:noFill/>
          </p:spPr>
          <p:txBody>
            <a:bodyPr wrap="square" rtlCol="0">
              <a:spAutoFit/>
            </a:bodyPr>
            <a:lstStyle/>
            <a:p>
              <a:pPr algn="ctr"/>
              <a:r>
                <a:rPr lang="en-US" sz="3200" dirty="0">
                  <a:solidFill>
                    <a:srgbClr val="F0EEF0"/>
                  </a:solidFill>
                  <a:latin typeface="Tw Cen MT" panose="020B0602020104020603" pitchFamily="34" charset="0"/>
                </a:rPr>
                <a:t>Installation</a:t>
              </a:r>
            </a:p>
          </p:txBody>
        </p:sp>
        <p:pic>
          <p:nvPicPr>
            <p:cNvPr id="6" name="Picture 5">
              <a:extLst>
                <a:ext uri="{FF2B5EF4-FFF2-40B4-BE49-F238E27FC236}">
                  <a16:creationId xmlns:a16="http://schemas.microsoft.com/office/drawing/2014/main" id="{C4B67F8C-F436-7ECE-00C9-78A722FB63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30000" y="3247473"/>
              <a:ext cx="530600" cy="530600"/>
            </a:xfrm>
            <a:prstGeom prst="rect">
              <a:avLst/>
            </a:prstGeom>
          </p:spPr>
        </p:pic>
      </p:grpSp>
      <p:grpSp>
        <p:nvGrpSpPr>
          <p:cNvPr id="12" name="Group 11">
            <a:extLst>
              <a:ext uri="{FF2B5EF4-FFF2-40B4-BE49-F238E27FC236}">
                <a16:creationId xmlns:a16="http://schemas.microsoft.com/office/drawing/2014/main" id="{9025340B-E80F-343E-9298-06F95332B65C}"/>
              </a:ext>
            </a:extLst>
          </p:cNvPr>
          <p:cNvGrpSpPr/>
          <p:nvPr/>
        </p:nvGrpSpPr>
        <p:grpSpPr>
          <a:xfrm>
            <a:off x="-740329" y="0"/>
            <a:ext cx="12192001" cy="6890657"/>
            <a:chOff x="-290919" y="200774"/>
            <a:chExt cx="12482920" cy="6657226"/>
          </a:xfrm>
        </p:grpSpPr>
        <p:sp>
          <p:nvSpPr>
            <p:cNvPr id="13" name="Rectangle 12">
              <a:extLst>
                <a:ext uri="{FF2B5EF4-FFF2-40B4-BE49-F238E27FC236}">
                  <a16:creationId xmlns:a16="http://schemas.microsoft.com/office/drawing/2014/main" id="{2A86AA0D-2417-593D-7C4E-20F608E4F49D}"/>
                </a:ext>
              </a:extLst>
            </p:cNvPr>
            <p:cNvSpPr/>
            <p:nvPr/>
          </p:nvSpPr>
          <p:spPr>
            <a:xfrm>
              <a:off x="-290919" y="200774"/>
              <a:ext cx="12482920" cy="6657226"/>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Freeform: Shape 20">
              <a:extLst>
                <a:ext uri="{FF2B5EF4-FFF2-40B4-BE49-F238E27FC236}">
                  <a16:creationId xmlns:a16="http://schemas.microsoft.com/office/drawing/2014/main" id="{FDECC909-287C-4761-B9C9-2FAC14D65333}"/>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86D1CCB1-3ED0-75FB-F5C2-5AFD943C1050}"/>
                </a:ext>
              </a:extLst>
            </p:cNvPr>
            <p:cNvSpPr txBox="1"/>
            <p:nvPr/>
          </p:nvSpPr>
          <p:spPr>
            <a:xfrm rot="16200000">
              <a:off x="10872793" y="3218535"/>
              <a:ext cx="1992086" cy="598729"/>
            </a:xfrm>
            <a:prstGeom prst="rect">
              <a:avLst/>
            </a:prstGeom>
            <a:noFill/>
          </p:spPr>
          <p:txBody>
            <a:bodyPr wrap="square" rtlCol="0">
              <a:spAutoFit/>
            </a:bodyPr>
            <a:lstStyle/>
            <a:p>
              <a:pPr algn="ctr"/>
              <a:r>
                <a:rPr lang="en-US" sz="3200" dirty="0">
                  <a:solidFill>
                    <a:srgbClr val="F0EEF0"/>
                  </a:solidFill>
                  <a:latin typeface="Tw Cen MT" panose="020B0602020104020603" pitchFamily="34" charset="0"/>
                </a:rPr>
                <a:t>Types</a:t>
              </a:r>
            </a:p>
          </p:txBody>
        </p:sp>
        <p:pic>
          <p:nvPicPr>
            <p:cNvPr id="16" name="Picture 15">
              <a:extLst>
                <a:ext uri="{FF2B5EF4-FFF2-40B4-BE49-F238E27FC236}">
                  <a16:creationId xmlns:a16="http://schemas.microsoft.com/office/drawing/2014/main" id="{C1E6DBA5-0646-6BB6-1C17-94F6D8D669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30000" y="3247473"/>
              <a:ext cx="530600" cy="530600"/>
            </a:xfrm>
            <a:prstGeom prst="rect">
              <a:avLst/>
            </a:prstGeom>
          </p:spPr>
        </p:pic>
      </p:grpSp>
      <p:grpSp>
        <p:nvGrpSpPr>
          <p:cNvPr id="17" name="Group 16">
            <a:extLst>
              <a:ext uri="{FF2B5EF4-FFF2-40B4-BE49-F238E27FC236}">
                <a16:creationId xmlns:a16="http://schemas.microsoft.com/office/drawing/2014/main" id="{8FB9E86B-6EC9-EA7E-B264-912252A61CE9}"/>
              </a:ext>
            </a:extLst>
          </p:cNvPr>
          <p:cNvGrpSpPr/>
          <p:nvPr/>
        </p:nvGrpSpPr>
        <p:grpSpPr>
          <a:xfrm>
            <a:off x="-8894578" y="0"/>
            <a:ext cx="12257760" cy="6890657"/>
            <a:chOff x="-290919" y="200774"/>
            <a:chExt cx="12550248" cy="6657226"/>
          </a:xfrm>
        </p:grpSpPr>
        <p:sp>
          <p:nvSpPr>
            <p:cNvPr id="18" name="Rectangle 17">
              <a:extLst>
                <a:ext uri="{FF2B5EF4-FFF2-40B4-BE49-F238E27FC236}">
                  <a16:creationId xmlns:a16="http://schemas.microsoft.com/office/drawing/2014/main" id="{3984AE5E-5855-2DB3-64B5-AB1B5D10986F}"/>
                </a:ext>
              </a:extLst>
            </p:cNvPr>
            <p:cNvSpPr/>
            <p:nvPr/>
          </p:nvSpPr>
          <p:spPr>
            <a:xfrm>
              <a:off x="-290919" y="200774"/>
              <a:ext cx="12482920" cy="6657226"/>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Freeform: Shape 20">
              <a:extLst>
                <a:ext uri="{FF2B5EF4-FFF2-40B4-BE49-F238E27FC236}">
                  <a16:creationId xmlns:a16="http://schemas.microsoft.com/office/drawing/2014/main" id="{40C5A265-C4C0-7B12-0F66-1AA11428E48D}"/>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DA05D2F6-1050-80CD-63B4-6295D64BAE02}"/>
                </a:ext>
              </a:extLst>
            </p:cNvPr>
            <p:cNvSpPr txBox="1"/>
            <p:nvPr/>
          </p:nvSpPr>
          <p:spPr>
            <a:xfrm rot="16200000">
              <a:off x="10963922" y="3213408"/>
              <a:ext cx="1992086" cy="598729"/>
            </a:xfrm>
            <a:prstGeom prst="rect">
              <a:avLst/>
            </a:prstGeom>
            <a:noFill/>
          </p:spPr>
          <p:txBody>
            <a:bodyPr wrap="square" rtlCol="0">
              <a:spAutoFit/>
            </a:bodyPr>
            <a:lstStyle/>
            <a:p>
              <a:pPr algn="ctr"/>
              <a:r>
                <a:rPr lang="en-US" sz="3200" dirty="0">
                  <a:solidFill>
                    <a:srgbClr val="F0EEF0"/>
                  </a:solidFill>
                  <a:latin typeface="Tw Cen MT" panose="020B0602020104020603" pitchFamily="34" charset="0"/>
                </a:rPr>
                <a:t>SQ</a:t>
              </a:r>
            </a:p>
          </p:txBody>
        </p:sp>
        <p:pic>
          <p:nvPicPr>
            <p:cNvPr id="26" name="Picture 25">
              <a:extLst>
                <a:ext uri="{FF2B5EF4-FFF2-40B4-BE49-F238E27FC236}">
                  <a16:creationId xmlns:a16="http://schemas.microsoft.com/office/drawing/2014/main" id="{4DEA09E1-00A2-6255-7BC8-9364DA737B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30000" y="3247473"/>
              <a:ext cx="530600" cy="530600"/>
            </a:xfrm>
            <a:prstGeom prst="rect">
              <a:avLst/>
            </a:prstGeom>
          </p:spPr>
        </p:pic>
      </p:grpSp>
      <p:grpSp>
        <p:nvGrpSpPr>
          <p:cNvPr id="27" name="Group 26">
            <a:extLst>
              <a:ext uri="{FF2B5EF4-FFF2-40B4-BE49-F238E27FC236}">
                <a16:creationId xmlns:a16="http://schemas.microsoft.com/office/drawing/2014/main" id="{C065B357-F87D-1864-9A26-53190B087291}"/>
              </a:ext>
            </a:extLst>
          </p:cNvPr>
          <p:cNvGrpSpPr/>
          <p:nvPr/>
        </p:nvGrpSpPr>
        <p:grpSpPr>
          <a:xfrm>
            <a:off x="-9300978" y="0"/>
            <a:ext cx="12224879" cy="6890657"/>
            <a:chOff x="-290919" y="200774"/>
            <a:chExt cx="12516583" cy="6657226"/>
          </a:xfrm>
        </p:grpSpPr>
        <p:sp>
          <p:nvSpPr>
            <p:cNvPr id="28" name="Rectangle 27">
              <a:extLst>
                <a:ext uri="{FF2B5EF4-FFF2-40B4-BE49-F238E27FC236}">
                  <a16:creationId xmlns:a16="http://schemas.microsoft.com/office/drawing/2014/main" id="{AA637CBE-157E-E0C2-D881-C318465FAC08}"/>
                </a:ext>
              </a:extLst>
            </p:cNvPr>
            <p:cNvSpPr/>
            <p:nvPr/>
          </p:nvSpPr>
          <p:spPr>
            <a:xfrm>
              <a:off x="-290919" y="200774"/>
              <a:ext cx="12482920" cy="6657226"/>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Freeform: Shape 20">
              <a:extLst>
                <a:ext uri="{FF2B5EF4-FFF2-40B4-BE49-F238E27FC236}">
                  <a16:creationId xmlns:a16="http://schemas.microsoft.com/office/drawing/2014/main" id="{BC369E84-C5CB-A5DE-CA74-85398BCCE5F5}"/>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5BB8DFB8-B653-1B48-AFF5-E4CD21380924}"/>
                </a:ext>
              </a:extLst>
            </p:cNvPr>
            <p:cNvSpPr txBox="1"/>
            <p:nvPr/>
          </p:nvSpPr>
          <p:spPr>
            <a:xfrm rot="16200000">
              <a:off x="10930257" y="3230022"/>
              <a:ext cx="1992086" cy="598729"/>
            </a:xfrm>
            <a:prstGeom prst="rect">
              <a:avLst/>
            </a:prstGeom>
            <a:noFill/>
          </p:spPr>
          <p:txBody>
            <a:bodyPr wrap="square" rtlCol="0">
              <a:spAutoFit/>
            </a:bodyPr>
            <a:lstStyle/>
            <a:p>
              <a:pPr algn="ctr"/>
              <a:r>
                <a:rPr lang="en-US" sz="3200" dirty="0">
                  <a:solidFill>
                    <a:srgbClr val="F0EEF0"/>
                  </a:solidFill>
                  <a:latin typeface="Tw Cen MT" panose="020B0602020104020603" pitchFamily="34" charset="0"/>
                </a:rPr>
                <a:t>FTR</a:t>
              </a:r>
            </a:p>
          </p:txBody>
        </p:sp>
        <p:pic>
          <p:nvPicPr>
            <p:cNvPr id="31" name="Picture 30">
              <a:extLst>
                <a:ext uri="{FF2B5EF4-FFF2-40B4-BE49-F238E27FC236}">
                  <a16:creationId xmlns:a16="http://schemas.microsoft.com/office/drawing/2014/main" id="{AE1D72F8-F462-C106-1613-5813E44735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30000" y="3247473"/>
              <a:ext cx="530600" cy="530600"/>
            </a:xfrm>
            <a:prstGeom prst="rect">
              <a:avLst/>
            </a:prstGeom>
          </p:spPr>
        </p:pic>
      </p:grpSp>
      <p:grpSp>
        <p:nvGrpSpPr>
          <p:cNvPr id="32" name="Group 31">
            <a:extLst>
              <a:ext uri="{FF2B5EF4-FFF2-40B4-BE49-F238E27FC236}">
                <a16:creationId xmlns:a16="http://schemas.microsoft.com/office/drawing/2014/main" id="{0FE2B8B2-6078-C744-B49B-C321EECECF96}"/>
              </a:ext>
            </a:extLst>
          </p:cNvPr>
          <p:cNvGrpSpPr/>
          <p:nvPr/>
        </p:nvGrpSpPr>
        <p:grpSpPr>
          <a:xfrm>
            <a:off x="-9758178" y="0"/>
            <a:ext cx="12269865" cy="6890657"/>
            <a:chOff x="-290919" y="200774"/>
            <a:chExt cx="12562642" cy="6657226"/>
          </a:xfrm>
        </p:grpSpPr>
        <p:sp>
          <p:nvSpPr>
            <p:cNvPr id="33" name="Rectangle 32">
              <a:extLst>
                <a:ext uri="{FF2B5EF4-FFF2-40B4-BE49-F238E27FC236}">
                  <a16:creationId xmlns:a16="http://schemas.microsoft.com/office/drawing/2014/main" id="{0B766C6B-357B-4BE8-C325-CB58E8A06E5D}"/>
                </a:ext>
              </a:extLst>
            </p:cNvPr>
            <p:cNvSpPr/>
            <p:nvPr/>
          </p:nvSpPr>
          <p:spPr>
            <a:xfrm>
              <a:off x="-290919" y="200774"/>
              <a:ext cx="12482920" cy="6657226"/>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p>
          </p:txBody>
        </p:sp>
        <p:sp>
          <p:nvSpPr>
            <p:cNvPr id="34" name="Freeform: Shape 20">
              <a:extLst>
                <a:ext uri="{FF2B5EF4-FFF2-40B4-BE49-F238E27FC236}">
                  <a16:creationId xmlns:a16="http://schemas.microsoft.com/office/drawing/2014/main" id="{2FB9B49C-6D9C-EBCD-6B43-762DC0F229D9}"/>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35" name="TextBox 34">
              <a:extLst>
                <a:ext uri="{FF2B5EF4-FFF2-40B4-BE49-F238E27FC236}">
                  <a16:creationId xmlns:a16="http://schemas.microsoft.com/office/drawing/2014/main" id="{3F753081-5A61-C163-264E-E570A061DA59}"/>
                </a:ext>
              </a:extLst>
            </p:cNvPr>
            <p:cNvSpPr txBox="1"/>
            <p:nvPr/>
          </p:nvSpPr>
          <p:spPr>
            <a:xfrm rot="16200000">
              <a:off x="10884108" y="3213408"/>
              <a:ext cx="2176501" cy="598729"/>
            </a:xfrm>
            <a:prstGeom prst="rect">
              <a:avLst/>
            </a:prstGeom>
            <a:noFill/>
          </p:spPr>
          <p:txBody>
            <a:bodyPr wrap="square" rtlCol="0">
              <a:spAutoFit/>
            </a:bodyPr>
            <a:lstStyle/>
            <a:p>
              <a:pPr algn="ctr"/>
              <a:r>
                <a:rPr lang="en-US" sz="3200" dirty="0">
                  <a:solidFill>
                    <a:srgbClr val="F0EEF0"/>
                  </a:solidFill>
                  <a:latin typeface="Tw Cen MT" panose="020B0602020104020603" pitchFamily="34" charset="0"/>
                </a:rPr>
                <a:t>Maintenance</a:t>
              </a:r>
            </a:p>
          </p:txBody>
        </p:sp>
        <p:pic>
          <p:nvPicPr>
            <p:cNvPr id="36" name="Picture 35">
              <a:extLst>
                <a:ext uri="{FF2B5EF4-FFF2-40B4-BE49-F238E27FC236}">
                  <a16:creationId xmlns:a16="http://schemas.microsoft.com/office/drawing/2014/main" id="{B85F4404-43F2-B25A-2B55-B376BF137B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30000" y="3247473"/>
              <a:ext cx="530600" cy="530600"/>
            </a:xfrm>
            <a:prstGeom prst="rect">
              <a:avLst/>
            </a:prstGeom>
          </p:spPr>
        </p:pic>
      </p:grpSp>
      <p:grpSp>
        <p:nvGrpSpPr>
          <p:cNvPr id="37" name="Group 36">
            <a:extLst>
              <a:ext uri="{FF2B5EF4-FFF2-40B4-BE49-F238E27FC236}">
                <a16:creationId xmlns:a16="http://schemas.microsoft.com/office/drawing/2014/main" id="{6EB96245-2326-AD90-A898-32AD6B0CF64A}"/>
              </a:ext>
            </a:extLst>
          </p:cNvPr>
          <p:cNvGrpSpPr/>
          <p:nvPr/>
        </p:nvGrpSpPr>
        <p:grpSpPr>
          <a:xfrm>
            <a:off x="-10165325" y="0"/>
            <a:ext cx="12192001" cy="6890657"/>
            <a:chOff x="-290919" y="200774"/>
            <a:chExt cx="12482920" cy="6657226"/>
          </a:xfrm>
        </p:grpSpPr>
        <p:sp>
          <p:nvSpPr>
            <p:cNvPr id="38" name="Rectangle 37">
              <a:extLst>
                <a:ext uri="{FF2B5EF4-FFF2-40B4-BE49-F238E27FC236}">
                  <a16:creationId xmlns:a16="http://schemas.microsoft.com/office/drawing/2014/main" id="{886497BA-AF24-D8DB-BBBD-07AF0D2AF7B5}"/>
                </a:ext>
              </a:extLst>
            </p:cNvPr>
            <p:cNvSpPr/>
            <p:nvPr/>
          </p:nvSpPr>
          <p:spPr>
            <a:xfrm>
              <a:off x="-290919" y="200774"/>
              <a:ext cx="12482920" cy="6657226"/>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Freeform: Shape 20">
              <a:extLst>
                <a:ext uri="{FF2B5EF4-FFF2-40B4-BE49-F238E27FC236}">
                  <a16:creationId xmlns:a16="http://schemas.microsoft.com/office/drawing/2014/main" id="{58C9D86E-E4DB-5CD8-256D-167B8269FFBE}"/>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a:extLst>
                <a:ext uri="{FF2B5EF4-FFF2-40B4-BE49-F238E27FC236}">
                  <a16:creationId xmlns:a16="http://schemas.microsoft.com/office/drawing/2014/main" id="{CB7C4A96-3373-D73A-C5EB-931D09926B21}"/>
                </a:ext>
              </a:extLst>
            </p:cNvPr>
            <p:cNvSpPr txBox="1"/>
            <p:nvPr/>
          </p:nvSpPr>
          <p:spPr>
            <a:xfrm rot="16200000">
              <a:off x="10872793" y="3218535"/>
              <a:ext cx="1992086" cy="598729"/>
            </a:xfrm>
            <a:prstGeom prst="rect">
              <a:avLst/>
            </a:prstGeom>
            <a:noFill/>
          </p:spPr>
          <p:txBody>
            <a:bodyPr wrap="square" rtlCol="0">
              <a:spAutoFit/>
            </a:bodyPr>
            <a:lstStyle/>
            <a:p>
              <a:pPr algn="ctr"/>
              <a:r>
                <a:rPr lang="en-US" sz="3200" dirty="0">
                  <a:solidFill>
                    <a:srgbClr val="F0EEF0"/>
                  </a:solidFill>
                  <a:latin typeface="Tw Cen MT" panose="020B0602020104020603" pitchFamily="34" charset="0"/>
                </a:rPr>
                <a:t>Types</a:t>
              </a:r>
            </a:p>
          </p:txBody>
        </p:sp>
        <p:pic>
          <p:nvPicPr>
            <p:cNvPr id="41" name="Picture 40">
              <a:extLst>
                <a:ext uri="{FF2B5EF4-FFF2-40B4-BE49-F238E27FC236}">
                  <a16:creationId xmlns:a16="http://schemas.microsoft.com/office/drawing/2014/main" id="{B4224DEB-426C-372D-5FA1-8BDEB00685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30000" y="3247473"/>
              <a:ext cx="530600" cy="530600"/>
            </a:xfrm>
            <a:prstGeom prst="rect">
              <a:avLst/>
            </a:prstGeom>
          </p:spPr>
        </p:pic>
      </p:grpSp>
      <p:grpSp>
        <p:nvGrpSpPr>
          <p:cNvPr id="42" name="Group 41">
            <a:extLst>
              <a:ext uri="{FF2B5EF4-FFF2-40B4-BE49-F238E27FC236}">
                <a16:creationId xmlns:a16="http://schemas.microsoft.com/office/drawing/2014/main" id="{ED2A338C-F2DC-EF83-6BF6-7FA04D3C2479}"/>
              </a:ext>
            </a:extLst>
          </p:cNvPr>
          <p:cNvGrpSpPr/>
          <p:nvPr/>
        </p:nvGrpSpPr>
        <p:grpSpPr>
          <a:xfrm>
            <a:off x="-10646431" y="0"/>
            <a:ext cx="12257760" cy="6890657"/>
            <a:chOff x="-290919" y="200774"/>
            <a:chExt cx="12550248" cy="6657226"/>
          </a:xfrm>
        </p:grpSpPr>
        <p:sp>
          <p:nvSpPr>
            <p:cNvPr id="43" name="Rectangle 42">
              <a:extLst>
                <a:ext uri="{FF2B5EF4-FFF2-40B4-BE49-F238E27FC236}">
                  <a16:creationId xmlns:a16="http://schemas.microsoft.com/office/drawing/2014/main" id="{5AA52C0B-31FB-1936-590B-4E2792E85CA7}"/>
                </a:ext>
              </a:extLst>
            </p:cNvPr>
            <p:cNvSpPr/>
            <p:nvPr/>
          </p:nvSpPr>
          <p:spPr>
            <a:xfrm>
              <a:off x="-290919" y="200774"/>
              <a:ext cx="12482920" cy="6657226"/>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Freeform: Shape 20">
              <a:extLst>
                <a:ext uri="{FF2B5EF4-FFF2-40B4-BE49-F238E27FC236}">
                  <a16:creationId xmlns:a16="http://schemas.microsoft.com/office/drawing/2014/main" id="{72038B80-16CA-3374-674B-7F6ABB9AE133}"/>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a:extLst>
                <a:ext uri="{FF2B5EF4-FFF2-40B4-BE49-F238E27FC236}">
                  <a16:creationId xmlns:a16="http://schemas.microsoft.com/office/drawing/2014/main" id="{3D8BB822-49DC-A7DE-CCFB-BFF8006B75B5}"/>
                </a:ext>
              </a:extLst>
            </p:cNvPr>
            <p:cNvSpPr txBox="1"/>
            <p:nvPr/>
          </p:nvSpPr>
          <p:spPr>
            <a:xfrm rot="16200000">
              <a:off x="10963922" y="3213408"/>
              <a:ext cx="1992086" cy="598729"/>
            </a:xfrm>
            <a:prstGeom prst="rect">
              <a:avLst/>
            </a:prstGeom>
            <a:noFill/>
          </p:spPr>
          <p:txBody>
            <a:bodyPr wrap="square" rtlCol="0">
              <a:spAutoFit/>
            </a:bodyPr>
            <a:lstStyle/>
            <a:p>
              <a:pPr algn="ctr"/>
              <a:r>
                <a:rPr lang="en-US" sz="3200" dirty="0">
                  <a:solidFill>
                    <a:srgbClr val="F0EEF0"/>
                  </a:solidFill>
                  <a:latin typeface="Tw Cen MT" panose="020B0602020104020603" pitchFamily="34" charset="0"/>
                </a:rPr>
                <a:t>Process</a:t>
              </a:r>
            </a:p>
          </p:txBody>
        </p:sp>
        <p:pic>
          <p:nvPicPr>
            <p:cNvPr id="46" name="Picture 45">
              <a:extLst>
                <a:ext uri="{FF2B5EF4-FFF2-40B4-BE49-F238E27FC236}">
                  <a16:creationId xmlns:a16="http://schemas.microsoft.com/office/drawing/2014/main" id="{5D72C743-4C13-4760-CEFA-6802FE559A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30000" y="3247473"/>
              <a:ext cx="530600" cy="530600"/>
            </a:xfrm>
            <a:prstGeom prst="rect">
              <a:avLst/>
            </a:prstGeom>
          </p:spPr>
        </p:pic>
      </p:grpSp>
      <p:grpSp>
        <p:nvGrpSpPr>
          <p:cNvPr id="47" name="Group 46">
            <a:extLst>
              <a:ext uri="{FF2B5EF4-FFF2-40B4-BE49-F238E27FC236}">
                <a16:creationId xmlns:a16="http://schemas.microsoft.com/office/drawing/2014/main" id="{F6A0B53D-ECE5-8E66-4C95-9D8F18008DB5}"/>
              </a:ext>
            </a:extLst>
          </p:cNvPr>
          <p:cNvGrpSpPr/>
          <p:nvPr/>
        </p:nvGrpSpPr>
        <p:grpSpPr>
          <a:xfrm>
            <a:off x="-11035649" y="0"/>
            <a:ext cx="12224879" cy="6890657"/>
            <a:chOff x="-290919" y="200774"/>
            <a:chExt cx="12516583" cy="6657226"/>
          </a:xfrm>
        </p:grpSpPr>
        <p:sp>
          <p:nvSpPr>
            <p:cNvPr id="48" name="Rectangle 47">
              <a:extLst>
                <a:ext uri="{FF2B5EF4-FFF2-40B4-BE49-F238E27FC236}">
                  <a16:creationId xmlns:a16="http://schemas.microsoft.com/office/drawing/2014/main" id="{77CC419B-7B78-3AE7-C97C-D2D3F8023428}"/>
                </a:ext>
              </a:extLst>
            </p:cNvPr>
            <p:cNvSpPr/>
            <p:nvPr/>
          </p:nvSpPr>
          <p:spPr>
            <a:xfrm>
              <a:off x="-290919" y="200774"/>
              <a:ext cx="12482920" cy="6657226"/>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Freeform: Shape 20">
              <a:extLst>
                <a:ext uri="{FF2B5EF4-FFF2-40B4-BE49-F238E27FC236}">
                  <a16:creationId xmlns:a16="http://schemas.microsoft.com/office/drawing/2014/main" id="{224D1335-3334-5D22-673A-4C68EB9C83F9}"/>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extBox 49">
              <a:extLst>
                <a:ext uri="{FF2B5EF4-FFF2-40B4-BE49-F238E27FC236}">
                  <a16:creationId xmlns:a16="http://schemas.microsoft.com/office/drawing/2014/main" id="{5047541C-B423-69C2-74DA-28A7B75F8DA2}"/>
                </a:ext>
              </a:extLst>
            </p:cNvPr>
            <p:cNvSpPr txBox="1"/>
            <p:nvPr/>
          </p:nvSpPr>
          <p:spPr>
            <a:xfrm rot="16200000">
              <a:off x="10930257" y="3230022"/>
              <a:ext cx="1992086" cy="598729"/>
            </a:xfrm>
            <a:prstGeom prst="rect">
              <a:avLst/>
            </a:prstGeom>
            <a:noFill/>
          </p:spPr>
          <p:txBody>
            <a:bodyPr wrap="square" rtlCol="0">
              <a:spAutoFit/>
            </a:bodyPr>
            <a:lstStyle/>
            <a:p>
              <a:pPr algn="ctr"/>
              <a:r>
                <a:rPr lang="en-US" sz="3200" dirty="0">
                  <a:solidFill>
                    <a:srgbClr val="F0EEF0"/>
                  </a:solidFill>
                  <a:latin typeface="Tw Cen MT" panose="020B0602020104020603" pitchFamily="34" charset="0"/>
                </a:rPr>
                <a:t>Testing</a:t>
              </a:r>
            </a:p>
          </p:txBody>
        </p:sp>
        <p:pic>
          <p:nvPicPr>
            <p:cNvPr id="51" name="Picture 50">
              <a:extLst>
                <a:ext uri="{FF2B5EF4-FFF2-40B4-BE49-F238E27FC236}">
                  <a16:creationId xmlns:a16="http://schemas.microsoft.com/office/drawing/2014/main" id="{A089207A-5A52-124A-AD2A-D0DE314873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30000" y="3247473"/>
              <a:ext cx="530600" cy="530600"/>
            </a:xfrm>
            <a:prstGeom prst="rect">
              <a:avLst/>
            </a:prstGeom>
          </p:spPr>
        </p:pic>
      </p:grpSp>
      <p:sp>
        <p:nvSpPr>
          <p:cNvPr id="7" name="TextBox 6">
            <a:extLst>
              <a:ext uri="{FF2B5EF4-FFF2-40B4-BE49-F238E27FC236}">
                <a16:creationId xmlns:a16="http://schemas.microsoft.com/office/drawing/2014/main" id="{7EE170D8-0002-C013-241D-E09CE0A1C814}"/>
              </a:ext>
            </a:extLst>
          </p:cNvPr>
          <p:cNvSpPr txBox="1"/>
          <p:nvPr/>
        </p:nvSpPr>
        <p:spPr>
          <a:xfrm>
            <a:off x="3535077" y="1042988"/>
            <a:ext cx="6771793" cy="1877437"/>
          </a:xfrm>
          <a:prstGeom prst="rect">
            <a:avLst/>
          </a:prstGeom>
          <a:noFill/>
        </p:spPr>
        <p:txBody>
          <a:bodyPr wrap="square" rtlCol="0">
            <a:spAutoFit/>
          </a:bodyPr>
          <a:lstStyle/>
          <a:p>
            <a:pPr marL="457200" indent="-457200" algn="just">
              <a:buFont typeface="Wingdings" pitchFamily="2" charset="2"/>
              <a:buChar char="q"/>
            </a:pPr>
            <a:r>
              <a:rPr lang="en-US" sz="2800" dirty="0">
                <a:latin typeface="Times New Roman" panose="02020603050405020304" pitchFamily="18" charset="0"/>
                <a:cs typeface="Times New Roman" panose="02020603050405020304" pitchFamily="18" charset="0"/>
              </a:rPr>
              <a:t>﻿Scheduled or automated Installation: -</a:t>
            </a:r>
            <a:endParaRPr lang="en-US" sz="1100" dirty="0">
              <a:latin typeface="Times New Roman" panose="02020603050405020304" pitchFamily="18" charset="0"/>
              <a:cs typeface="Times New Roman" panose="02020603050405020304" pitchFamily="18" charset="0"/>
            </a:endParaRPr>
          </a:p>
          <a:p>
            <a:pPr marL="457200" indent="-457200" algn="just">
              <a:buFont typeface="Wingdings" pitchFamily="2" charset="2"/>
              <a:buChar char="q"/>
            </a:pPr>
            <a:endParaRPr lang="en-US" sz="28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An installation process that runs on a preset time or when a predefined condition transpires, as opposed to an installation process that starts explicitly on a user's command.</a:t>
            </a:r>
            <a:endParaRPr lang="en-NP" sz="2000"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531E5F65-83E8-7C89-F45E-3061EE222C58}"/>
              </a:ext>
            </a:extLst>
          </p:cNvPr>
          <p:cNvSpPr txBox="1"/>
          <p:nvPr/>
        </p:nvSpPr>
        <p:spPr>
          <a:xfrm>
            <a:off x="3624971" y="3442593"/>
            <a:ext cx="6656094" cy="2185214"/>
          </a:xfrm>
          <a:prstGeom prst="rect">
            <a:avLst/>
          </a:prstGeom>
          <a:noFill/>
        </p:spPr>
        <p:txBody>
          <a:bodyPr wrap="square" rtlCol="0">
            <a:spAutoFit/>
          </a:bodyPr>
          <a:lstStyle/>
          <a:p>
            <a:pPr marL="457200" indent="-457200" algn="just">
              <a:buFont typeface="Wingdings" pitchFamily="2" charset="2"/>
              <a:buChar char="q"/>
            </a:pPr>
            <a:r>
              <a:rPr lang="en-US" sz="2800" dirty="0">
                <a:latin typeface="Times New Roman" panose="02020603050405020304" pitchFamily="18" charset="0"/>
                <a:cs typeface="Times New Roman" panose="02020603050405020304" pitchFamily="18" charset="0"/>
              </a:rPr>
              <a:t>﻿Clean Installation: -</a:t>
            </a:r>
          </a:p>
          <a:p>
            <a:pPr algn="just"/>
            <a:endParaRPr lang="en-US" sz="28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A clean installation is one that is done in the absence of any interfering elements such as old versions of the computer program being installed or leftovers from a previous installation.</a:t>
            </a:r>
            <a:endParaRPr lang="en-NP"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97930214"/>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C8A16B82-6A3C-46F5-8D32-072FDF89864A}"/>
              </a:ext>
            </a:extLst>
          </p:cNvPr>
          <p:cNvGrpSpPr/>
          <p:nvPr/>
        </p:nvGrpSpPr>
        <p:grpSpPr>
          <a:xfrm>
            <a:off x="15181" y="0"/>
            <a:ext cx="12283055" cy="6890657"/>
            <a:chOff x="-290919" y="200774"/>
            <a:chExt cx="12576146" cy="6657226"/>
          </a:xfrm>
        </p:grpSpPr>
        <p:sp>
          <p:nvSpPr>
            <p:cNvPr id="20" name="Rectangle 19">
              <a:extLst>
                <a:ext uri="{FF2B5EF4-FFF2-40B4-BE49-F238E27FC236}">
                  <a16:creationId xmlns:a16="http://schemas.microsoft.com/office/drawing/2014/main" id="{2F391CEE-E392-4A9D-BD11-6954B994FB42}"/>
                </a:ext>
              </a:extLst>
            </p:cNvPr>
            <p:cNvSpPr/>
            <p:nvPr/>
          </p:nvSpPr>
          <p:spPr>
            <a:xfrm>
              <a:off x="-290919" y="200774"/>
              <a:ext cx="12482920" cy="6657226"/>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Freeform: Shape 20">
              <a:extLst>
                <a:ext uri="{FF2B5EF4-FFF2-40B4-BE49-F238E27FC236}">
                  <a16:creationId xmlns:a16="http://schemas.microsoft.com/office/drawing/2014/main" id="{7AC43ACA-5000-40E2-80D3-19833F9F1A3F}"/>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BE022673-C77C-4E8F-AF41-8B283703E87E}"/>
                </a:ext>
              </a:extLst>
            </p:cNvPr>
            <p:cNvSpPr txBox="1"/>
            <p:nvPr/>
          </p:nvSpPr>
          <p:spPr>
            <a:xfrm rot="16200000">
              <a:off x="10989820" y="3218536"/>
              <a:ext cx="1992086" cy="598729"/>
            </a:xfrm>
            <a:prstGeom prst="rect">
              <a:avLst/>
            </a:prstGeom>
            <a:noFill/>
          </p:spPr>
          <p:txBody>
            <a:bodyPr wrap="square" rtlCol="0">
              <a:spAutoFit/>
            </a:bodyPr>
            <a:lstStyle/>
            <a:p>
              <a:pPr algn="ctr"/>
              <a:r>
                <a:rPr lang="en-US" sz="3200" dirty="0">
                  <a:solidFill>
                    <a:srgbClr val="F0EEF0"/>
                  </a:solidFill>
                  <a:latin typeface="Tw Cen MT" panose="020B0602020104020603" pitchFamily="34" charset="0"/>
                </a:rPr>
                <a:t>Introduction</a:t>
              </a:r>
            </a:p>
          </p:txBody>
        </p:sp>
        <p:pic>
          <p:nvPicPr>
            <p:cNvPr id="23" name="Picture 22">
              <a:extLst>
                <a:ext uri="{FF2B5EF4-FFF2-40B4-BE49-F238E27FC236}">
                  <a16:creationId xmlns:a16="http://schemas.microsoft.com/office/drawing/2014/main" id="{E8AD023B-AE8D-405F-90E6-27B0D470799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11130000" y="3247473"/>
              <a:ext cx="530600" cy="530600"/>
            </a:xfrm>
            <a:prstGeom prst="rect">
              <a:avLst/>
            </a:prstGeom>
          </p:spPr>
        </p:pic>
      </p:grpSp>
      <p:grpSp>
        <p:nvGrpSpPr>
          <p:cNvPr id="2" name="Group 1">
            <a:extLst>
              <a:ext uri="{FF2B5EF4-FFF2-40B4-BE49-F238E27FC236}">
                <a16:creationId xmlns:a16="http://schemas.microsoft.com/office/drawing/2014/main" id="{E7BBC821-7E87-7919-CFE7-47DB877D5E11}"/>
              </a:ext>
            </a:extLst>
          </p:cNvPr>
          <p:cNvGrpSpPr/>
          <p:nvPr/>
        </p:nvGrpSpPr>
        <p:grpSpPr>
          <a:xfrm>
            <a:off x="-364390" y="0"/>
            <a:ext cx="12283056" cy="6890657"/>
            <a:chOff x="-290919" y="200774"/>
            <a:chExt cx="12576147" cy="6657226"/>
          </a:xfrm>
        </p:grpSpPr>
        <p:sp>
          <p:nvSpPr>
            <p:cNvPr id="3" name="Rectangle 2">
              <a:extLst>
                <a:ext uri="{FF2B5EF4-FFF2-40B4-BE49-F238E27FC236}">
                  <a16:creationId xmlns:a16="http://schemas.microsoft.com/office/drawing/2014/main" id="{4357B14E-8DC7-65D1-F50A-E5D480AF1CF0}"/>
                </a:ext>
              </a:extLst>
            </p:cNvPr>
            <p:cNvSpPr/>
            <p:nvPr/>
          </p:nvSpPr>
          <p:spPr>
            <a:xfrm>
              <a:off x="-290919" y="200774"/>
              <a:ext cx="12482920" cy="6657226"/>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Freeform: Shape 20">
              <a:extLst>
                <a:ext uri="{FF2B5EF4-FFF2-40B4-BE49-F238E27FC236}">
                  <a16:creationId xmlns:a16="http://schemas.microsoft.com/office/drawing/2014/main" id="{8BAB2218-E649-982D-C809-6AE393EC178A}"/>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BA190542-C76C-47D0-0C6B-52BFCA16E8B7}"/>
                </a:ext>
              </a:extLst>
            </p:cNvPr>
            <p:cNvSpPr txBox="1"/>
            <p:nvPr/>
          </p:nvSpPr>
          <p:spPr>
            <a:xfrm rot="16200000">
              <a:off x="10747481" y="3227380"/>
              <a:ext cx="2476766" cy="598729"/>
            </a:xfrm>
            <a:prstGeom prst="rect">
              <a:avLst/>
            </a:prstGeom>
            <a:noFill/>
          </p:spPr>
          <p:txBody>
            <a:bodyPr wrap="square" rtlCol="0">
              <a:spAutoFit/>
            </a:bodyPr>
            <a:lstStyle/>
            <a:p>
              <a:pPr algn="ctr"/>
              <a:r>
                <a:rPr lang="en-US" sz="3200" dirty="0">
                  <a:solidFill>
                    <a:srgbClr val="F0EEF0"/>
                  </a:solidFill>
                  <a:latin typeface="Tw Cen MT" panose="020B0602020104020603" pitchFamily="34" charset="0"/>
                </a:rPr>
                <a:t>Installation</a:t>
              </a:r>
            </a:p>
          </p:txBody>
        </p:sp>
        <p:pic>
          <p:nvPicPr>
            <p:cNvPr id="6" name="Picture 5">
              <a:extLst>
                <a:ext uri="{FF2B5EF4-FFF2-40B4-BE49-F238E27FC236}">
                  <a16:creationId xmlns:a16="http://schemas.microsoft.com/office/drawing/2014/main" id="{C4B67F8C-F436-7ECE-00C9-78A722FB63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11130000" y="3247473"/>
              <a:ext cx="530600" cy="530600"/>
            </a:xfrm>
            <a:prstGeom prst="rect">
              <a:avLst/>
            </a:prstGeom>
          </p:spPr>
        </p:pic>
      </p:grpSp>
      <p:grpSp>
        <p:nvGrpSpPr>
          <p:cNvPr id="12" name="Group 11">
            <a:extLst>
              <a:ext uri="{FF2B5EF4-FFF2-40B4-BE49-F238E27FC236}">
                <a16:creationId xmlns:a16="http://schemas.microsoft.com/office/drawing/2014/main" id="{9025340B-E80F-343E-9298-06F95332B65C}"/>
              </a:ext>
            </a:extLst>
          </p:cNvPr>
          <p:cNvGrpSpPr/>
          <p:nvPr/>
        </p:nvGrpSpPr>
        <p:grpSpPr>
          <a:xfrm>
            <a:off x="-740329" y="0"/>
            <a:ext cx="12192001" cy="6890657"/>
            <a:chOff x="-290919" y="200774"/>
            <a:chExt cx="12482920" cy="6657226"/>
          </a:xfrm>
        </p:grpSpPr>
        <p:sp>
          <p:nvSpPr>
            <p:cNvPr id="13" name="Rectangle 12">
              <a:extLst>
                <a:ext uri="{FF2B5EF4-FFF2-40B4-BE49-F238E27FC236}">
                  <a16:creationId xmlns:a16="http://schemas.microsoft.com/office/drawing/2014/main" id="{2A86AA0D-2417-593D-7C4E-20F608E4F49D}"/>
                </a:ext>
              </a:extLst>
            </p:cNvPr>
            <p:cNvSpPr/>
            <p:nvPr/>
          </p:nvSpPr>
          <p:spPr>
            <a:xfrm>
              <a:off x="-290919" y="200774"/>
              <a:ext cx="12482920" cy="6657226"/>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Freeform: Shape 20">
              <a:extLst>
                <a:ext uri="{FF2B5EF4-FFF2-40B4-BE49-F238E27FC236}">
                  <a16:creationId xmlns:a16="http://schemas.microsoft.com/office/drawing/2014/main" id="{FDECC909-287C-4761-B9C9-2FAC14D65333}"/>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86D1CCB1-3ED0-75FB-F5C2-5AFD943C1050}"/>
                </a:ext>
              </a:extLst>
            </p:cNvPr>
            <p:cNvSpPr txBox="1"/>
            <p:nvPr/>
          </p:nvSpPr>
          <p:spPr>
            <a:xfrm rot="16200000">
              <a:off x="10872793" y="3218535"/>
              <a:ext cx="1992086" cy="598729"/>
            </a:xfrm>
            <a:prstGeom prst="rect">
              <a:avLst/>
            </a:prstGeom>
            <a:noFill/>
          </p:spPr>
          <p:txBody>
            <a:bodyPr wrap="square" rtlCol="0">
              <a:spAutoFit/>
            </a:bodyPr>
            <a:lstStyle/>
            <a:p>
              <a:pPr algn="ctr"/>
              <a:r>
                <a:rPr lang="en-US" sz="3200" dirty="0">
                  <a:solidFill>
                    <a:srgbClr val="F0EEF0"/>
                  </a:solidFill>
                  <a:latin typeface="Tw Cen MT" panose="020B0602020104020603" pitchFamily="34" charset="0"/>
                </a:rPr>
                <a:t>Types</a:t>
              </a:r>
            </a:p>
          </p:txBody>
        </p:sp>
        <p:pic>
          <p:nvPicPr>
            <p:cNvPr id="16" name="Picture 15">
              <a:extLst>
                <a:ext uri="{FF2B5EF4-FFF2-40B4-BE49-F238E27FC236}">
                  <a16:creationId xmlns:a16="http://schemas.microsoft.com/office/drawing/2014/main" id="{C1E6DBA5-0646-6BB6-1C17-94F6D8D6690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11130000" y="3247473"/>
              <a:ext cx="530600" cy="530600"/>
            </a:xfrm>
            <a:prstGeom prst="rect">
              <a:avLst/>
            </a:prstGeom>
          </p:spPr>
        </p:pic>
      </p:grpSp>
      <p:grpSp>
        <p:nvGrpSpPr>
          <p:cNvPr id="17" name="Group 16">
            <a:extLst>
              <a:ext uri="{FF2B5EF4-FFF2-40B4-BE49-F238E27FC236}">
                <a16:creationId xmlns:a16="http://schemas.microsoft.com/office/drawing/2014/main" id="{8FB9E86B-6EC9-EA7E-B264-912252A61CE9}"/>
              </a:ext>
            </a:extLst>
          </p:cNvPr>
          <p:cNvGrpSpPr/>
          <p:nvPr/>
        </p:nvGrpSpPr>
        <p:grpSpPr>
          <a:xfrm>
            <a:off x="-8894578" y="0"/>
            <a:ext cx="12257760" cy="6890657"/>
            <a:chOff x="-290919" y="200774"/>
            <a:chExt cx="12550248" cy="6657226"/>
          </a:xfrm>
        </p:grpSpPr>
        <p:sp>
          <p:nvSpPr>
            <p:cNvPr id="18" name="Rectangle 17">
              <a:extLst>
                <a:ext uri="{FF2B5EF4-FFF2-40B4-BE49-F238E27FC236}">
                  <a16:creationId xmlns:a16="http://schemas.microsoft.com/office/drawing/2014/main" id="{3984AE5E-5855-2DB3-64B5-AB1B5D10986F}"/>
                </a:ext>
              </a:extLst>
            </p:cNvPr>
            <p:cNvSpPr/>
            <p:nvPr/>
          </p:nvSpPr>
          <p:spPr>
            <a:xfrm>
              <a:off x="-290919" y="200774"/>
              <a:ext cx="12482920" cy="6657226"/>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Freeform: Shape 20">
              <a:extLst>
                <a:ext uri="{FF2B5EF4-FFF2-40B4-BE49-F238E27FC236}">
                  <a16:creationId xmlns:a16="http://schemas.microsoft.com/office/drawing/2014/main" id="{40C5A265-C4C0-7B12-0F66-1AA11428E48D}"/>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DA05D2F6-1050-80CD-63B4-6295D64BAE02}"/>
                </a:ext>
              </a:extLst>
            </p:cNvPr>
            <p:cNvSpPr txBox="1"/>
            <p:nvPr/>
          </p:nvSpPr>
          <p:spPr>
            <a:xfrm rot="16200000">
              <a:off x="10963922" y="3213408"/>
              <a:ext cx="1992086" cy="598729"/>
            </a:xfrm>
            <a:prstGeom prst="rect">
              <a:avLst/>
            </a:prstGeom>
            <a:noFill/>
          </p:spPr>
          <p:txBody>
            <a:bodyPr wrap="square" rtlCol="0">
              <a:spAutoFit/>
            </a:bodyPr>
            <a:lstStyle/>
            <a:p>
              <a:pPr algn="ctr"/>
              <a:r>
                <a:rPr lang="en-US" sz="3200" dirty="0">
                  <a:solidFill>
                    <a:srgbClr val="F0EEF0"/>
                  </a:solidFill>
                  <a:latin typeface="Tw Cen MT" panose="020B0602020104020603" pitchFamily="34" charset="0"/>
                </a:rPr>
                <a:t>SQ</a:t>
              </a:r>
            </a:p>
          </p:txBody>
        </p:sp>
        <p:pic>
          <p:nvPicPr>
            <p:cNvPr id="26" name="Picture 25">
              <a:extLst>
                <a:ext uri="{FF2B5EF4-FFF2-40B4-BE49-F238E27FC236}">
                  <a16:creationId xmlns:a16="http://schemas.microsoft.com/office/drawing/2014/main" id="{4DEA09E1-00A2-6255-7BC8-9364DA737BA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11130000" y="3247473"/>
              <a:ext cx="530600" cy="530600"/>
            </a:xfrm>
            <a:prstGeom prst="rect">
              <a:avLst/>
            </a:prstGeom>
          </p:spPr>
        </p:pic>
      </p:grpSp>
      <p:grpSp>
        <p:nvGrpSpPr>
          <p:cNvPr id="27" name="Group 26">
            <a:extLst>
              <a:ext uri="{FF2B5EF4-FFF2-40B4-BE49-F238E27FC236}">
                <a16:creationId xmlns:a16="http://schemas.microsoft.com/office/drawing/2014/main" id="{C065B357-F87D-1864-9A26-53190B087291}"/>
              </a:ext>
            </a:extLst>
          </p:cNvPr>
          <p:cNvGrpSpPr/>
          <p:nvPr/>
        </p:nvGrpSpPr>
        <p:grpSpPr>
          <a:xfrm>
            <a:off x="-9300978" y="0"/>
            <a:ext cx="12224879" cy="6890657"/>
            <a:chOff x="-290919" y="200774"/>
            <a:chExt cx="12516583" cy="6657226"/>
          </a:xfrm>
        </p:grpSpPr>
        <p:sp>
          <p:nvSpPr>
            <p:cNvPr id="28" name="Rectangle 27">
              <a:extLst>
                <a:ext uri="{FF2B5EF4-FFF2-40B4-BE49-F238E27FC236}">
                  <a16:creationId xmlns:a16="http://schemas.microsoft.com/office/drawing/2014/main" id="{AA637CBE-157E-E0C2-D881-C318465FAC08}"/>
                </a:ext>
              </a:extLst>
            </p:cNvPr>
            <p:cNvSpPr/>
            <p:nvPr/>
          </p:nvSpPr>
          <p:spPr>
            <a:xfrm>
              <a:off x="-290919" y="200774"/>
              <a:ext cx="12482920" cy="6657226"/>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Freeform: Shape 20">
              <a:extLst>
                <a:ext uri="{FF2B5EF4-FFF2-40B4-BE49-F238E27FC236}">
                  <a16:creationId xmlns:a16="http://schemas.microsoft.com/office/drawing/2014/main" id="{BC369E84-C5CB-A5DE-CA74-85398BCCE5F5}"/>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5BB8DFB8-B653-1B48-AFF5-E4CD21380924}"/>
                </a:ext>
              </a:extLst>
            </p:cNvPr>
            <p:cNvSpPr txBox="1"/>
            <p:nvPr/>
          </p:nvSpPr>
          <p:spPr>
            <a:xfrm rot="16200000">
              <a:off x="10930257" y="3230022"/>
              <a:ext cx="1992086" cy="598729"/>
            </a:xfrm>
            <a:prstGeom prst="rect">
              <a:avLst/>
            </a:prstGeom>
            <a:noFill/>
          </p:spPr>
          <p:txBody>
            <a:bodyPr wrap="square" rtlCol="0">
              <a:spAutoFit/>
            </a:bodyPr>
            <a:lstStyle/>
            <a:p>
              <a:pPr algn="ctr"/>
              <a:r>
                <a:rPr lang="en-US" sz="3200" dirty="0">
                  <a:solidFill>
                    <a:srgbClr val="F0EEF0"/>
                  </a:solidFill>
                  <a:latin typeface="Tw Cen MT" panose="020B0602020104020603" pitchFamily="34" charset="0"/>
                </a:rPr>
                <a:t>FTR</a:t>
              </a:r>
            </a:p>
          </p:txBody>
        </p:sp>
        <p:pic>
          <p:nvPicPr>
            <p:cNvPr id="31" name="Picture 30">
              <a:extLst>
                <a:ext uri="{FF2B5EF4-FFF2-40B4-BE49-F238E27FC236}">
                  <a16:creationId xmlns:a16="http://schemas.microsoft.com/office/drawing/2014/main" id="{AE1D72F8-F462-C106-1613-5813E447351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11130000" y="3247473"/>
              <a:ext cx="530600" cy="530600"/>
            </a:xfrm>
            <a:prstGeom prst="rect">
              <a:avLst/>
            </a:prstGeom>
          </p:spPr>
        </p:pic>
      </p:grpSp>
      <p:grpSp>
        <p:nvGrpSpPr>
          <p:cNvPr id="32" name="Group 31">
            <a:extLst>
              <a:ext uri="{FF2B5EF4-FFF2-40B4-BE49-F238E27FC236}">
                <a16:creationId xmlns:a16="http://schemas.microsoft.com/office/drawing/2014/main" id="{0FE2B8B2-6078-C744-B49B-C321EECECF96}"/>
              </a:ext>
            </a:extLst>
          </p:cNvPr>
          <p:cNvGrpSpPr/>
          <p:nvPr/>
        </p:nvGrpSpPr>
        <p:grpSpPr>
          <a:xfrm>
            <a:off x="-9758178" y="0"/>
            <a:ext cx="12269865" cy="6890657"/>
            <a:chOff x="-290919" y="200774"/>
            <a:chExt cx="12562642" cy="6657226"/>
          </a:xfrm>
        </p:grpSpPr>
        <p:sp>
          <p:nvSpPr>
            <p:cNvPr id="33" name="Rectangle 32">
              <a:extLst>
                <a:ext uri="{FF2B5EF4-FFF2-40B4-BE49-F238E27FC236}">
                  <a16:creationId xmlns:a16="http://schemas.microsoft.com/office/drawing/2014/main" id="{0B766C6B-357B-4BE8-C325-CB58E8A06E5D}"/>
                </a:ext>
              </a:extLst>
            </p:cNvPr>
            <p:cNvSpPr/>
            <p:nvPr/>
          </p:nvSpPr>
          <p:spPr>
            <a:xfrm>
              <a:off x="-290919" y="200774"/>
              <a:ext cx="12482920" cy="6657226"/>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p>
          </p:txBody>
        </p:sp>
        <p:sp>
          <p:nvSpPr>
            <p:cNvPr id="34" name="Freeform: Shape 20">
              <a:extLst>
                <a:ext uri="{FF2B5EF4-FFF2-40B4-BE49-F238E27FC236}">
                  <a16:creationId xmlns:a16="http://schemas.microsoft.com/office/drawing/2014/main" id="{2FB9B49C-6D9C-EBCD-6B43-762DC0F229D9}"/>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35" name="TextBox 34">
              <a:extLst>
                <a:ext uri="{FF2B5EF4-FFF2-40B4-BE49-F238E27FC236}">
                  <a16:creationId xmlns:a16="http://schemas.microsoft.com/office/drawing/2014/main" id="{3F753081-5A61-C163-264E-E570A061DA59}"/>
                </a:ext>
              </a:extLst>
            </p:cNvPr>
            <p:cNvSpPr txBox="1"/>
            <p:nvPr/>
          </p:nvSpPr>
          <p:spPr>
            <a:xfrm rot="16200000">
              <a:off x="10884108" y="3213408"/>
              <a:ext cx="2176501" cy="598729"/>
            </a:xfrm>
            <a:prstGeom prst="rect">
              <a:avLst/>
            </a:prstGeom>
            <a:noFill/>
          </p:spPr>
          <p:txBody>
            <a:bodyPr wrap="square" rtlCol="0">
              <a:spAutoFit/>
            </a:bodyPr>
            <a:lstStyle/>
            <a:p>
              <a:pPr algn="ctr"/>
              <a:r>
                <a:rPr lang="en-US" sz="3200" dirty="0">
                  <a:solidFill>
                    <a:srgbClr val="F0EEF0"/>
                  </a:solidFill>
                  <a:latin typeface="Tw Cen MT" panose="020B0602020104020603" pitchFamily="34" charset="0"/>
                </a:rPr>
                <a:t>Maintenance</a:t>
              </a:r>
            </a:p>
          </p:txBody>
        </p:sp>
        <p:pic>
          <p:nvPicPr>
            <p:cNvPr id="36" name="Picture 35">
              <a:extLst>
                <a:ext uri="{FF2B5EF4-FFF2-40B4-BE49-F238E27FC236}">
                  <a16:creationId xmlns:a16="http://schemas.microsoft.com/office/drawing/2014/main" id="{B85F4404-43F2-B25A-2B55-B376BF137B3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11130000" y="3247473"/>
              <a:ext cx="530600" cy="530600"/>
            </a:xfrm>
            <a:prstGeom prst="rect">
              <a:avLst/>
            </a:prstGeom>
          </p:spPr>
        </p:pic>
      </p:grpSp>
      <p:grpSp>
        <p:nvGrpSpPr>
          <p:cNvPr id="37" name="Group 36">
            <a:extLst>
              <a:ext uri="{FF2B5EF4-FFF2-40B4-BE49-F238E27FC236}">
                <a16:creationId xmlns:a16="http://schemas.microsoft.com/office/drawing/2014/main" id="{6EB96245-2326-AD90-A898-32AD6B0CF64A}"/>
              </a:ext>
            </a:extLst>
          </p:cNvPr>
          <p:cNvGrpSpPr/>
          <p:nvPr/>
        </p:nvGrpSpPr>
        <p:grpSpPr>
          <a:xfrm>
            <a:off x="-10165325" y="0"/>
            <a:ext cx="12192001" cy="6890657"/>
            <a:chOff x="-290919" y="200774"/>
            <a:chExt cx="12482920" cy="6657226"/>
          </a:xfrm>
        </p:grpSpPr>
        <p:sp>
          <p:nvSpPr>
            <p:cNvPr id="38" name="Rectangle 37">
              <a:extLst>
                <a:ext uri="{FF2B5EF4-FFF2-40B4-BE49-F238E27FC236}">
                  <a16:creationId xmlns:a16="http://schemas.microsoft.com/office/drawing/2014/main" id="{886497BA-AF24-D8DB-BBBD-07AF0D2AF7B5}"/>
                </a:ext>
              </a:extLst>
            </p:cNvPr>
            <p:cNvSpPr/>
            <p:nvPr/>
          </p:nvSpPr>
          <p:spPr>
            <a:xfrm>
              <a:off x="-290919" y="200774"/>
              <a:ext cx="12482920" cy="6657226"/>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Freeform: Shape 20">
              <a:extLst>
                <a:ext uri="{FF2B5EF4-FFF2-40B4-BE49-F238E27FC236}">
                  <a16:creationId xmlns:a16="http://schemas.microsoft.com/office/drawing/2014/main" id="{58C9D86E-E4DB-5CD8-256D-167B8269FFBE}"/>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a:extLst>
                <a:ext uri="{FF2B5EF4-FFF2-40B4-BE49-F238E27FC236}">
                  <a16:creationId xmlns:a16="http://schemas.microsoft.com/office/drawing/2014/main" id="{CB7C4A96-3373-D73A-C5EB-931D09926B21}"/>
                </a:ext>
              </a:extLst>
            </p:cNvPr>
            <p:cNvSpPr txBox="1"/>
            <p:nvPr/>
          </p:nvSpPr>
          <p:spPr>
            <a:xfrm rot="16200000">
              <a:off x="10872793" y="3218535"/>
              <a:ext cx="1992086" cy="598729"/>
            </a:xfrm>
            <a:prstGeom prst="rect">
              <a:avLst/>
            </a:prstGeom>
            <a:noFill/>
          </p:spPr>
          <p:txBody>
            <a:bodyPr wrap="square" rtlCol="0">
              <a:spAutoFit/>
            </a:bodyPr>
            <a:lstStyle/>
            <a:p>
              <a:pPr algn="ctr"/>
              <a:r>
                <a:rPr lang="en-US" sz="3200" dirty="0">
                  <a:solidFill>
                    <a:srgbClr val="F0EEF0"/>
                  </a:solidFill>
                  <a:latin typeface="Tw Cen MT" panose="020B0602020104020603" pitchFamily="34" charset="0"/>
                </a:rPr>
                <a:t>Types</a:t>
              </a:r>
            </a:p>
          </p:txBody>
        </p:sp>
        <p:pic>
          <p:nvPicPr>
            <p:cNvPr id="41" name="Picture 40">
              <a:extLst>
                <a:ext uri="{FF2B5EF4-FFF2-40B4-BE49-F238E27FC236}">
                  <a16:creationId xmlns:a16="http://schemas.microsoft.com/office/drawing/2014/main" id="{B4224DEB-426C-372D-5FA1-8BDEB00685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11130000" y="3247473"/>
              <a:ext cx="530600" cy="530600"/>
            </a:xfrm>
            <a:prstGeom prst="rect">
              <a:avLst/>
            </a:prstGeom>
          </p:spPr>
        </p:pic>
      </p:grpSp>
      <p:grpSp>
        <p:nvGrpSpPr>
          <p:cNvPr id="42" name="Group 41">
            <a:extLst>
              <a:ext uri="{FF2B5EF4-FFF2-40B4-BE49-F238E27FC236}">
                <a16:creationId xmlns:a16="http://schemas.microsoft.com/office/drawing/2014/main" id="{ED2A338C-F2DC-EF83-6BF6-7FA04D3C2479}"/>
              </a:ext>
            </a:extLst>
          </p:cNvPr>
          <p:cNvGrpSpPr/>
          <p:nvPr/>
        </p:nvGrpSpPr>
        <p:grpSpPr>
          <a:xfrm>
            <a:off x="-10646431" y="0"/>
            <a:ext cx="12257760" cy="6890657"/>
            <a:chOff x="-290919" y="200774"/>
            <a:chExt cx="12550248" cy="6657226"/>
          </a:xfrm>
        </p:grpSpPr>
        <p:sp>
          <p:nvSpPr>
            <p:cNvPr id="43" name="Rectangle 42">
              <a:extLst>
                <a:ext uri="{FF2B5EF4-FFF2-40B4-BE49-F238E27FC236}">
                  <a16:creationId xmlns:a16="http://schemas.microsoft.com/office/drawing/2014/main" id="{5AA52C0B-31FB-1936-590B-4E2792E85CA7}"/>
                </a:ext>
              </a:extLst>
            </p:cNvPr>
            <p:cNvSpPr/>
            <p:nvPr/>
          </p:nvSpPr>
          <p:spPr>
            <a:xfrm>
              <a:off x="-290919" y="200774"/>
              <a:ext cx="12482920" cy="6657226"/>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Freeform: Shape 20">
              <a:extLst>
                <a:ext uri="{FF2B5EF4-FFF2-40B4-BE49-F238E27FC236}">
                  <a16:creationId xmlns:a16="http://schemas.microsoft.com/office/drawing/2014/main" id="{72038B80-16CA-3374-674B-7F6ABB9AE133}"/>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a:extLst>
                <a:ext uri="{FF2B5EF4-FFF2-40B4-BE49-F238E27FC236}">
                  <a16:creationId xmlns:a16="http://schemas.microsoft.com/office/drawing/2014/main" id="{3D8BB822-49DC-A7DE-CCFB-BFF8006B75B5}"/>
                </a:ext>
              </a:extLst>
            </p:cNvPr>
            <p:cNvSpPr txBox="1"/>
            <p:nvPr/>
          </p:nvSpPr>
          <p:spPr>
            <a:xfrm rot="16200000">
              <a:off x="10963922" y="3213408"/>
              <a:ext cx="1992086" cy="598729"/>
            </a:xfrm>
            <a:prstGeom prst="rect">
              <a:avLst/>
            </a:prstGeom>
            <a:noFill/>
          </p:spPr>
          <p:txBody>
            <a:bodyPr wrap="square" rtlCol="0">
              <a:spAutoFit/>
            </a:bodyPr>
            <a:lstStyle/>
            <a:p>
              <a:pPr algn="ctr"/>
              <a:r>
                <a:rPr lang="en-US" sz="3200" dirty="0">
                  <a:solidFill>
                    <a:srgbClr val="F0EEF0"/>
                  </a:solidFill>
                  <a:latin typeface="Tw Cen MT" panose="020B0602020104020603" pitchFamily="34" charset="0"/>
                </a:rPr>
                <a:t>Process</a:t>
              </a:r>
            </a:p>
          </p:txBody>
        </p:sp>
        <p:pic>
          <p:nvPicPr>
            <p:cNvPr id="46" name="Picture 45">
              <a:extLst>
                <a:ext uri="{FF2B5EF4-FFF2-40B4-BE49-F238E27FC236}">
                  <a16:creationId xmlns:a16="http://schemas.microsoft.com/office/drawing/2014/main" id="{5D72C743-4C13-4760-CEFA-6802FE559AE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11130000" y="3247473"/>
              <a:ext cx="530600" cy="530600"/>
            </a:xfrm>
            <a:prstGeom prst="rect">
              <a:avLst/>
            </a:prstGeom>
          </p:spPr>
        </p:pic>
      </p:grpSp>
      <p:grpSp>
        <p:nvGrpSpPr>
          <p:cNvPr id="47" name="Group 46">
            <a:extLst>
              <a:ext uri="{FF2B5EF4-FFF2-40B4-BE49-F238E27FC236}">
                <a16:creationId xmlns:a16="http://schemas.microsoft.com/office/drawing/2014/main" id="{F6A0B53D-ECE5-8E66-4C95-9D8F18008DB5}"/>
              </a:ext>
            </a:extLst>
          </p:cNvPr>
          <p:cNvGrpSpPr/>
          <p:nvPr/>
        </p:nvGrpSpPr>
        <p:grpSpPr>
          <a:xfrm>
            <a:off x="-11035649" y="0"/>
            <a:ext cx="12224879" cy="6890657"/>
            <a:chOff x="-290919" y="200774"/>
            <a:chExt cx="12516583" cy="6657226"/>
          </a:xfrm>
        </p:grpSpPr>
        <p:sp>
          <p:nvSpPr>
            <p:cNvPr id="48" name="Rectangle 47">
              <a:extLst>
                <a:ext uri="{FF2B5EF4-FFF2-40B4-BE49-F238E27FC236}">
                  <a16:creationId xmlns:a16="http://schemas.microsoft.com/office/drawing/2014/main" id="{77CC419B-7B78-3AE7-C97C-D2D3F8023428}"/>
                </a:ext>
              </a:extLst>
            </p:cNvPr>
            <p:cNvSpPr/>
            <p:nvPr/>
          </p:nvSpPr>
          <p:spPr>
            <a:xfrm>
              <a:off x="-290919" y="200774"/>
              <a:ext cx="12482920" cy="6657226"/>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Freeform: Shape 20">
              <a:extLst>
                <a:ext uri="{FF2B5EF4-FFF2-40B4-BE49-F238E27FC236}">
                  <a16:creationId xmlns:a16="http://schemas.microsoft.com/office/drawing/2014/main" id="{224D1335-3334-5D22-673A-4C68EB9C83F9}"/>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extBox 49">
              <a:extLst>
                <a:ext uri="{FF2B5EF4-FFF2-40B4-BE49-F238E27FC236}">
                  <a16:creationId xmlns:a16="http://schemas.microsoft.com/office/drawing/2014/main" id="{5047541C-B423-69C2-74DA-28A7B75F8DA2}"/>
                </a:ext>
              </a:extLst>
            </p:cNvPr>
            <p:cNvSpPr txBox="1"/>
            <p:nvPr/>
          </p:nvSpPr>
          <p:spPr>
            <a:xfrm rot="16200000">
              <a:off x="10930257" y="3230022"/>
              <a:ext cx="1992086" cy="598729"/>
            </a:xfrm>
            <a:prstGeom prst="rect">
              <a:avLst/>
            </a:prstGeom>
            <a:noFill/>
          </p:spPr>
          <p:txBody>
            <a:bodyPr wrap="square" rtlCol="0">
              <a:spAutoFit/>
            </a:bodyPr>
            <a:lstStyle/>
            <a:p>
              <a:pPr algn="ctr"/>
              <a:r>
                <a:rPr lang="en-US" sz="3200" dirty="0">
                  <a:solidFill>
                    <a:srgbClr val="F0EEF0"/>
                  </a:solidFill>
                  <a:latin typeface="Tw Cen MT" panose="020B0602020104020603" pitchFamily="34" charset="0"/>
                </a:rPr>
                <a:t>Testing</a:t>
              </a:r>
            </a:p>
          </p:txBody>
        </p:sp>
        <p:pic>
          <p:nvPicPr>
            <p:cNvPr id="51" name="Picture 50">
              <a:extLst>
                <a:ext uri="{FF2B5EF4-FFF2-40B4-BE49-F238E27FC236}">
                  <a16:creationId xmlns:a16="http://schemas.microsoft.com/office/drawing/2014/main" id="{A089207A-5A52-124A-AD2A-D0DE314873B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11130000" y="3247473"/>
              <a:ext cx="530600" cy="530600"/>
            </a:xfrm>
            <a:prstGeom prst="rect">
              <a:avLst/>
            </a:prstGeom>
          </p:spPr>
        </p:pic>
      </p:grpSp>
      <p:sp>
        <p:nvSpPr>
          <p:cNvPr id="7" name="TextBox 6">
            <a:extLst>
              <a:ext uri="{FF2B5EF4-FFF2-40B4-BE49-F238E27FC236}">
                <a16:creationId xmlns:a16="http://schemas.microsoft.com/office/drawing/2014/main" id="{364AA3D1-76BF-E133-7B3B-756A86DC7E30}"/>
              </a:ext>
            </a:extLst>
          </p:cNvPr>
          <p:cNvSpPr txBox="1"/>
          <p:nvPr/>
        </p:nvSpPr>
        <p:spPr>
          <a:xfrm>
            <a:off x="3438472" y="971550"/>
            <a:ext cx="6937788" cy="2185214"/>
          </a:xfrm>
          <a:prstGeom prst="rect">
            <a:avLst/>
          </a:prstGeom>
          <a:noFill/>
        </p:spPr>
        <p:txBody>
          <a:bodyPr wrap="square" rtlCol="0">
            <a:spAutoFit/>
          </a:bodyPr>
          <a:lstStyle/>
          <a:p>
            <a:pPr marL="457200" indent="-457200">
              <a:buFont typeface="Wingdings" pitchFamily="2" charset="2"/>
              <a:buChar char="q"/>
            </a:pPr>
            <a:r>
              <a:rPr lang="en-US" sz="2800" dirty="0">
                <a:latin typeface="Times New Roman" panose="02020603050405020304" pitchFamily="18" charset="0"/>
                <a:cs typeface="Times New Roman" panose="02020603050405020304" pitchFamily="18" charset="0"/>
              </a:rPr>
              <a:t>﻿Network Installation</a:t>
            </a:r>
          </a:p>
          <a:p>
            <a:endParaRPr lang="en-US" sz="28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Network installation, shortened net install, is an installation of a program from a shared network resource that may be done by installing a minimal system before proceeding to download further packages over the network.</a:t>
            </a:r>
            <a:endParaRPr lang="en-NP" sz="2000" dirty="0">
              <a:latin typeface="Times New Roman" panose="02020603050405020304" pitchFamily="18" charset="0"/>
              <a:cs typeface="Times New Roman" panose="02020603050405020304" pitchFamily="18" charset="0"/>
            </a:endParaRPr>
          </a:p>
        </p:txBody>
      </p:sp>
      <p:sp>
        <p:nvSpPr>
          <p:cNvPr id="54" name="Double Wave 53">
            <a:extLst>
              <a:ext uri="{FF2B5EF4-FFF2-40B4-BE49-F238E27FC236}">
                <a16:creationId xmlns:a16="http://schemas.microsoft.com/office/drawing/2014/main" id="{2D1DF8C9-9283-C7EC-6CAF-89823175197B}"/>
              </a:ext>
            </a:extLst>
          </p:cNvPr>
          <p:cNvSpPr/>
          <p:nvPr/>
        </p:nvSpPr>
        <p:spPr>
          <a:xfrm>
            <a:off x="3551316" y="3341179"/>
            <a:ext cx="3151514" cy="2270234"/>
          </a:xfrm>
          <a:prstGeom prst="doubleWave">
            <a:avLst/>
          </a:prstGeom>
          <a:blipFill>
            <a:blip r:embed="rId2"/>
            <a:stretch>
              <a:fillRect/>
            </a:stretch>
          </a:blipFill>
          <a:effectLst>
            <a:outerShdw blurRad="97244" dist="50800" dir="8541536"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P"/>
          </a:p>
        </p:txBody>
      </p:sp>
      <p:sp>
        <p:nvSpPr>
          <p:cNvPr id="57" name="Double Wave 56">
            <a:extLst>
              <a:ext uri="{FF2B5EF4-FFF2-40B4-BE49-F238E27FC236}">
                <a16:creationId xmlns:a16="http://schemas.microsoft.com/office/drawing/2014/main" id="{4C521E63-9756-25A3-F5D3-19357698E1A6}"/>
              </a:ext>
            </a:extLst>
          </p:cNvPr>
          <p:cNvSpPr/>
          <p:nvPr/>
        </p:nvSpPr>
        <p:spPr>
          <a:xfrm>
            <a:off x="7522083" y="4554541"/>
            <a:ext cx="3137191" cy="2247435"/>
          </a:xfrm>
          <a:prstGeom prst="doubleWave">
            <a:avLst/>
          </a:prstGeom>
          <a:blipFill>
            <a:blip r:embed="rId4"/>
            <a:stretch>
              <a:fillRect/>
            </a:stretch>
          </a:blipFill>
          <a:effectLst>
            <a:outerShdw blurRad="473769" dist="50800" dir="5400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P"/>
          </a:p>
        </p:txBody>
      </p:sp>
    </p:spTree>
    <p:extLst>
      <p:ext uri="{BB962C8B-B14F-4D97-AF65-F5344CB8AC3E}">
        <p14:creationId xmlns:p14="http://schemas.microsoft.com/office/powerpoint/2010/main" val="1399943922"/>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C8A16B82-6A3C-46F5-8D32-072FDF89864A}"/>
              </a:ext>
            </a:extLst>
          </p:cNvPr>
          <p:cNvGrpSpPr/>
          <p:nvPr/>
        </p:nvGrpSpPr>
        <p:grpSpPr>
          <a:xfrm>
            <a:off x="15181" y="0"/>
            <a:ext cx="12283055" cy="6890657"/>
            <a:chOff x="-290919" y="200774"/>
            <a:chExt cx="12576146" cy="6657226"/>
          </a:xfrm>
        </p:grpSpPr>
        <p:sp>
          <p:nvSpPr>
            <p:cNvPr id="20" name="Rectangle 19">
              <a:extLst>
                <a:ext uri="{FF2B5EF4-FFF2-40B4-BE49-F238E27FC236}">
                  <a16:creationId xmlns:a16="http://schemas.microsoft.com/office/drawing/2014/main" id="{2F391CEE-E392-4A9D-BD11-6954B994FB42}"/>
                </a:ext>
              </a:extLst>
            </p:cNvPr>
            <p:cNvSpPr/>
            <p:nvPr/>
          </p:nvSpPr>
          <p:spPr>
            <a:xfrm>
              <a:off x="-290919" y="200774"/>
              <a:ext cx="12482920" cy="6657226"/>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Freeform: Shape 20">
              <a:extLst>
                <a:ext uri="{FF2B5EF4-FFF2-40B4-BE49-F238E27FC236}">
                  <a16:creationId xmlns:a16="http://schemas.microsoft.com/office/drawing/2014/main" id="{7AC43ACA-5000-40E2-80D3-19833F9F1A3F}"/>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BE022673-C77C-4E8F-AF41-8B283703E87E}"/>
                </a:ext>
              </a:extLst>
            </p:cNvPr>
            <p:cNvSpPr txBox="1"/>
            <p:nvPr/>
          </p:nvSpPr>
          <p:spPr>
            <a:xfrm rot="16200000">
              <a:off x="10989820" y="3218536"/>
              <a:ext cx="1992086" cy="598729"/>
            </a:xfrm>
            <a:prstGeom prst="rect">
              <a:avLst/>
            </a:prstGeom>
            <a:noFill/>
          </p:spPr>
          <p:txBody>
            <a:bodyPr wrap="square" rtlCol="0">
              <a:spAutoFit/>
            </a:bodyPr>
            <a:lstStyle/>
            <a:p>
              <a:pPr algn="ctr"/>
              <a:r>
                <a:rPr lang="en-US" sz="3200" dirty="0">
                  <a:solidFill>
                    <a:srgbClr val="F0EEF0"/>
                  </a:solidFill>
                  <a:latin typeface="Tw Cen MT" panose="020B0602020104020603" pitchFamily="34" charset="0"/>
                </a:rPr>
                <a:t>Introduction</a:t>
              </a:r>
            </a:p>
          </p:txBody>
        </p:sp>
        <p:pic>
          <p:nvPicPr>
            <p:cNvPr id="23" name="Picture 22">
              <a:extLst>
                <a:ext uri="{FF2B5EF4-FFF2-40B4-BE49-F238E27FC236}">
                  <a16:creationId xmlns:a16="http://schemas.microsoft.com/office/drawing/2014/main" id="{E8AD023B-AE8D-405F-90E6-27B0D47079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30000" y="3247473"/>
              <a:ext cx="530600" cy="530600"/>
            </a:xfrm>
            <a:prstGeom prst="rect">
              <a:avLst/>
            </a:prstGeom>
          </p:spPr>
        </p:pic>
      </p:grpSp>
      <p:grpSp>
        <p:nvGrpSpPr>
          <p:cNvPr id="2" name="Group 1">
            <a:extLst>
              <a:ext uri="{FF2B5EF4-FFF2-40B4-BE49-F238E27FC236}">
                <a16:creationId xmlns:a16="http://schemas.microsoft.com/office/drawing/2014/main" id="{E7BBC821-7E87-7919-CFE7-47DB877D5E11}"/>
              </a:ext>
            </a:extLst>
          </p:cNvPr>
          <p:cNvGrpSpPr/>
          <p:nvPr/>
        </p:nvGrpSpPr>
        <p:grpSpPr>
          <a:xfrm>
            <a:off x="-364390" y="0"/>
            <a:ext cx="12283056" cy="6890657"/>
            <a:chOff x="-290919" y="200774"/>
            <a:chExt cx="12576147" cy="6657226"/>
          </a:xfrm>
        </p:grpSpPr>
        <p:sp>
          <p:nvSpPr>
            <p:cNvPr id="3" name="Rectangle 2">
              <a:extLst>
                <a:ext uri="{FF2B5EF4-FFF2-40B4-BE49-F238E27FC236}">
                  <a16:creationId xmlns:a16="http://schemas.microsoft.com/office/drawing/2014/main" id="{4357B14E-8DC7-65D1-F50A-E5D480AF1CF0}"/>
                </a:ext>
              </a:extLst>
            </p:cNvPr>
            <p:cNvSpPr/>
            <p:nvPr/>
          </p:nvSpPr>
          <p:spPr>
            <a:xfrm>
              <a:off x="-290919" y="200774"/>
              <a:ext cx="12482920" cy="6657226"/>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Freeform: Shape 20">
              <a:extLst>
                <a:ext uri="{FF2B5EF4-FFF2-40B4-BE49-F238E27FC236}">
                  <a16:creationId xmlns:a16="http://schemas.microsoft.com/office/drawing/2014/main" id="{8BAB2218-E649-982D-C809-6AE393EC178A}"/>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BA190542-C76C-47D0-0C6B-52BFCA16E8B7}"/>
                </a:ext>
              </a:extLst>
            </p:cNvPr>
            <p:cNvSpPr txBox="1"/>
            <p:nvPr/>
          </p:nvSpPr>
          <p:spPr>
            <a:xfrm rot="16200000">
              <a:off x="10747481" y="3227380"/>
              <a:ext cx="2476766" cy="598729"/>
            </a:xfrm>
            <a:prstGeom prst="rect">
              <a:avLst/>
            </a:prstGeom>
            <a:noFill/>
          </p:spPr>
          <p:txBody>
            <a:bodyPr wrap="square" rtlCol="0">
              <a:spAutoFit/>
            </a:bodyPr>
            <a:lstStyle/>
            <a:p>
              <a:pPr algn="ctr"/>
              <a:r>
                <a:rPr lang="en-US" sz="3200" dirty="0">
                  <a:solidFill>
                    <a:srgbClr val="F0EEF0"/>
                  </a:solidFill>
                  <a:latin typeface="Tw Cen MT" panose="020B0602020104020603" pitchFamily="34" charset="0"/>
                </a:rPr>
                <a:t>Installation</a:t>
              </a:r>
            </a:p>
          </p:txBody>
        </p:sp>
        <p:pic>
          <p:nvPicPr>
            <p:cNvPr id="6" name="Picture 5">
              <a:extLst>
                <a:ext uri="{FF2B5EF4-FFF2-40B4-BE49-F238E27FC236}">
                  <a16:creationId xmlns:a16="http://schemas.microsoft.com/office/drawing/2014/main" id="{C4B67F8C-F436-7ECE-00C9-78A722FB63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30000" y="3247473"/>
              <a:ext cx="530600" cy="530600"/>
            </a:xfrm>
            <a:prstGeom prst="rect">
              <a:avLst/>
            </a:prstGeom>
          </p:spPr>
        </p:pic>
      </p:grpSp>
      <p:grpSp>
        <p:nvGrpSpPr>
          <p:cNvPr id="12" name="Group 11">
            <a:extLst>
              <a:ext uri="{FF2B5EF4-FFF2-40B4-BE49-F238E27FC236}">
                <a16:creationId xmlns:a16="http://schemas.microsoft.com/office/drawing/2014/main" id="{9025340B-E80F-343E-9298-06F95332B65C}"/>
              </a:ext>
            </a:extLst>
          </p:cNvPr>
          <p:cNvGrpSpPr/>
          <p:nvPr/>
        </p:nvGrpSpPr>
        <p:grpSpPr>
          <a:xfrm>
            <a:off x="-740329" y="0"/>
            <a:ext cx="12192001" cy="6890657"/>
            <a:chOff x="-290919" y="200774"/>
            <a:chExt cx="12482920" cy="6657226"/>
          </a:xfrm>
        </p:grpSpPr>
        <p:sp>
          <p:nvSpPr>
            <p:cNvPr id="13" name="Rectangle 12">
              <a:extLst>
                <a:ext uri="{FF2B5EF4-FFF2-40B4-BE49-F238E27FC236}">
                  <a16:creationId xmlns:a16="http://schemas.microsoft.com/office/drawing/2014/main" id="{2A86AA0D-2417-593D-7C4E-20F608E4F49D}"/>
                </a:ext>
              </a:extLst>
            </p:cNvPr>
            <p:cNvSpPr/>
            <p:nvPr/>
          </p:nvSpPr>
          <p:spPr>
            <a:xfrm>
              <a:off x="-290919" y="200774"/>
              <a:ext cx="12482920" cy="6657226"/>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Freeform: Shape 20">
              <a:extLst>
                <a:ext uri="{FF2B5EF4-FFF2-40B4-BE49-F238E27FC236}">
                  <a16:creationId xmlns:a16="http://schemas.microsoft.com/office/drawing/2014/main" id="{FDECC909-287C-4761-B9C9-2FAC14D65333}"/>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86D1CCB1-3ED0-75FB-F5C2-5AFD943C1050}"/>
                </a:ext>
              </a:extLst>
            </p:cNvPr>
            <p:cNvSpPr txBox="1"/>
            <p:nvPr/>
          </p:nvSpPr>
          <p:spPr>
            <a:xfrm rot="16200000">
              <a:off x="10872793" y="3218535"/>
              <a:ext cx="1992086" cy="598729"/>
            </a:xfrm>
            <a:prstGeom prst="rect">
              <a:avLst/>
            </a:prstGeom>
            <a:noFill/>
          </p:spPr>
          <p:txBody>
            <a:bodyPr wrap="square" rtlCol="0">
              <a:spAutoFit/>
            </a:bodyPr>
            <a:lstStyle/>
            <a:p>
              <a:pPr algn="ctr"/>
              <a:r>
                <a:rPr lang="en-US" sz="3200" dirty="0">
                  <a:solidFill>
                    <a:srgbClr val="F0EEF0"/>
                  </a:solidFill>
                  <a:latin typeface="Tw Cen MT" panose="020B0602020104020603" pitchFamily="34" charset="0"/>
                </a:rPr>
                <a:t>Types</a:t>
              </a:r>
            </a:p>
          </p:txBody>
        </p:sp>
        <p:pic>
          <p:nvPicPr>
            <p:cNvPr id="16" name="Picture 15">
              <a:extLst>
                <a:ext uri="{FF2B5EF4-FFF2-40B4-BE49-F238E27FC236}">
                  <a16:creationId xmlns:a16="http://schemas.microsoft.com/office/drawing/2014/main" id="{C1E6DBA5-0646-6BB6-1C17-94F6D8D669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30000" y="3247473"/>
              <a:ext cx="530600" cy="530600"/>
            </a:xfrm>
            <a:prstGeom prst="rect">
              <a:avLst/>
            </a:prstGeom>
          </p:spPr>
        </p:pic>
      </p:grpSp>
      <p:grpSp>
        <p:nvGrpSpPr>
          <p:cNvPr id="17" name="Group 16">
            <a:extLst>
              <a:ext uri="{FF2B5EF4-FFF2-40B4-BE49-F238E27FC236}">
                <a16:creationId xmlns:a16="http://schemas.microsoft.com/office/drawing/2014/main" id="{8FB9E86B-6EC9-EA7E-B264-912252A61CE9}"/>
              </a:ext>
            </a:extLst>
          </p:cNvPr>
          <p:cNvGrpSpPr/>
          <p:nvPr/>
        </p:nvGrpSpPr>
        <p:grpSpPr>
          <a:xfrm>
            <a:off x="-1236470" y="0"/>
            <a:ext cx="12257760" cy="6890657"/>
            <a:chOff x="-290919" y="200774"/>
            <a:chExt cx="12550248" cy="6657226"/>
          </a:xfrm>
        </p:grpSpPr>
        <p:sp>
          <p:nvSpPr>
            <p:cNvPr id="18" name="Rectangle 17">
              <a:extLst>
                <a:ext uri="{FF2B5EF4-FFF2-40B4-BE49-F238E27FC236}">
                  <a16:creationId xmlns:a16="http://schemas.microsoft.com/office/drawing/2014/main" id="{3984AE5E-5855-2DB3-64B5-AB1B5D10986F}"/>
                </a:ext>
              </a:extLst>
            </p:cNvPr>
            <p:cNvSpPr/>
            <p:nvPr/>
          </p:nvSpPr>
          <p:spPr>
            <a:xfrm>
              <a:off x="-290919" y="200774"/>
              <a:ext cx="12482920" cy="6657226"/>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Freeform: Shape 20">
              <a:extLst>
                <a:ext uri="{FF2B5EF4-FFF2-40B4-BE49-F238E27FC236}">
                  <a16:creationId xmlns:a16="http://schemas.microsoft.com/office/drawing/2014/main" id="{40C5A265-C4C0-7B12-0F66-1AA11428E48D}"/>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DA05D2F6-1050-80CD-63B4-6295D64BAE02}"/>
                </a:ext>
              </a:extLst>
            </p:cNvPr>
            <p:cNvSpPr txBox="1"/>
            <p:nvPr/>
          </p:nvSpPr>
          <p:spPr>
            <a:xfrm rot="16200000">
              <a:off x="10963922" y="3213408"/>
              <a:ext cx="1992086" cy="598729"/>
            </a:xfrm>
            <a:prstGeom prst="rect">
              <a:avLst/>
            </a:prstGeom>
            <a:noFill/>
          </p:spPr>
          <p:txBody>
            <a:bodyPr wrap="square" rtlCol="0">
              <a:spAutoFit/>
            </a:bodyPr>
            <a:lstStyle/>
            <a:p>
              <a:pPr algn="ctr"/>
              <a:r>
                <a:rPr lang="en-US" sz="3200" dirty="0">
                  <a:solidFill>
                    <a:srgbClr val="F0EEF0"/>
                  </a:solidFill>
                  <a:latin typeface="Tw Cen MT" panose="020B0602020104020603" pitchFamily="34" charset="0"/>
                </a:rPr>
                <a:t>SQ</a:t>
              </a:r>
            </a:p>
          </p:txBody>
        </p:sp>
        <p:pic>
          <p:nvPicPr>
            <p:cNvPr id="26" name="Picture 25">
              <a:extLst>
                <a:ext uri="{FF2B5EF4-FFF2-40B4-BE49-F238E27FC236}">
                  <a16:creationId xmlns:a16="http://schemas.microsoft.com/office/drawing/2014/main" id="{4DEA09E1-00A2-6255-7BC8-9364DA737B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30000" y="3247473"/>
              <a:ext cx="530600" cy="530600"/>
            </a:xfrm>
            <a:prstGeom prst="rect">
              <a:avLst/>
            </a:prstGeom>
          </p:spPr>
        </p:pic>
      </p:grpSp>
      <p:grpSp>
        <p:nvGrpSpPr>
          <p:cNvPr id="27" name="Group 26">
            <a:extLst>
              <a:ext uri="{FF2B5EF4-FFF2-40B4-BE49-F238E27FC236}">
                <a16:creationId xmlns:a16="http://schemas.microsoft.com/office/drawing/2014/main" id="{C065B357-F87D-1864-9A26-53190B087291}"/>
              </a:ext>
            </a:extLst>
          </p:cNvPr>
          <p:cNvGrpSpPr/>
          <p:nvPr/>
        </p:nvGrpSpPr>
        <p:grpSpPr>
          <a:xfrm>
            <a:off x="-9300978" y="0"/>
            <a:ext cx="12224879" cy="6890657"/>
            <a:chOff x="-290919" y="200774"/>
            <a:chExt cx="12516583" cy="6657226"/>
          </a:xfrm>
        </p:grpSpPr>
        <p:sp>
          <p:nvSpPr>
            <p:cNvPr id="28" name="Rectangle 27">
              <a:extLst>
                <a:ext uri="{FF2B5EF4-FFF2-40B4-BE49-F238E27FC236}">
                  <a16:creationId xmlns:a16="http://schemas.microsoft.com/office/drawing/2014/main" id="{AA637CBE-157E-E0C2-D881-C318465FAC08}"/>
                </a:ext>
              </a:extLst>
            </p:cNvPr>
            <p:cNvSpPr/>
            <p:nvPr/>
          </p:nvSpPr>
          <p:spPr>
            <a:xfrm>
              <a:off x="-290919" y="200774"/>
              <a:ext cx="12482920" cy="6657226"/>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Freeform: Shape 20">
              <a:extLst>
                <a:ext uri="{FF2B5EF4-FFF2-40B4-BE49-F238E27FC236}">
                  <a16:creationId xmlns:a16="http://schemas.microsoft.com/office/drawing/2014/main" id="{BC369E84-C5CB-A5DE-CA74-85398BCCE5F5}"/>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5BB8DFB8-B653-1B48-AFF5-E4CD21380924}"/>
                </a:ext>
              </a:extLst>
            </p:cNvPr>
            <p:cNvSpPr txBox="1"/>
            <p:nvPr/>
          </p:nvSpPr>
          <p:spPr>
            <a:xfrm rot="16200000">
              <a:off x="10930257" y="3230022"/>
              <a:ext cx="1992086" cy="598729"/>
            </a:xfrm>
            <a:prstGeom prst="rect">
              <a:avLst/>
            </a:prstGeom>
            <a:noFill/>
          </p:spPr>
          <p:txBody>
            <a:bodyPr wrap="square" rtlCol="0">
              <a:spAutoFit/>
            </a:bodyPr>
            <a:lstStyle/>
            <a:p>
              <a:pPr algn="ctr"/>
              <a:r>
                <a:rPr lang="en-US" sz="3200" dirty="0">
                  <a:solidFill>
                    <a:srgbClr val="F0EEF0"/>
                  </a:solidFill>
                  <a:latin typeface="Tw Cen MT" panose="020B0602020104020603" pitchFamily="34" charset="0"/>
                </a:rPr>
                <a:t>FTR</a:t>
              </a:r>
            </a:p>
          </p:txBody>
        </p:sp>
        <p:pic>
          <p:nvPicPr>
            <p:cNvPr id="31" name="Picture 30">
              <a:extLst>
                <a:ext uri="{FF2B5EF4-FFF2-40B4-BE49-F238E27FC236}">
                  <a16:creationId xmlns:a16="http://schemas.microsoft.com/office/drawing/2014/main" id="{AE1D72F8-F462-C106-1613-5813E44735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30000" y="3247473"/>
              <a:ext cx="530600" cy="530600"/>
            </a:xfrm>
            <a:prstGeom prst="rect">
              <a:avLst/>
            </a:prstGeom>
          </p:spPr>
        </p:pic>
      </p:grpSp>
      <p:grpSp>
        <p:nvGrpSpPr>
          <p:cNvPr id="32" name="Group 31">
            <a:extLst>
              <a:ext uri="{FF2B5EF4-FFF2-40B4-BE49-F238E27FC236}">
                <a16:creationId xmlns:a16="http://schemas.microsoft.com/office/drawing/2014/main" id="{0FE2B8B2-6078-C744-B49B-C321EECECF96}"/>
              </a:ext>
            </a:extLst>
          </p:cNvPr>
          <p:cNvGrpSpPr/>
          <p:nvPr/>
        </p:nvGrpSpPr>
        <p:grpSpPr>
          <a:xfrm>
            <a:off x="-9758178" y="0"/>
            <a:ext cx="12269865" cy="6890657"/>
            <a:chOff x="-290919" y="200774"/>
            <a:chExt cx="12562642" cy="6657226"/>
          </a:xfrm>
        </p:grpSpPr>
        <p:sp>
          <p:nvSpPr>
            <p:cNvPr id="33" name="Rectangle 32">
              <a:extLst>
                <a:ext uri="{FF2B5EF4-FFF2-40B4-BE49-F238E27FC236}">
                  <a16:creationId xmlns:a16="http://schemas.microsoft.com/office/drawing/2014/main" id="{0B766C6B-357B-4BE8-C325-CB58E8A06E5D}"/>
                </a:ext>
              </a:extLst>
            </p:cNvPr>
            <p:cNvSpPr/>
            <p:nvPr/>
          </p:nvSpPr>
          <p:spPr>
            <a:xfrm>
              <a:off x="-290919" y="200774"/>
              <a:ext cx="12482920" cy="6657226"/>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p>
          </p:txBody>
        </p:sp>
        <p:sp>
          <p:nvSpPr>
            <p:cNvPr id="34" name="Freeform: Shape 20">
              <a:extLst>
                <a:ext uri="{FF2B5EF4-FFF2-40B4-BE49-F238E27FC236}">
                  <a16:creationId xmlns:a16="http://schemas.microsoft.com/office/drawing/2014/main" id="{2FB9B49C-6D9C-EBCD-6B43-762DC0F229D9}"/>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35" name="TextBox 34">
              <a:extLst>
                <a:ext uri="{FF2B5EF4-FFF2-40B4-BE49-F238E27FC236}">
                  <a16:creationId xmlns:a16="http://schemas.microsoft.com/office/drawing/2014/main" id="{3F753081-5A61-C163-264E-E570A061DA59}"/>
                </a:ext>
              </a:extLst>
            </p:cNvPr>
            <p:cNvSpPr txBox="1"/>
            <p:nvPr/>
          </p:nvSpPr>
          <p:spPr>
            <a:xfrm rot="16200000">
              <a:off x="10884108" y="3213408"/>
              <a:ext cx="2176501" cy="598729"/>
            </a:xfrm>
            <a:prstGeom prst="rect">
              <a:avLst/>
            </a:prstGeom>
            <a:noFill/>
          </p:spPr>
          <p:txBody>
            <a:bodyPr wrap="square" rtlCol="0">
              <a:spAutoFit/>
            </a:bodyPr>
            <a:lstStyle/>
            <a:p>
              <a:pPr algn="ctr"/>
              <a:r>
                <a:rPr lang="en-US" sz="3200" dirty="0">
                  <a:solidFill>
                    <a:srgbClr val="F0EEF0"/>
                  </a:solidFill>
                  <a:latin typeface="Tw Cen MT" panose="020B0602020104020603" pitchFamily="34" charset="0"/>
                </a:rPr>
                <a:t>Maintenance</a:t>
              </a:r>
            </a:p>
          </p:txBody>
        </p:sp>
        <p:pic>
          <p:nvPicPr>
            <p:cNvPr id="36" name="Picture 35">
              <a:extLst>
                <a:ext uri="{FF2B5EF4-FFF2-40B4-BE49-F238E27FC236}">
                  <a16:creationId xmlns:a16="http://schemas.microsoft.com/office/drawing/2014/main" id="{B85F4404-43F2-B25A-2B55-B376BF137B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30000" y="3247473"/>
              <a:ext cx="530600" cy="530600"/>
            </a:xfrm>
            <a:prstGeom prst="rect">
              <a:avLst/>
            </a:prstGeom>
          </p:spPr>
        </p:pic>
      </p:grpSp>
      <p:grpSp>
        <p:nvGrpSpPr>
          <p:cNvPr id="37" name="Group 36">
            <a:extLst>
              <a:ext uri="{FF2B5EF4-FFF2-40B4-BE49-F238E27FC236}">
                <a16:creationId xmlns:a16="http://schemas.microsoft.com/office/drawing/2014/main" id="{6EB96245-2326-AD90-A898-32AD6B0CF64A}"/>
              </a:ext>
            </a:extLst>
          </p:cNvPr>
          <p:cNvGrpSpPr/>
          <p:nvPr/>
        </p:nvGrpSpPr>
        <p:grpSpPr>
          <a:xfrm>
            <a:off x="-10165325" y="0"/>
            <a:ext cx="12192001" cy="6890657"/>
            <a:chOff x="-290919" y="200774"/>
            <a:chExt cx="12482920" cy="6657226"/>
          </a:xfrm>
        </p:grpSpPr>
        <p:sp>
          <p:nvSpPr>
            <p:cNvPr id="38" name="Rectangle 37">
              <a:extLst>
                <a:ext uri="{FF2B5EF4-FFF2-40B4-BE49-F238E27FC236}">
                  <a16:creationId xmlns:a16="http://schemas.microsoft.com/office/drawing/2014/main" id="{886497BA-AF24-D8DB-BBBD-07AF0D2AF7B5}"/>
                </a:ext>
              </a:extLst>
            </p:cNvPr>
            <p:cNvSpPr/>
            <p:nvPr/>
          </p:nvSpPr>
          <p:spPr>
            <a:xfrm>
              <a:off x="-290919" y="200774"/>
              <a:ext cx="12482920" cy="6657226"/>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Freeform: Shape 20">
              <a:extLst>
                <a:ext uri="{FF2B5EF4-FFF2-40B4-BE49-F238E27FC236}">
                  <a16:creationId xmlns:a16="http://schemas.microsoft.com/office/drawing/2014/main" id="{58C9D86E-E4DB-5CD8-256D-167B8269FFBE}"/>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a:extLst>
                <a:ext uri="{FF2B5EF4-FFF2-40B4-BE49-F238E27FC236}">
                  <a16:creationId xmlns:a16="http://schemas.microsoft.com/office/drawing/2014/main" id="{CB7C4A96-3373-D73A-C5EB-931D09926B21}"/>
                </a:ext>
              </a:extLst>
            </p:cNvPr>
            <p:cNvSpPr txBox="1"/>
            <p:nvPr/>
          </p:nvSpPr>
          <p:spPr>
            <a:xfrm rot="16200000">
              <a:off x="10872793" y="3218535"/>
              <a:ext cx="1992086" cy="598729"/>
            </a:xfrm>
            <a:prstGeom prst="rect">
              <a:avLst/>
            </a:prstGeom>
            <a:noFill/>
          </p:spPr>
          <p:txBody>
            <a:bodyPr wrap="square" rtlCol="0">
              <a:spAutoFit/>
            </a:bodyPr>
            <a:lstStyle/>
            <a:p>
              <a:pPr algn="ctr"/>
              <a:r>
                <a:rPr lang="en-US" sz="3200" dirty="0">
                  <a:solidFill>
                    <a:srgbClr val="F0EEF0"/>
                  </a:solidFill>
                  <a:latin typeface="Tw Cen MT" panose="020B0602020104020603" pitchFamily="34" charset="0"/>
                </a:rPr>
                <a:t>Types</a:t>
              </a:r>
            </a:p>
          </p:txBody>
        </p:sp>
        <p:pic>
          <p:nvPicPr>
            <p:cNvPr id="41" name="Picture 40">
              <a:extLst>
                <a:ext uri="{FF2B5EF4-FFF2-40B4-BE49-F238E27FC236}">
                  <a16:creationId xmlns:a16="http://schemas.microsoft.com/office/drawing/2014/main" id="{B4224DEB-426C-372D-5FA1-8BDEB00685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30000" y="3247473"/>
              <a:ext cx="530600" cy="530600"/>
            </a:xfrm>
            <a:prstGeom prst="rect">
              <a:avLst/>
            </a:prstGeom>
          </p:spPr>
        </p:pic>
      </p:grpSp>
      <p:grpSp>
        <p:nvGrpSpPr>
          <p:cNvPr id="42" name="Group 41">
            <a:extLst>
              <a:ext uri="{FF2B5EF4-FFF2-40B4-BE49-F238E27FC236}">
                <a16:creationId xmlns:a16="http://schemas.microsoft.com/office/drawing/2014/main" id="{ED2A338C-F2DC-EF83-6BF6-7FA04D3C2479}"/>
              </a:ext>
            </a:extLst>
          </p:cNvPr>
          <p:cNvGrpSpPr/>
          <p:nvPr/>
        </p:nvGrpSpPr>
        <p:grpSpPr>
          <a:xfrm>
            <a:off x="-10646431" y="0"/>
            <a:ext cx="12257760" cy="6890657"/>
            <a:chOff x="-290919" y="200774"/>
            <a:chExt cx="12550248" cy="6657226"/>
          </a:xfrm>
        </p:grpSpPr>
        <p:sp>
          <p:nvSpPr>
            <p:cNvPr id="43" name="Rectangle 42">
              <a:extLst>
                <a:ext uri="{FF2B5EF4-FFF2-40B4-BE49-F238E27FC236}">
                  <a16:creationId xmlns:a16="http://schemas.microsoft.com/office/drawing/2014/main" id="{5AA52C0B-31FB-1936-590B-4E2792E85CA7}"/>
                </a:ext>
              </a:extLst>
            </p:cNvPr>
            <p:cNvSpPr/>
            <p:nvPr/>
          </p:nvSpPr>
          <p:spPr>
            <a:xfrm>
              <a:off x="-290919" y="200774"/>
              <a:ext cx="12482920" cy="6657226"/>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Freeform: Shape 20">
              <a:extLst>
                <a:ext uri="{FF2B5EF4-FFF2-40B4-BE49-F238E27FC236}">
                  <a16:creationId xmlns:a16="http://schemas.microsoft.com/office/drawing/2014/main" id="{72038B80-16CA-3374-674B-7F6ABB9AE133}"/>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a:extLst>
                <a:ext uri="{FF2B5EF4-FFF2-40B4-BE49-F238E27FC236}">
                  <a16:creationId xmlns:a16="http://schemas.microsoft.com/office/drawing/2014/main" id="{3D8BB822-49DC-A7DE-CCFB-BFF8006B75B5}"/>
                </a:ext>
              </a:extLst>
            </p:cNvPr>
            <p:cNvSpPr txBox="1"/>
            <p:nvPr/>
          </p:nvSpPr>
          <p:spPr>
            <a:xfrm rot="16200000">
              <a:off x="10963922" y="3213408"/>
              <a:ext cx="1992086" cy="598729"/>
            </a:xfrm>
            <a:prstGeom prst="rect">
              <a:avLst/>
            </a:prstGeom>
            <a:noFill/>
          </p:spPr>
          <p:txBody>
            <a:bodyPr wrap="square" rtlCol="0">
              <a:spAutoFit/>
            </a:bodyPr>
            <a:lstStyle/>
            <a:p>
              <a:pPr algn="ctr"/>
              <a:r>
                <a:rPr lang="en-US" sz="3200" dirty="0">
                  <a:solidFill>
                    <a:srgbClr val="F0EEF0"/>
                  </a:solidFill>
                  <a:latin typeface="Tw Cen MT" panose="020B0602020104020603" pitchFamily="34" charset="0"/>
                </a:rPr>
                <a:t>Process</a:t>
              </a:r>
            </a:p>
          </p:txBody>
        </p:sp>
        <p:pic>
          <p:nvPicPr>
            <p:cNvPr id="46" name="Picture 45">
              <a:extLst>
                <a:ext uri="{FF2B5EF4-FFF2-40B4-BE49-F238E27FC236}">
                  <a16:creationId xmlns:a16="http://schemas.microsoft.com/office/drawing/2014/main" id="{5D72C743-4C13-4760-CEFA-6802FE559A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30000" y="3247473"/>
              <a:ext cx="530600" cy="530600"/>
            </a:xfrm>
            <a:prstGeom prst="rect">
              <a:avLst/>
            </a:prstGeom>
          </p:spPr>
        </p:pic>
      </p:grpSp>
      <p:grpSp>
        <p:nvGrpSpPr>
          <p:cNvPr id="47" name="Group 46">
            <a:extLst>
              <a:ext uri="{FF2B5EF4-FFF2-40B4-BE49-F238E27FC236}">
                <a16:creationId xmlns:a16="http://schemas.microsoft.com/office/drawing/2014/main" id="{F6A0B53D-ECE5-8E66-4C95-9D8F18008DB5}"/>
              </a:ext>
            </a:extLst>
          </p:cNvPr>
          <p:cNvGrpSpPr/>
          <p:nvPr/>
        </p:nvGrpSpPr>
        <p:grpSpPr>
          <a:xfrm>
            <a:off x="-11035649" y="0"/>
            <a:ext cx="12224879" cy="6890657"/>
            <a:chOff x="-290919" y="200774"/>
            <a:chExt cx="12516583" cy="6657226"/>
          </a:xfrm>
        </p:grpSpPr>
        <p:sp>
          <p:nvSpPr>
            <p:cNvPr id="48" name="Rectangle 47">
              <a:extLst>
                <a:ext uri="{FF2B5EF4-FFF2-40B4-BE49-F238E27FC236}">
                  <a16:creationId xmlns:a16="http://schemas.microsoft.com/office/drawing/2014/main" id="{77CC419B-7B78-3AE7-C97C-D2D3F8023428}"/>
                </a:ext>
              </a:extLst>
            </p:cNvPr>
            <p:cNvSpPr/>
            <p:nvPr/>
          </p:nvSpPr>
          <p:spPr>
            <a:xfrm>
              <a:off x="-290919" y="200774"/>
              <a:ext cx="12482920" cy="6657226"/>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Freeform: Shape 20">
              <a:extLst>
                <a:ext uri="{FF2B5EF4-FFF2-40B4-BE49-F238E27FC236}">
                  <a16:creationId xmlns:a16="http://schemas.microsoft.com/office/drawing/2014/main" id="{224D1335-3334-5D22-673A-4C68EB9C83F9}"/>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extBox 49">
              <a:extLst>
                <a:ext uri="{FF2B5EF4-FFF2-40B4-BE49-F238E27FC236}">
                  <a16:creationId xmlns:a16="http://schemas.microsoft.com/office/drawing/2014/main" id="{5047541C-B423-69C2-74DA-28A7B75F8DA2}"/>
                </a:ext>
              </a:extLst>
            </p:cNvPr>
            <p:cNvSpPr txBox="1"/>
            <p:nvPr/>
          </p:nvSpPr>
          <p:spPr>
            <a:xfrm rot="16200000">
              <a:off x="10930257" y="3230022"/>
              <a:ext cx="1992086" cy="598729"/>
            </a:xfrm>
            <a:prstGeom prst="rect">
              <a:avLst/>
            </a:prstGeom>
            <a:noFill/>
          </p:spPr>
          <p:txBody>
            <a:bodyPr wrap="square" rtlCol="0">
              <a:spAutoFit/>
            </a:bodyPr>
            <a:lstStyle/>
            <a:p>
              <a:pPr algn="ctr"/>
              <a:r>
                <a:rPr lang="en-US" sz="3200" dirty="0">
                  <a:solidFill>
                    <a:srgbClr val="F0EEF0"/>
                  </a:solidFill>
                  <a:latin typeface="Tw Cen MT" panose="020B0602020104020603" pitchFamily="34" charset="0"/>
                </a:rPr>
                <a:t>Testing</a:t>
              </a:r>
            </a:p>
          </p:txBody>
        </p:sp>
        <p:pic>
          <p:nvPicPr>
            <p:cNvPr id="51" name="Picture 50">
              <a:extLst>
                <a:ext uri="{FF2B5EF4-FFF2-40B4-BE49-F238E27FC236}">
                  <a16:creationId xmlns:a16="http://schemas.microsoft.com/office/drawing/2014/main" id="{A089207A-5A52-124A-AD2A-D0DE314873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30000" y="3247473"/>
              <a:ext cx="530600" cy="530600"/>
            </a:xfrm>
            <a:prstGeom prst="rect">
              <a:avLst/>
            </a:prstGeom>
          </p:spPr>
        </p:pic>
      </p:grpSp>
      <p:sp>
        <p:nvSpPr>
          <p:cNvPr id="8" name="TextBox 7">
            <a:extLst>
              <a:ext uri="{FF2B5EF4-FFF2-40B4-BE49-F238E27FC236}">
                <a16:creationId xmlns:a16="http://schemas.microsoft.com/office/drawing/2014/main" id="{8453AFE0-567A-CBE6-02EC-3EC3BB2D7F9F}"/>
              </a:ext>
            </a:extLst>
          </p:cNvPr>
          <p:cNvSpPr txBox="1"/>
          <p:nvPr/>
        </p:nvSpPr>
        <p:spPr>
          <a:xfrm>
            <a:off x="3176937" y="442913"/>
            <a:ext cx="7496601" cy="584775"/>
          </a:xfrm>
          <a:prstGeom prst="rect">
            <a:avLst/>
          </a:prstGeom>
          <a:noFill/>
        </p:spPr>
        <p:txBody>
          <a:bodyPr wrap="square" rtlCol="0">
            <a:spAutoFit/>
          </a:bodyPr>
          <a:lstStyle/>
          <a:p>
            <a:pPr algn="ctr"/>
            <a:r>
              <a:rPr lang="en-NP" sz="3200" b="1" u="sng" dirty="0">
                <a:latin typeface="Times New Roman" panose="02020603050405020304" pitchFamily="18" charset="0"/>
                <a:cs typeface="Times New Roman" panose="02020603050405020304" pitchFamily="18" charset="0"/>
              </a:rPr>
              <a:t>System Quality</a:t>
            </a:r>
          </a:p>
        </p:txBody>
      </p:sp>
      <p:sp>
        <p:nvSpPr>
          <p:cNvPr id="7" name="TextBox 6">
            <a:extLst>
              <a:ext uri="{FF2B5EF4-FFF2-40B4-BE49-F238E27FC236}">
                <a16:creationId xmlns:a16="http://schemas.microsoft.com/office/drawing/2014/main" id="{10EE4EF4-ACBF-E883-F1F5-24F918819C4D}"/>
              </a:ext>
            </a:extLst>
          </p:cNvPr>
          <p:cNvSpPr txBox="1"/>
          <p:nvPr/>
        </p:nvSpPr>
        <p:spPr>
          <a:xfrm>
            <a:off x="3409867" y="1178337"/>
            <a:ext cx="6374473" cy="2246769"/>
          </a:xfrm>
          <a:prstGeom prst="rect">
            <a:avLst/>
          </a:prstGeom>
          <a:noFill/>
        </p:spPr>
        <p:txBody>
          <a:bodyPr wrap="square" rtlCol="0">
            <a:spAutoFit/>
          </a:bodyPr>
          <a:lstStyle/>
          <a:p>
            <a:pPr marL="342900" indent="-342900" algn="just">
              <a:buFont typeface="Wingdings" pitchFamily="2" charset="2"/>
              <a:buChar char="q"/>
            </a:pPr>
            <a:r>
              <a:rPr lang="en-US" sz="2000" dirty="0">
                <a:latin typeface="Times New Roman" panose="02020603050405020304" pitchFamily="18" charset="0"/>
                <a:cs typeface="Times New Roman" panose="02020603050405020304" pitchFamily="18" charset="0"/>
              </a:rPr>
              <a:t>It defines the quality of system. It depends on the reliability, durability, functionality and performance of the system. If these terms are good, the system is called of good quality if not is called bad quality.</a:t>
            </a:r>
          </a:p>
          <a:p>
            <a:pPr marL="0" indent="0" algn="just">
              <a:buNone/>
            </a:pPr>
            <a:endParaRPr lang="en-US" sz="2000" dirty="0">
              <a:latin typeface="Times New Roman" panose="02020603050405020304" pitchFamily="18" charset="0"/>
              <a:cs typeface="Times New Roman" panose="02020603050405020304" pitchFamily="18" charset="0"/>
            </a:endParaRPr>
          </a:p>
          <a:p>
            <a:pPr marL="0" indent="0" algn="just">
              <a:buNone/>
            </a:pPr>
            <a:endParaRPr lang="en-US" sz="2000" dirty="0">
              <a:latin typeface="Times New Roman" panose="02020603050405020304" pitchFamily="18" charset="0"/>
              <a:cs typeface="Times New Roman" panose="02020603050405020304" pitchFamily="18" charset="0"/>
            </a:endParaRPr>
          </a:p>
          <a:p>
            <a:pPr algn="just"/>
            <a:endParaRPr lang="en-NP" sz="2000" dirty="0">
              <a:latin typeface="Times New Roman" panose="02020603050405020304" pitchFamily="18" charset="0"/>
              <a:cs typeface="Times New Roman" panose="02020603050405020304" pitchFamily="18" charset="0"/>
            </a:endParaRPr>
          </a:p>
        </p:txBody>
      </p:sp>
      <p:pic>
        <p:nvPicPr>
          <p:cNvPr id="9" name="Picture 8" descr="Text&#10;&#10;Description automatically generated">
            <a:extLst>
              <a:ext uri="{FF2B5EF4-FFF2-40B4-BE49-F238E27FC236}">
                <a16:creationId xmlns:a16="http://schemas.microsoft.com/office/drawing/2014/main" id="{1043D6F1-06F3-B43A-D81A-E6E8ACF6EE84}"/>
              </a:ext>
              <a:ext uri="{C183D7F6-B498-43B3-948B-1728B52AA6E4}">
                <adec:decorative xmlns:adec="http://schemas.microsoft.com/office/drawing/2017/decorative" val="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06451" y="2528685"/>
            <a:ext cx="4668024" cy="3323133"/>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1BC65485-424D-F4F0-D341-56A1CCBCDEE0}"/>
              </a:ext>
            </a:extLst>
          </p:cNvPr>
          <p:cNvSpPr txBox="1"/>
          <p:nvPr/>
        </p:nvSpPr>
        <p:spPr>
          <a:xfrm>
            <a:off x="4451063" y="6014977"/>
            <a:ext cx="4423575" cy="400110"/>
          </a:xfrm>
          <a:prstGeom prst="rect">
            <a:avLst/>
          </a:prstGeom>
          <a:noFill/>
        </p:spPr>
        <p:txBody>
          <a:bodyPr wrap="square" rtlCol="0">
            <a:spAutoFit/>
          </a:bodyPr>
          <a:lstStyle/>
          <a:p>
            <a:r>
              <a:rPr lang="en-NP" sz="2000" i="1" dirty="0">
                <a:latin typeface="Times New Roman" panose="02020603050405020304" pitchFamily="18" charset="0"/>
                <a:cs typeface="Times New Roman" panose="02020603050405020304" pitchFamily="18" charset="0"/>
              </a:rPr>
              <a:t>Fig:- Quality Asurance Test Criteria</a:t>
            </a:r>
          </a:p>
        </p:txBody>
      </p:sp>
    </p:spTree>
    <p:extLst>
      <p:ext uri="{BB962C8B-B14F-4D97-AF65-F5344CB8AC3E}">
        <p14:creationId xmlns:p14="http://schemas.microsoft.com/office/powerpoint/2010/main" val="3880423787"/>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3165</TotalTime>
  <Words>1309</Words>
  <Application>Microsoft Macintosh PowerPoint</Application>
  <PresentationFormat>Widescreen</PresentationFormat>
  <Paragraphs>279</Paragraphs>
  <Slides>20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Arial</vt:lpstr>
      <vt:lpstr>Calibri</vt:lpstr>
      <vt:lpstr>Calibri Light</vt:lpstr>
      <vt:lpstr>Cooper Black</vt:lpstr>
      <vt:lpstr>Times New Roman</vt:lpstr>
      <vt:lpstr>Tw Cen MT</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Zähringer</dc:creator>
  <cp:lastModifiedBy>ANJAN SHRESTHA</cp:lastModifiedBy>
  <cp:revision>212</cp:revision>
  <dcterms:created xsi:type="dcterms:W3CDTF">2017-01-05T13:17:27Z</dcterms:created>
  <dcterms:modified xsi:type="dcterms:W3CDTF">2022-11-27T18:07:25Z</dcterms:modified>
</cp:coreProperties>
</file>