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8" r:id="rId2"/>
    <p:sldMasterId id="2147483690" r:id="rId3"/>
    <p:sldMasterId id="2147483711" r:id="rId4"/>
  </p:sldMasterIdLst>
  <p:notesMasterIdLst>
    <p:notesMasterId r:id="rId21"/>
  </p:notesMasterIdLst>
  <p:sldIdLst>
    <p:sldId id="316" r:id="rId5"/>
    <p:sldId id="320" r:id="rId6"/>
    <p:sldId id="317" r:id="rId7"/>
    <p:sldId id="318" r:id="rId8"/>
    <p:sldId id="303" r:id="rId9"/>
    <p:sldId id="305" r:id="rId10"/>
    <p:sldId id="307" r:id="rId11"/>
    <p:sldId id="312" r:id="rId12"/>
    <p:sldId id="304" r:id="rId13"/>
    <p:sldId id="308" r:id="rId14"/>
    <p:sldId id="306" r:id="rId15"/>
    <p:sldId id="310" r:id="rId16"/>
    <p:sldId id="309" r:id="rId17"/>
    <p:sldId id="311" r:id="rId18"/>
    <p:sldId id="294" r:id="rId19"/>
    <p:sldId id="31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3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Schouten" userId="bc45cbc496d0ea10" providerId="LiveId" clId="{A59B7701-336E-4F61-82D7-E67CF4D18320}"/>
    <pc:docChg chg="delSld modSld delMainMaster">
      <pc:chgData name="Ryan Schouten" userId="bc45cbc496d0ea10" providerId="LiveId" clId="{A59B7701-336E-4F61-82D7-E67CF4D18320}" dt="2018-04-07T13:58:10.701" v="79" actId="2696"/>
      <pc:docMkLst>
        <pc:docMk/>
      </pc:docMkLst>
      <pc:sldChg chg="modSp del">
        <pc:chgData name="Ryan Schouten" userId="bc45cbc496d0ea10" providerId="LiveId" clId="{A59B7701-336E-4F61-82D7-E67CF4D18320}" dt="2018-04-07T13:58:10.701" v="79" actId="2696"/>
        <pc:sldMkLst>
          <pc:docMk/>
          <pc:sldMk cId="4219393438" sldId="256"/>
        </pc:sldMkLst>
        <pc:spChg chg="mod">
          <ac:chgData name="Ryan Schouten" userId="bc45cbc496d0ea10" providerId="LiveId" clId="{A59B7701-336E-4F61-82D7-E67CF4D18320}" dt="2018-04-07T13:55:33.573" v="22" actId="20577"/>
          <ac:spMkLst>
            <pc:docMk/>
            <pc:sldMk cId="4219393438" sldId="256"/>
            <ac:spMk id="3" creationId="{00000000-0000-0000-0000-000000000000}"/>
          </ac:spMkLst>
        </pc:spChg>
      </pc:sldChg>
      <pc:sldChg chg="del">
        <pc:chgData name="Ryan Schouten" userId="bc45cbc496d0ea10" providerId="LiveId" clId="{A59B7701-336E-4F61-82D7-E67CF4D18320}" dt="2018-04-07T13:55:18.848" v="3" actId="2696"/>
        <pc:sldMkLst>
          <pc:docMk/>
          <pc:sldMk cId="1334697282" sldId="258"/>
        </pc:sldMkLst>
      </pc:sldChg>
      <pc:sldChg chg="del">
        <pc:chgData name="Ryan Schouten" userId="bc45cbc496d0ea10" providerId="LiveId" clId="{A59B7701-336E-4F61-82D7-E67CF4D18320}" dt="2018-04-07T13:56:25.017" v="44" actId="2696"/>
        <pc:sldMkLst>
          <pc:docMk/>
          <pc:sldMk cId="1276468190" sldId="295"/>
        </pc:sldMkLst>
      </pc:sldChg>
      <pc:sldChg chg="del">
        <pc:chgData name="Ryan Schouten" userId="bc45cbc496d0ea10" providerId="LiveId" clId="{A59B7701-336E-4F61-82D7-E67CF4D18320}" dt="2018-04-07T13:55:18.859" v="4" actId="2696"/>
        <pc:sldMkLst>
          <pc:docMk/>
          <pc:sldMk cId="3199879904" sldId="302"/>
        </pc:sldMkLst>
      </pc:sldChg>
      <pc:sldChg chg="del">
        <pc:chgData name="Ryan Schouten" userId="bc45cbc496d0ea10" providerId="LiveId" clId="{A59B7701-336E-4F61-82D7-E67CF4D18320}" dt="2018-04-07T13:55:43.303" v="23" actId="2696"/>
        <pc:sldMkLst>
          <pc:docMk/>
          <pc:sldMk cId="1559976757" sldId="313"/>
        </pc:sldMkLst>
      </pc:sldChg>
      <pc:sldChg chg="del">
        <pc:chgData name="Ryan Schouten" userId="bc45cbc496d0ea10" providerId="LiveId" clId="{A59B7701-336E-4F61-82D7-E67CF4D18320}" dt="2018-04-07T13:55:43.392" v="24" actId="2696"/>
        <pc:sldMkLst>
          <pc:docMk/>
          <pc:sldMk cId="278063522" sldId="314"/>
        </pc:sldMkLst>
      </pc:sldChg>
      <pc:sldChg chg="del">
        <pc:chgData name="Ryan Schouten" userId="bc45cbc496d0ea10" providerId="LiveId" clId="{A59B7701-336E-4F61-82D7-E67CF4D18320}" dt="2018-04-07T13:55:43.480" v="25" actId="2696"/>
        <pc:sldMkLst>
          <pc:docMk/>
          <pc:sldMk cId="4099650784" sldId="315"/>
        </pc:sldMkLst>
      </pc:sldChg>
      <pc:sldChg chg="modSp">
        <pc:chgData name="Ryan Schouten" userId="bc45cbc496d0ea10" providerId="LiveId" clId="{A59B7701-336E-4F61-82D7-E67CF4D18320}" dt="2018-04-07T13:55:05.340" v="0" actId="1076"/>
        <pc:sldMkLst>
          <pc:docMk/>
          <pc:sldMk cId="413352126" sldId="317"/>
        </pc:sldMkLst>
        <pc:picChg chg="mod">
          <ac:chgData name="Ryan Schouten" userId="bc45cbc496d0ea10" providerId="LiveId" clId="{A59B7701-336E-4F61-82D7-E67CF4D18320}" dt="2018-04-07T13:55:05.340" v="0" actId="1076"/>
          <ac:picMkLst>
            <pc:docMk/>
            <pc:sldMk cId="413352126" sldId="317"/>
            <ac:picMk id="10" creationId="{00000000-0000-0000-0000-000000000000}"/>
          </ac:picMkLst>
        </pc:picChg>
      </pc:sldChg>
      <pc:sldChg chg="modSp">
        <pc:chgData name="Ryan Schouten" userId="bc45cbc496d0ea10" providerId="LiveId" clId="{A59B7701-336E-4F61-82D7-E67CF4D18320}" dt="2018-04-07T13:55:14.930" v="2" actId="14100"/>
        <pc:sldMkLst>
          <pc:docMk/>
          <pc:sldMk cId="110793288" sldId="318"/>
        </pc:sldMkLst>
        <pc:picChg chg="mod">
          <ac:chgData name="Ryan Schouten" userId="bc45cbc496d0ea10" providerId="LiveId" clId="{A59B7701-336E-4F61-82D7-E67CF4D18320}" dt="2018-04-07T13:55:14.930" v="2" actId="14100"/>
          <ac:picMkLst>
            <pc:docMk/>
            <pc:sldMk cId="110793288" sldId="318"/>
            <ac:picMk id="5" creationId="{B747C72C-EAE6-644E-BBF6-02FAC45C53DC}"/>
          </ac:picMkLst>
        </pc:picChg>
      </pc:sldChg>
      <pc:sldChg chg="modSp">
        <pc:chgData name="Ryan Schouten" userId="bc45cbc496d0ea10" providerId="LiveId" clId="{A59B7701-336E-4F61-82D7-E67CF4D18320}" dt="2018-04-07T13:58:05.501" v="78" actId="20577"/>
        <pc:sldMkLst>
          <pc:docMk/>
          <pc:sldMk cId="2850858074" sldId="320"/>
        </pc:sldMkLst>
        <pc:spChg chg="mod">
          <ac:chgData name="Ryan Schouten" userId="bc45cbc496d0ea10" providerId="LiveId" clId="{A59B7701-336E-4F61-82D7-E67CF4D18320}" dt="2018-04-07T13:57:18.174" v="45"/>
          <ac:spMkLst>
            <pc:docMk/>
            <pc:sldMk cId="2850858074" sldId="320"/>
            <ac:spMk id="7" creationId="{00000000-0000-0000-0000-000000000000}"/>
          </ac:spMkLst>
        </pc:spChg>
        <pc:spChg chg="mod">
          <ac:chgData name="Ryan Schouten" userId="bc45cbc496d0ea10" providerId="LiveId" clId="{A59B7701-336E-4F61-82D7-E67CF4D18320}" dt="2018-04-07T13:58:05.501" v="78" actId="20577"/>
          <ac:spMkLst>
            <pc:docMk/>
            <pc:sldMk cId="2850858074" sldId="320"/>
            <ac:spMk id="8" creationId="{00000000-0000-0000-0000-000000000000}"/>
          </ac:spMkLst>
        </pc:spChg>
      </pc:sldChg>
      <pc:sldMasterChg chg="del delSldLayout">
        <pc:chgData name="Ryan Schouten" userId="bc45cbc496d0ea10" providerId="LiveId" clId="{A59B7701-336E-4F61-82D7-E67CF4D18320}" dt="2018-04-07T13:55:43.543" v="43" actId="2696"/>
        <pc:sldMasterMkLst>
          <pc:docMk/>
          <pc:sldMasterMk cId="45302884" sldId="2147483660"/>
        </pc:sldMasterMkLst>
        <pc:sldLayoutChg chg="del">
          <pc:chgData name="Ryan Schouten" userId="bc45cbc496d0ea10" providerId="LiveId" clId="{A59B7701-336E-4F61-82D7-E67CF4D18320}" dt="2018-04-07T13:55:43.488" v="26" actId="2696"/>
          <pc:sldLayoutMkLst>
            <pc:docMk/>
            <pc:sldMasterMk cId="45302884" sldId="2147483660"/>
            <pc:sldLayoutMk cId="3410890503" sldId="2147483661"/>
          </pc:sldLayoutMkLst>
        </pc:sldLayoutChg>
        <pc:sldLayoutChg chg="del">
          <pc:chgData name="Ryan Schouten" userId="bc45cbc496d0ea10" providerId="LiveId" clId="{A59B7701-336E-4F61-82D7-E67CF4D18320}" dt="2018-04-07T13:55:43.494" v="27" actId="2696"/>
          <pc:sldLayoutMkLst>
            <pc:docMk/>
            <pc:sldMasterMk cId="45302884" sldId="2147483660"/>
            <pc:sldLayoutMk cId="4023797119" sldId="2147483662"/>
          </pc:sldLayoutMkLst>
        </pc:sldLayoutChg>
        <pc:sldLayoutChg chg="del">
          <pc:chgData name="Ryan Schouten" userId="bc45cbc496d0ea10" providerId="LiveId" clId="{A59B7701-336E-4F61-82D7-E67CF4D18320}" dt="2018-04-07T13:55:43.504" v="28" actId="2696"/>
          <pc:sldLayoutMkLst>
            <pc:docMk/>
            <pc:sldMasterMk cId="45302884" sldId="2147483660"/>
            <pc:sldLayoutMk cId="2855500903" sldId="2147483663"/>
          </pc:sldLayoutMkLst>
        </pc:sldLayoutChg>
        <pc:sldLayoutChg chg="del">
          <pc:chgData name="Ryan Schouten" userId="bc45cbc496d0ea10" providerId="LiveId" clId="{A59B7701-336E-4F61-82D7-E67CF4D18320}" dt="2018-04-07T13:55:43.508" v="29" actId="2696"/>
          <pc:sldLayoutMkLst>
            <pc:docMk/>
            <pc:sldMasterMk cId="45302884" sldId="2147483660"/>
            <pc:sldLayoutMk cId="3463428643" sldId="2147483664"/>
          </pc:sldLayoutMkLst>
        </pc:sldLayoutChg>
        <pc:sldLayoutChg chg="del">
          <pc:chgData name="Ryan Schouten" userId="bc45cbc496d0ea10" providerId="LiveId" clId="{A59B7701-336E-4F61-82D7-E67CF4D18320}" dt="2018-04-07T13:55:43.511" v="30" actId="2696"/>
          <pc:sldLayoutMkLst>
            <pc:docMk/>
            <pc:sldMasterMk cId="45302884" sldId="2147483660"/>
            <pc:sldLayoutMk cId="897224352" sldId="2147483665"/>
          </pc:sldLayoutMkLst>
        </pc:sldLayoutChg>
        <pc:sldLayoutChg chg="del">
          <pc:chgData name="Ryan Schouten" userId="bc45cbc496d0ea10" providerId="LiveId" clId="{A59B7701-336E-4F61-82D7-E67CF4D18320}" dt="2018-04-07T13:55:43.516" v="31" actId="2696"/>
          <pc:sldLayoutMkLst>
            <pc:docMk/>
            <pc:sldMasterMk cId="45302884" sldId="2147483660"/>
            <pc:sldLayoutMk cId="341966191" sldId="2147483666"/>
          </pc:sldLayoutMkLst>
        </pc:sldLayoutChg>
        <pc:sldLayoutChg chg="del">
          <pc:chgData name="Ryan Schouten" userId="bc45cbc496d0ea10" providerId="LiveId" clId="{A59B7701-336E-4F61-82D7-E67CF4D18320}" dt="2018-04-07T13:55:43.519" v="32" actId="2696"/>
          <pc:sldLayoutMkLst>
            <pc:docMk/>
            <pc:sldMasterMk cId="45302884" sldId="2147483660"/>
            <pc:sldLayoutMk cId="3109016786" sldId="2147483667"/>
          </pc:sldLayoutMkLst>
        </pc:sldLayoutChg>
        <pc:sldLayoutChg chg="del">
          <pc:chgData name="Ryan Schouten" userId="bc45cbc496d0ea10" providerId="LiveId" clId="{A59B7701-336E-4F61-82D7-E67CF4D18320}" dt="2018-04-07T13:55:43.521" v="33" actId="2696"/>
          <pc:sldLayoutMkLst>
            <pc:docMk/>
            <pc:sldMasterMk cId="45302884" sldId="2147483660"/>
            <pc:sldLayoutMk cId="2991462697" sldId="2147483668"/>
          </pc:sldLayoutMkLst>
        </pc:sldLayoutChg>
        <pc:sldLayoutChg chg="del">
          <pc:chgData name="Ryan Schouten" userId="bc45cbc496d0ea10" providerId="LiveId" clId="{A59B7701-336E-4F61-82D7-E67CF4D18320}" dt="2018-04-07T13:55:43.523" v="34" actId="2696"/>
          <pc:sldLayoutMkLst>
            <pc:docMk/>
            <pc:sldMasterMk cId="45302884" sldId="2147483660"/>
            <pc:sldLayoutMk cId="4188094021" sldId="2147483669"/>
          </pc:sldLayoutMkLst>
        </pc:sldLayoutChg>
        <pc:sldLayoutChg chg="del">
          <pc:chgData name="Ryan Schouten" userId="bc45cbc496d0ea10" providerId="LiveId" clId="{A59B7701-336E-4F61-82D7-E67CF4D18320}" dt="2018-04-07T13:55:43.525" v="35" actId="2696"/>
          <pc:sldLayoutMkLst>
            <pc:docMk/>
            <pc:sldMasterMk cId="45302884" sldId="2147483660"/>
            <pc:sldLayoutMk cId="1567357825" sldId="2147483670"/>
          </pc:sldLayoutMkLst>
        </pc:sldLayoutChg>
        <pc:sldLayoutChg chg="del">
          <pc:chgData name="Ryan Schouten" userId="bc45cbc496d0ea10" providerId="LiveId" clId="{A59B7701-336E-4F61-82D7-E67CF4D18320}" dt="2018-04-07T13:55:43.526" v="36" actId="2696"/>
          <pc:sldLayoutMkLst>
            <pc:docMk/>
            <pc:sldMasterMk cId="45302884" sldId="2147483660"/>
            <pc:sldLayoutMk cId="2815956262" sldId="2147483671"/>
          </pc:sldLayoutMkLst>
        </pc:sldLayoutChg>
        <pc:sldLayoutChg chg="del">
          <pc:chgData name="Ryan Schouten" userId="bc45cbc496d0ea10" providerId="LiveId" clId="{A59B7701-336E-4F61-82D7-E67CF4D18320}" dt="2018-04-07T13:55:43.529" v="37" actId="2696"/>
          <pc:sldLayoutMkLst>
            <pc:docMk/>
            <pc:sldMasterMk cId="45302884" sldId="2147483660"/>
            <pc:sldLayoutMk cId="3897757803" sldId="2147483672"/>
          </pc:sldLayoutMkLst>
        </pc:sldLayoutChg>
        <pc:sldLayoutChg chg="del">
          <pc:chgData name="Ryan Schouten" userId="bc45cbc496d0ea10" providerId="LiveId" clId="{A59B7701-336E-4F61-82D7-E67CF4D18320}" dt="2018-04-07T13:55:43.532" v="38" actId="2696"/>
          <pc:sldLayoutMkLst>
            <pc:docMk/>
            <pc:sldMasterMk cId="45302884" sldId="2147483660"/>
            <pc:sldLayoutMk cId="3873591227" sldId="2147483673"/>
          </pc:sldLayoutMkLst>
        </pc:sldLayoutChg>
        <pc:sldLayoutChg chg="del">
          <pc:chgData name="Ryan Schouten" userId="bc45cbc496d0ea10" providerId="LiveId" clId="{A59B7701-336E-4F61-82D7-E67CF4D18320}" dt="2018-04-07T13:55:43.535" v="39" actId="2696"/>
          <pc:sldLayoutMkLst>
            <pc:docMk/>
            <pc:sldMasterMk cId="45302884" sldId="2147483660"/>
            <pc:sldLayoutMk cId="1412219705" sldId="2147483674"/>
          </pc:sldLayoutMkLst>
        </pc:sldLayoutChg>
        <pc:sldLayoutChg chg="del">
          <pc:chgData name="Ryan Schouten" userId="bc45cbc496d0ea10" providerId="LiveId" clId="{A59B7701-336E-4F61-82D7-E67CF4D18320}" dt="2018-04-07T13:55:43.538" v="40" actId="2696"/>
          <pc:sldLayoutMkLst>
            <pc:docMk/>
            <pc:sldMasterMk cId="45302884" sldId="2147483660"/>
            <pc:sldLayoutMk cId="3333154030" sldId="2147483675"/>
          </pc:sldLayoutMkLst>
        </pc:sldLayoutChg>
        <pc:sldLayoutChg chg="del">
          <pc:chgData name="Ryan Schouten" userId="bc45cbc496d0ea10" providerId="LiveId" clId="{A59B7701-336E-4F61-82D7-E67CF4D18320}" dt="2018-04-07T13:55:43.539" v="41" actId="2696"/>
          <pc:sldLayoutMkLst>
            <pc:docMk/>
            <pc:sldMasterMk cId="45302884" sldId="2147483660"/>
            <pc:sldLayoutMk cId="3587296100" sldId="2147483676"/>
          </pc:sldLayoutMkLst>
        </pc:sldLayoutChg>
        <pc:sldLayoutChg chg="del">
          <pc:chgData name="Ryan Schouten" userId="bc45cbc496d0ea10" providerId="LiveId" clId="{A59B7701-336E-4F61-82D7-E67CF4D18320}" dt="2018-04-07T13:55:43.541" v="42" actId="2696"/>
          <pc:sldLayoutMkLst>
            <pc:docMk/>
            <pc:sldMasterMk cId="45302884" sldId="2147483660"/>
            <pc:sldLayoutMk cId="2918797356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1FB5C-F96C-437C-AB63-DCC61A79FCE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8A4DB-30C8-4201-9623-83C060B4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http://johnliu.net/blog/2016/11/build-your-pnp-site-provisioning-with-powershell-in-azure-functions-and-run-it-from-flow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8A4DB-30C8-4201-9623-83C060B497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6E31-D0B0-4718-9496-A393C83AF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2B3BE-18FD-42FE-A60B-F299FBE56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87C07-BAA5-4931-B6F9-AFF6C6C9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BFCE-1097-4F92-A798-1FC6F382404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6A137-1CB5-4871-9EF8-D951782E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34505-7F96-4D02-B322-1F4FB074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9767-A8C9-4FE2-B6A9-81AA9F75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91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33B4-7AF2-4B75-BA20-AA95C5DE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A755-FBF8-4944-A0BB-D9137FC6B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EA186-79DB-4A0C-81AB-11F6CB70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BFCE-1097-4F92-A798-1FC6F382404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9A62C-62A4-4534-828E-E1A0FF3C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B9F6-1AA6-437E-8902-12D07FDC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9767-A8C9-4FE2-B6A9-81AA9F75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94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56B4-D5F7-4818-8953-5B482B94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886E9-0C2B-4393-8C4A-1C0E0824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27C8B-3116-4CCC-AB0D-DF9E9B45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BFCE-1097-4F92-A798-1FC6F382404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ED699-B2A9-40FE-AE7E-7908805D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3A18F-01E4-41AF-B168-7D22D75C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9767-A8C9-4FE2-B6A9-81AA9F75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20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E234-5261-4371-834F-135514EF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9A4B-4B6D-45E5-9367-FED55F861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A42BA-512B-482F-9B8C-02956DACA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806FE-2885-49C0-957E-F17C6A8A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BFCE-1097-4F92-A798-1FC6F382404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0407E-3042-4A55-BA0B-CA9A845D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C8201-29E0-41B0-AD34-89C26336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9767-A8C9-4FE2-B6A9-81AA9F75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44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C0AC-AD87-4A2B-8F26-36F6AFC4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886E-C998-4195-9DB4-699031565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2DD96-3A77-451C-BA33-8180BAE35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5B9B2-99BC-46A0-8329-9CA8AFF67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AEDF3-4B46-4395-8928-DFD4B01EE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8125A-4CD3-4B1D-80BA-0B83A197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BFCE-1097-4F92-A798-1FC6F382404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F2085-90E7-4F6B-839E-6157AF86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9FEBF-97D4-4AC6-B87A-64353023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9767-A8C9-4FE2-B6A9-81AA9F75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97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4851-12BE-4B53-A855-2E250BEA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85FEC-06AE-47B5-9D85-8A588DB7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BFCE-1097-4F92-A798-1FC6F382404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10EAF-9D5B-4633-BB68-3A073FEA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F42D6-AC63-4636-86CE-5F413D66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9767-A8C9-4FE2-B6A9-81AA9F75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68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D5669-66A4-44C9-9B17-36BEB19C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BFCE-1097-4F92-A798-1FC6F382404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3EDCB-7F8F-4A75-9167-4A27CC6E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B4A83-1754-4C20-8D85-2CE433DA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9767-A8C9-4FE2-B6A9-81AA9F75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67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C1C9-40DD-44D3-A6EE-814736979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E99A-5392-46BC-A036-35ADFC784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0B8F2-D0C9-4F0C-8916-7504A614E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2F88A-E087-4CE3-91BF-29EBA691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BFCE-1097-4F92-A798-1FC6F382404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93C8C-8101-48A4-AB2C-B81A8C04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2EDF0-1922-4A84-B87E-05F81E8E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9767-A8C9-4FE2-B6A9-81AA9F75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6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248E-E7F2-4D5B-AC6F-E5CA5AA79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BAC5DA-5D57-4E8A-A0F5-36E452D8C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3F6EE-B6B7-403E-B6A9-7C2F3DF06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743D8-BC7A-4517-96B8-CAE32B64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BFCE-1097-4F92-A798-1FC6F382404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040A8-5DA6-483E-A13A-11D84146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50EDD-32F5-480A-BAED-DFD7991A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9767-A8C9-4FE2-B6A9-81AA9F75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59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E4FD-8865-4952-B7CA-CE02B7ED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13619-B52D-49CA-8EDC-7B7EED6BC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ED773-8E19-40E8-8C66-0BF741D3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BFCE-1097-4F92-A798-1FC6F382404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9DE3E-DD4C-4CAE-8C64-F0AB966A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876B4-CBF1-4630-88AF-9540AA20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9767-A8C9-4FE2-B6A9-81AA9F75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1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CEF6E-11B1-459E-8753-7F7C7D574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70B94-CFA8-4DA5-AB8C-309E50423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93B34-B592-4B95-B138-74F81DD5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BFCE-1097-4F92-A798-1FC6F382404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2D3EC-BF2A-483E-843C-1DD51F3E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7E605-9DA1-4FBB-A1AA-4C3C5A8D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9767-A8C9-4FE2-B6A9-81AA9F75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4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25"/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8" b="12978"/>
          <a:stretch>
            <a:fillRect/>
          </a:stretch>
        </p:blipFill>
        <p:spPr>
          <a:xfrm>
            <a:off x="0" y="2"/>
            <a:ext cx="12192000" cy="380841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184774"/>
            <a:ext cx="12192000" cy="1673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0" y="-7256"/>
            <a:ext cx="12192000" cy="53841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11000"/>
                </a:schemeClr>
              </a:gs>
              <a:gs pos="6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089305"/>
            <a:ext cx="12192000" cy="25896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192174"/>
            <a:ext cx="12192000" cy="2665827"/>
          </a:xfrm>
          <a:prstGeom prst="rect">
            <a:avLst/>
          </a:prstGeom>
          <a:gradFill flip="none" rotWithShape="1">
            <a:gsLst>
              <a:gs pos="0">
                <a:srgbClr val="C20F1D">
                  <a:shade val="30000"/>
                  <a:satMod val="115000"/>
                </a:srgbClr>
              </a:gs>
              <a:gs pos="50000">
                <a:srgbClr val="C20F1D">
                  <a:shade val="67500"/>
                  <a:satMod val="115000"/>
                </a:srgbClr>
              </a:gs>
              <a:gs pos="100000">
                <a:srgbClr val="C20F1D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26724"/>
            <a:ext cx="12192000" cy="1156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36853" y="4533569"/>
            <a:ext cx="7520591" cy="946164"/>
          </a:xfrm>
        </p:spPr>
        <p:txBody>
          <a:bodyPr anchor="b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79161" y="5499201"/>
            <a:ext cx="6835971" cy="336439"/>
          </a:xfrm>
        </p:spPr>
        <p:txBody>
          <a:bodyPr>
            <a:noAutofit/>
          </a:bodyPr>
          <a:lstStyle>
            <a:lvl1pPr marL="0" indent="0" algn="ctr">
              <a:buNone/>
              <a:defRPr sz="1200" spc="4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4" y="1024910"/>
            <a:ext cx="12192000" cy="29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66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209819" y="1"/>
            <a:ext cx="3982180" cy="6857999"/>
          </a:xfrm>
          <a:prstGeom prst="rect">
            <a:avLst/>
          </a:prstGeom>
          <a:solidFill>
            <a:srgbClr val="FBB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Oval 1"/>
          <p:cNvSpPr/>
          <p:nvPr userDrawn="1"/>
        </p:nvSpPr>
        <p:spPr>
          <a:xfrm>
            <a:off x="8546119" y="1179320"/>
            <a:ext cx="3309583" cy="2580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 userDrawn="1"/>
        </p:nvSpPr>
        <p:spPr>
          <a:xfrm>
            <a:off x="1" y="2"/>
            <a:ext cx="820982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689609" y="1331189"/>
            <a:ext cx="3022600" cy="2277093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119507" y="0"/>
            <a:ext cx="4072492" cy="6858000"/>
          </a:xfrm>
          <a:prstGeom prst="rect">
            <a:avLst/>
          </a:prstGeom>
          <a:solidFill>
            <a:srgbClr val="DB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11239802" y="6203084"/>
            <a:ext cx="634799" cy="485318"/>
          </a:xfrm>
          <a:solidFill>
            <a:schemeClr val="bg1"/>
          </a:solidFill>
        </p:spPr>
        <p:txBody>
          <a:bodyPr/>
          <a:lstStyle>
            <a:lvl1pPr>
              <a:defRPr sz="900">
                <a:solidFill>
                  <a:sysClr val="windowText" lastClr="000000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72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6" b="3356"/>
          <a:stretch>
            <a:fillRect/>
          </a:stretch>
        </p:blipFill>
        <p:spPr>
          <a:xfrm>
            <a:off x="0" y="1"/>
            <a:ext cx="12192000" cy="5934075"/>
          </a:xfrm>
          <a:prstGeom prst="rect">
            <a:avLst/>
          </a:prstGeom>
        </p:spPr>
      </p:pic>
      <p:sp>
        <p:nvSpPr>
          <p:cNvPr id="4" name="Rectángulo 1"/>
          <p:cNvSpPr/>
          <p:nvPr userDrawn="1"/>
        </p:nvSpPr>
        <p:spPr>
          <a:xfrm>
            <a:off x="0" y="2537240"/>
            <a:ext cx="12192000" cy="3232597"/>
          </a:xfrm>
          <a:prstGeom prst="rect">
            <a:avLst/>
          </a:prstGeom>
          <a:solidFill>
            <a:srgbClr val="2534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209615" y="6186775"/>
            <a:ext cx="676867" cy="485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4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" y="1042818"/>
            <a:ext cx="3330219" cy="3523013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330225" y="1042818"/>
            <a:ext cx="8861777" cy="3523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About 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09296" y="1309393"/>
            <a:ext cx="3951817" cy="499004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818113" y="2074973"/>
            <a:ext cx="7877179" cy="2231474"/>
          </a:xfrm>
        </p:spPr>
        <p:txBody>
          <a:bodyPr>
            <a:normAutofit/>
          </a:bodyPr>
          <a:lstStyle>
            <a:lvl1pPr marL="0" indent="0" algn="just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9" name="Rectangle 8"/>
          <p:cNvSpPr/>
          <p:nvPr userDrawn="1"/>
        </p:nvSpPr>
        <p:spPr>
          <a:xfrm flipV="1">
            <a:off x="3818114" y="1889684"/>
            <a:ext cx="788599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3157" y="4692836"/>
            <a:ext cx="11142136" cy="1221825"/>
          </a:xfrm>
        </p:spPr>
        <p:txBody>
          <a:bodyPr>
            <a:normAutofit/>
          </a:bodyPr>
          <a:lstStyle>
            <a:lvl1pPr algn="just"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622644" y="611133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80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801" y="1290190"/>
            <a:ext cx="10676467" cy="435133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702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801" y="1290190"/>
            <a:ext cx="10676467" cy="4351338"/>
          </a:xfrm>
        </p:spPr>
        <p:txBody>
          <a:bodyPr numCol="2" spcCol="457200">
            <a:normAutofit/>
          </a:bodyPr>
          <a:lstStyle>
            <a:lvl1pPr algn="just">
              <a:defRPr sz="1200"/>
            </a:lvl1pPr>
            <a:lvl2pPr algn="just">
              <a:defRPr sz="1050"/>
            </a:lvl2pPr>
            <a:lvl3pPr algn="just">
              <a:defRPr sz="900"/>
            </a:lvl3pPr>
            <a:lvl4pPr algn="just">
              <a:defRPr sz="825"/>
            </a:lvl4pPr>
            <a:lvl5pPr algn="just">
              <a:defRPr sz="8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011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2644" y="611133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5A7-5A5A-432F-8FA8-5C6AE283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216" y="1371602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1216" y="1371602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2644" y="611133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5A7-5A5A-432F-8FA8-5C6AE283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102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" r="4359"/>
          <a:stretch>
            <a:fillRect/>
          </a:stretch>
        </p:blipFill>
        <p:spPr>
          <a:xfrm>
            <a:off x="0" y="1"/>
            <a:ext cx="12192000" cy="564356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3097428"/>
            <a:ext cx="12192000" cy="2545492"/>
          </a:xfrm>
          <a:prstGeom prst="rect">
            <a:avLst/>
          </a:prstGeom>
          <a:solidFill>
            <a:srgbClr val="ED1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2924432"/>
            <a:ext cx="12192000" cy="2636109"/>
          </a:xfrm>
          <a:prstGeom prst="rect">
            <a:avLst/>
          </a:prstGeom>
          <a:solidFill>
            <a:srgbClr val="DB0E0E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911" y="3402226"/>
            <a:ext cx="8388179" cy="1902942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5" r="21296"/>
          <a:stretch/>
        </p:blipFill>
        <p:spPr>
          <a:xfrm>
            <a:off x="9383397" y="5733538"/>
            <a:ext cx="2533275" cy="103599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1"/>
            <a:ext cx="12192000" cy="3096785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2339384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075213" y="1352445"/>
            <a:ext cx="10041576" cy="3741880"/>
          </a:xfrm>
          <a:solidFill>
            <a:srgbClr val="939598"/>
          </a:solidFill>
          <a:ln>
            <a:noFill/>
          </a:ln>
        </p:spPr>
        <p:txBody>
          <a:bodyPr>
            <a:normAutofit/>
          </a:bodyPr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340807" y="5356508"/>
            <a:ext cx="3892623" cy="384934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A52810-B710-48C9-9AC1-9FE83BF42A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669311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50202" y="1891429"/>
            <a:ext cx="4849863" cy="2714754"/>
          </a:xfrm>
          <a:solidFill>
            <a:srgbClr val="939598"/>
          </a:solidFill>
        </p:spPr>
        <p:txBody>
          <a:bodyPr>
            <a:normAutofit/>
          </a:bodyPr>
          <a:lstStyle>
            <a:lvl1pPr marL="0" indent="0" algn="ctr">
              <a:buNone/>
              <a:defRPr sz="78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088342" y="5249895"/>
            <a:ext cx="3892623" cy="384934"/>
          </a:xfrm>
        </p:spPr>
        <p:txBody>
          <a:bodyPr>
            <a:normAutofit/>
          </a:bodyPr>
          <a:lstStyle>
            <a:lvl1pPr marL="0" indent="0" algn="ctr">
              <a:buNone/>
              <a:defRPr sz="1013"/>
            </a:lvl1pPr>
          </a:lstStyle>
          <a:p>
            <a:pPr lvl="0"/>
            <a:r>
              <a:rPr lang="en-US" dirty="0"/>
              <a:t>Add caption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731381" y="1891429"/>
            <a:ext cx="5963907" cy="3358466"/>
          </a:xfrm>
        </p:spPr>
        <p:txBody>
          <a:bodyPr>
            <a:normAutofit/>
          </a:bodyPr>
          <a:lstStyle>
            <a:lvl1pPr>
              <a:defRPr sz="1050"/>
            </a:lvl1pPr>
            <a:lvl2pPr>
              <a:defRPr sz="9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EA52810-B710-48C9-9AC1-9FE83BF42A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332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654745" y="1603194"/>
            <a:ext cx="5184568" cy="3070081"/>
          </a:xfrm>
          <a:solidFill>
            <a:srgbClr val="939598"/>
          </a:solidFill>
        </p:spPr>
        <p:txBody>
          <a:bodyPr>
            <a:normAutofit/>
          </a:bodyPr>
          <a:lstStyle>
            <a:lvl1pPr marL="0" indent="0" algn="ctr">
              <a:buNone/>
              <a:defRPr sz="78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510857" y="1603194"/>
            <a:ext cx="5184568" cy="3070081"/>
          </a:xfrm>
          <a:solidFill>
            <a:srgbClr val="939598"/>
          </a:solidFill>
        </p:spPr>
        <p:txBody>
          <a:bodyPr>
            <a:normAutofit/>
          </a:bodyPr>
          <a:lstStyle>
            <a:lvl1pPr marL="0" indent="0" algn="ctr">
              <a:buNone/>
              <a:defRPr sz="78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088342" y="5199263"/>
            <a:ext cx="3892623" cy="384934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29197" y="5199263"/>
            <a:ext cx="3892623" cy="384934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A52810-B710-48C9-9AC1-9FE83BF42A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62806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06400" y="1054102"/>
            <a:ext cx="114046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3100" y="1905000"/>
            <a:ext cx="5080000" cy="318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64031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4810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261258" y="1277257"/>
            <a:ext cx="5747657" cy="411298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32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pic>
        <p:nvPicPr>
          <p:cNvPr id="12" name="Picture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" r="3111"/>
          <a:stretch>
            <a:fillRect/>
          </a:stretch>
        </p:blipFill>
        <p:spPr>
          <a:xfrm flipH="1">
            <a:off x="-6351" y="-1588"/>
            <a:ext cx="12204701" cy="6507163"/>
          </a:xfrm>
          <a:prstGeom prst="rect">
            <a:avLst/>
          </a:prstGeom>
        </p:spPr>
      </p:pic>
      <p:sp>
        <p:nvSpPr>
          <p:cNvPr id="6" name="Freeform 5"/>
          <p:cNvSpPr/>
          <p:nvPr userDrawn="1"/>
        </p:nvSpPr>
        <p:spPr>
          <a:xfrm flipH="1">
            <a:off x="-20449" y="1"/>
            <a:ext cx="9405749" cy="685969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  <a:gd name="connsiteX0" fmla="*/ 252710 w 3230096"/>
              <a:gd name="connsiteY0" fmla="*/ 0 h 5172884"/>
              <a:gd name="connsiteX1" fmla="*/ 1217883 w 3230096"/>
              <a:gd name="connsiteY1" fmla="*/ 0 h 5172884"/>
              <a:gd name="connsiteX2" fmla="*/ 2487265 w 3230096"/>
              <a:gd name="connsiteY2" fmla="*/ 0 h 5172884"/>
              <a:gd name="connsiteX3" fmla="*/ 2510905 w 3230096"/>
              <a:gd name="connsiteY3" fmla="*/ 0 h 5172884"/>
              <a:gd name="connsiteX4" fmla="*/ 3087779 w 3230096"/>
              <a:gd name="connsiteY4" fmla="*/ 0 h 5172884"/>
              <a:gd name="connsiteX5" fmla="*/ 3230096 w 3230096"/>
              <a:gd name="connsiteY5" fmla="*/ 0 h 5172884"/>
              <a:gd name="connsiteX6" fmla="*/ 3230096 w 3230096"/>
              <a:gd name="connsiteY6" fmla="*/ 5143500 h 5172884"/>
              <a:gd name="connsiteX7" fmla="*/ 3087779 w 3230096"/>
              <a:gd name="connsiteY7" fmla="*/ 5143500 h 5172884"/>
              <a:gd name="connsiteX8" fmla="*/ 2510905 w 3230096"/>
              <a:gd name="connsiteY8" fmla="*/ 5143500 h 5172884"/>
              <a:gd name="connsiteX9" fmla="*/ 2487265 w 3230096"/>
              <a:gd name="connsiteY9" fmla="*/ 5143500 h 5172884"/>
              <a:gd name="connsiteX10" fmla="*/ 1217883 w 3230096"/>
              <a:gd name="connsiteY10" fmla="*/ 5143500 h 5172884"/>
              <a:gd name="connsiteX11" fmla="*/ 139910 w 3230096"/>
              <a:gd name="connsiteY11" fmla="*/ 5172884 h 5172884"/>
              <a:gd name="connsiteX12" fmla="*/ 252710 w 3230096"/>
              <a:gd name="connsiteY12" fmla="*/ 0 h 5172884"/>
              <a:gd name="connsiteX0" fmla="*/ 211601 w 3188987"/>
              <a:gd name="connsiteY0" fmla="*/ 0 h 5172884"/>
              <a:gd name="connsiteX1" fmla="*/ 1176774 w 3188987"/>
              <a:gd name="connsiteY1" fmla="*/ 0 h 5172884"/>
              <a:gd name="connsiteX2" fmla="*/ 2446156 w 3188987"/>
              <a:gd name="connsiteY2" fmla="*/ 0 h 5172884"/>
              <a:gd name="connsiteX3" fmla="*/ 2469796 w 3188987"/>
              <a:gd name="connsiteY3" fmla="*/ 0 h 5172884"/>
              <a:gd name="connsiteX4" fmla="*/ 3046670 w 3188987"/>
              <a:gd name="connsiteY4" fmla="*/ 0 h 5172884"/>
              <a:gd name="connsiteX5" fmla="*/ 3188987 w 3188987"/>
              <a:gd name="connsiteY5" fmla="*/ 0 h 5172884"/>
              <a:gd name="connsiteX6" fmla="*/ 3188987 w 3188987"/>
              <a:gd name="connsiteY6" fmla="*/ 5143500 h 5172884"/>
              <a:gd name="connsiteX7" fmla="*/ 3046670 w 3188987"/>
              <a:gd name="connsiteY7" fmla="*/ 5143500 h 5172884"/>
              <a:gd name="connsiteX8" fmla="*/ 2469796 w 3188987"/>
              <a:gd name="connsiteY8" fmla="*/ 5143500 h 5172884"/>
              <a:gd name="connsiteX9" fmla="*/ 2446156 w 3188987"/>
              <a:gd name="connsiteY9" fmla="*/ 5143500 h 5172884"/>
              <a:gd name="connsiteX10" fmla="*/ 1176774 w 3188987"/>
              <a:gd name="connsiteY10" fmla="*/ 5143500 h 5172884"/>
              <a:gd name="connsiteX11" fmla="*/ 98801 w 3188987"/>
              <a:gd name="connsiteY11" fmla="*/ 5172884 h 5172884"/>
              <a:gd name="connsiteX12" fmla="*/ 211601 w 3188987"/>
              <a:gd name="connsiteY12" fmla="*/ 0 h 5172884"/>
              <a:gd name="connsiteX0" fmla="*/ 211601 w 3188987"/>
              <a:gd name="connsiteY0" fmla="*/ 0 h 5172884"/>
              <a:gd name="connsiteX1" fmla="*/ 1176774 w 3188987"/>
              <a:gd name="connsiteY1" fmla="*/ 0 h 5172884"/>
              <a:gd name="connsiteX2" fmla="*/ 2446156 w 3188987"/>
              <a:gd name="connsiteY2" fmla="*/ 0 h 5172884"/>
              <a:gd name="connsiteX3" fmla="*/ 2469796 w 3188987"/>
              <a:gd name="connsiteY3" fmla="*/ 0 h 5172884"/>
              <a:gd name="connsiteX4" fmla="*/ 3046670 w 3188987"/>
              <a:gd name="connsiteY4" fmla="*/ 0 h 5172884"/>
              <a:gd name="connsiteX5" fmla="*/ 3188987 w 3188987"/>
              <a:gd name="connsiteY5" fmla="*/ 0 h 5172884"/>
              <a:gd name="connsiteX6" fmla="*/ 3188987 w 3188987"/>
              <a:gd name="connsiteY6" fmla="*/ 5143500 h 5172884"/>
              <a:gd name="connsiteX7" fmla="*/ 3046670 w 3188987"/>
              <a:gd name="connsiteY7" fmla="*/ 5143500 h 5172884"/>
              <a:gd name="connsiteX8" fmla="*/ 2469796 w 3188987"/>
              <a:gd name="connsiteY8" fmla="*/ 5143500 h 5172884"/>
              <a:gd name="connsiteX9" fmla="*/ 2446156 w 3188987"/>
              <a:gd name="connsiteY9" fmla="*/ 5143500 h 5172884"/>
              <a:gd name="connsiteX10" fmla="*/ 1176774 w 3188987"/>
              <a:gd name="connsiteY10" fmla="*/ 5143500 h 5172884"/>
              <a:gd name="connsiteX11" fmla="*/ 98801 w 3188987"/>
              <a:gd name="connsiteY11" fmla="*/ 5172884 h 5172884"/>
              <a:gd name="connsiteX12" fmla="*/ 211601 w 3188987"/>
              <a:gd name="connsiteY12" fmla="*/ 0 h 5172884"/>
              <a:gd name="connsiteX0" fmla="*/ 217137 w 3194523"/>
              <a:gd name="connsiteY0" fmla="*/ 0 h 5192474"/>
              <a:gd name="connsiteX1" fmla="*/ 1182310 w 3194523"/>
              <a:gd name="connsiteY1" fmla="*/ 0 h 5192474"/>
              <a:gd name="connsiteX2" fmla="*/ 2451692 w 3194523"/>
              <a:gd name="connsiteY2" fmla="*/ 0 h 5192474"/>
              <a:gd name="connsiteX3" fmla="*/ 2475332 w 3194523"/>
              <a:gd name="connsiteY3" fmla="*/ 0 h 5192474"/>
              <a:gd name="connsiteX4" fmla="*/ 3052206 w 3194523"/>
              <a:gd name="connsiteY4" fmla="*/ 0 h 5192474"/>
              <a:gd name="connsiteX5" fmla="*/ 3194523 w 3194523"/>
              <a:gd name="connsiteY5" fmla="*/ 0 h 5192474"/>
              <a:gd name="connsiteX6" fmla="*/ 3194523 w 3194523"/>
              <a:gd name="connsiteY6" fmla="*/ 5143500 h 5192474"/>
              <a:gd name="connsiteX7" fmla="*/ 3052206 w 3194523"/>
              <a:gd name="connsiteY7" fmla="*/ 5143500 h 5192474"/>
              <a:gd name="connsiteX8" fmla="*/ 2475332 w 3194523"/>
              <a:gd name="connsiteY8" fmla="*/ 5143500 h 5192474"/>
              <a:gd name="connsiteX9" fmla="*/ 2451692 w 3194523"/>
              <a:gd name="connsiteY9" fmla="*/ 5143500 h 5192474"/>
              <a:gd name="connsiteX10" fmla="*/ 1182310 w 3194523"/>
              <a:gd name="connsiteY10" fmla="*/ 5143500 h 5192474"/>
              <a:gd name="connsiteX11" fmla="*/ 45006 w 3194523"/>
              <a:gd name="connsiteY11" fmla="*/ 5192474 h 5192474"/>
              <a:gd name="connsiteX12" fmla="*/ 217137 w 3194523"/>
              <a:gd name="connsiteY12" fmla="*/ 0 h 5192474"/>
              <a:gd name="connsiteX0" fmla="*/ 190299 w 3167685"/>
              <a:gd name="connsiteY0" fmla="*/ 0 h 5192474"/>
              <a:gd name="connsiteX1" fmla="*/ 1155472 w 3167685"/>
              <a:gd name="connsiteY1" fmla="*/ 0 h 5192474"/>
              <a:gd name="connsiteX2" fmla="*/ 2424854 w 3167685"/>
              <a:gd name="connsiteY2" fmla="*/ 0 h 5192474"/>
              <a:gd name="connsiteX3" fmla="*/ 2448494 w 3167685"/>
              <a:gd name="connsiteY3" fmla="*/ 0 h 5192474"/>
              <a:gd name="connsiteX4" fmla="*/ 3025368 w 3167685"/>
              <a:gd name="connsiteY4" fmla="*/ 0 h 5192474"/>
              <a:gd name="connsiteX5" fmla="*/ 3167685 w 3167685"/>
              <a:gd name="connsiteY5" fmla="*/ 0 h 5192474"/>
              <a:gd name="connsiteX6" fmla="*/ 3167685 w 3167685"/>
              <a:gd name="connsiteY6" fmla="*/ 5143500 h 5192474"/>
              <a:gd name="connsiteX7" fmla="*/ 3025368 w 3167685"/>
              <a:gd name="connsiteY7" fmla="*/ 5143500 h 5192474"/>
              <a:gd name="connsiteX8" fmla="*/ 2448494 w 3167685"/>
              <a:gd name="connsiteY8" fmla="*/ 5143500 h 5192474"/>
              <a:gd name="connsiteX9" fmla="*/ 2424854 w 3167685"/>
              <a:gd name="connsiteY9" fmla="*/ 5143500 h 5192474"/>
              <a:gd name="connsiteX10" fmla="*/ 1155472 w 3167685"/>
              <a:gd name="connsiteY10" fmla="*/ 5143500 h 5192474"/>
              <a:gd name="connsiteX11" fmla="*/ 18168 w 3167685"/>
              <a:gd name="connsiteY11" fmla="*/ 5192474 h 5192474"/>
              <a:gd name="connsiteX12" fmla="*/ 190299 w 3167685"/>
              <a:gd name="connsiteY12" fmla="*/ 0 h 5192474"/>
              <a:gd name="connsiteX0" fmla="*/ 176846 w 3154232"/>
              <a:gd name="connsiteY0" fmla="*/ 0 h 5143500"/>
              <a:gd name="connsiteX1" fmla="*/ 1142019 w 3154232"/>
              <a:gd name="connsiteY1" fmla="*/ 0 h 5143500"/>
              <a:gd name="connsiteX2" fmla="*/ 2411401 w 3154232"/>
              <a:gd name="connsiteY2" fmla="*/ 0 h 5143500"/>
              <a:gd name="connsiteX3" fmla="*/ 2435041 w 3154232"/>
              <a:gd name="connsiteY3" fmla="*/ 0 h 5143500"/>
              <a:gd name="connsiteX4" fmla="*/ 3011915 w 3154232"/>
              <a:gd name="connsiteY4" fmla="*/ 0 h 5143500"/>
              <a:gd name="connsiteX5" fmla="*/ 3154232 w 3154232"/>
              <a:gd name="connsiteY5" fmla="*/ 0 h 5143500"/>
              <a:gd name="connsiteX6" fmla="*/ 3154232 w 3154232"/>
              <a:gd name="connsiteY6" fmla="*/ 5143500 h 5143500"/>
              <a:gd name="connsiteX7" fmla="*/ 3011915 w 3154232"/>
              <a:gd name="connsiteY7" fmla="*/ 5143500 h 5143500"/>
              <a:gd name="connsiteX8" fmla="*/ 2435041 w 3154232"/>
              <a:gd name="connsiteY8" fmla="*/ 5143500 h 5143500"/>
              <a:gd name="connsiteX9" fmla="*/ 2411401 w 3154232"/>
              <a:gd name="connsiteY9" fmla="*/ 5143500 h 5143500"/>
              <a:gd name="connsiteX10" fmla="*/ 1142019 w 3154232"/>
              <a:gd name="connsiteY10" fmla="*/ 5143500 h 5143500"/>
              <a:gd name="connsiteX11" fmla="*/ 202487 w 3154232"/>
              <a:gd name="connsiteY11" fmla="*/ 5133706 h 5143500"/>
              <a:gd name="connsiteX12" fmla="*/ 176846 w 3154232"/>
              <a:gd name="connsiteY12" fmla="*/ 0 h 5143500"/>
              <a:gd name="connsiteX0" fmla="*/ 0 w 2977386"/>
              <a:gd name="connsiteY0" fmla="*/ 0 h 5143500"/>
              <a:gd name="connsiteX1" fmla="*/ 965173 w 2977386"/>
              <a:gd name="connsiteY1" fmla="*/ 0 h 5143500"/>
              <a:gd name="connsiteX2" fmla="*/ 2234555 w 2977386"/>
              <a:gd name="connsiteY2" fmla="*/ 0 h 5143500"/>
              <a:gd name="connsiteX3" fmla="*/ 2258195 w 2977386"/>
              <a:gd name="connsiteY3" fmla="*/ 0 h 5143500"/>
              <a:gd name="connsiteX4" fmla="*/ 2835069 w 2977386"/>
              <a:gd name="connsiteY4" fmla="*/ 0 h 5143500"/>
              <a:gd name="connsiteX5" fmla="*/ 2977386 w 2977386"/>
              <a:gd name="connsiteY5" fmla="*/ 0 h 5143500"/>
              <a:gd name="connsiteX6" fmla="*/ 2977386 w 2977386"/>
              <a:gd name="connsiteY6" fmla="*/ 5143500 h 5143500"/>
              <a:gd name="connsiteX7" fmla="*/ 2835069 w 2977386"/>
              <a:gd name="connsiteY7" fmla="*/ 5143500 h 5143500"/>
              <a:gd name="connsiteX8" fmla="*/ 2258195 w 2977386"/>
              <a:gd name="connsiteY8" fmla="*/ 5143500 h 5143500"/>
              <a:gd name="connsiteX9" fmla="*/ 2234555 w 2977386"/>
              <a:gd name="connsiteY9" fmla="*/ 5143500 h 5143500"/>
              <a:gd name="connsiteX10" fmla="*/ 965173 w 2977386"/>
              <a:gd name="connsiteY10" fmla="*/ 5143500 h 5143500"/>
              <a:gd name="connsiteX11" fmla="*/ 25641 w 2977386"/>
              <a:gd name="connsiteY11" fmla="*/ 5133706 h 5143500"/>
              <a:gd name="connsiteX12" fmla="*/ 0 w 2977386"/>
              <a:gd name="connsiteY12" fmla="*/ 0 h 5143500"/>
              <a:gd name="connsiteX0" fmla="*/ 0 w 2977386"/>
              <a:gd name="connsiteY0" fmla="*/ 0 h 5143500"/>
              <a:gd name="connsiteX1" fmla="*/ 965173 w 2977386"/>
              <a:gd name="connsiteY1" fmla="*/ 0 h 5143500"/>
              <a:gd name="connsiteX2" fmla="*/ 2234555 w 2977386"/>
              <a:gd name="connsiteY2" fmla="*/ 0 h 5143500"/>
              <a:gd name="connsiteX3" fmla="*/ 2258195 w 2977386"/>
              <a:gd name="connsiteY3" fmla="*/ 0 h 5143500"/>
              <a:gd name="connsiteX4" fmla="*/ 2835069 w 2977386"/>
              <a:gd name="connsiteY4" fmla="*/ 0 h 5143500"/>
              <a:gd name="connsiteX5" fmla="*/ 2977386 w 2977386"/>
              <a:gd name="connsiteY5" fmla="*/ 0 h 5143500"/>
              <a:gd name="connsiteX6" fmla="*/ 2977386 w 2977386"/>
              <a:gd name="connsiteY6" fmla="*/ 5143500 h 5143500"/>
              <a:gd name="connsiteX7" fmla="*/ 2835069 w 2977386"/>
              <a:gd name="connsiteY7" fmla="*/ 5143500 h 5143500"/>
              <a:gd name="connsiteX8" fmla="*/ 2258195 w 2977386"/>
              <a:gd name="connsiteY8" fmla="*/ 5143500 h 5143500"/>
              <a:gd name="connsiteX9" fmla="*/ 2234555 w 2977386"/>
              <a:gd name="connsiteY9" fmla="*/ 5143500 h 5143500"/>
              <a:gd name="connsiteX10" fmla="*/ 965173 w 2977386"/>
              <a:gd name="connsiteY10" fmla="*/ 5143500 h 5143500"/>
              <a:gd name="connsiteX11" fmla="*/ 25641 w 2977386"/>
              <a:gd name="connsiteY11" fmla="*/ 5133706 h 5143500"/>
              <a:gd name="connsiteX12" fmla="*/ 0 w 2977386"/>
              <a:gd name="connsiteY12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77386" h="5143500">
                <a:moveTo>
                  <a:pt x="0" y="0"/>
                </a:moveTo>
                <a:lnTo>
                  <a:pt x="965173" y="0"/>
                </a:lnTo>
                <a:lnTo>
                  <a:pt x="2234555" y="0"/>
                </a:lnTo>
                <a:lnTo>
                  <a:pt x="2258195" y="0"/>
                </a:lnTo>
                <a:lnTo>
                  <a:pt x="2835069" y="0"/>
                </a:lnTo>
                <a:lnTo>
                  <a:pt x="2977386" y="0"/>
                </a:lnTo>
                <a:lnTo>
                  <a:pt x="2977386" y="5143500"/>
                </a:lnTo>
                <a:lnTo>
                  <a:pt x="2835069" y="5143500"/>
                </a:lnTo>
                <a:lnTo>
                  <a:pt x="2258195" y="5143500"/>
                </a:lnTo>
                <a:lnTo>
                  <a:pt x="2234555" y="5143500"/>
                </a:lnTo>
                <a:lnTo>
                  <a:pt x="965173" y="5143500"/>
                </a:lnTo>
                <a:lnTo>
                  <a:pt x="25641" y="5133706"/>
                </a:lnTo>
                <a:cubicBezTo>
                  <a:pt x="1607532" y="2880495"/>
                  <a:pt x="379713" y="186114"/>
                  <a:pt x="0" y="0"/>
                </a:cubicBezTo>
                <a:close/>
              </a:path>
            </a:pathLst>
          </a:custGeom>
          <a:solidFill>
            <a:schemeClr val="bg1">
              <a:alpha val="9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7" name="Rectangle 5"/>
          <p:cNvSpPr/>
          <p:nvPr userDrawn="1"/>
        </p:nvSpPr>
        <p:spPr>
          <a:xfrm flipH="1">
            <a:off x="0" y="5537200"/>
            <a:ext cx="12212448" cy="1253082"/>
          </a:xfrm>
          <a:custGeom>
            <a:avLst/>
            <a:gdLst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  <a:gd name="connsiteX0" fmla="*/ 0 w 12191997"/>
              <a:gd name="connsiteY0" fmla="*/ 0 h 1148000"/>
              <a:gd name="connsiteX1" fmla="*/ 12191997 w 12191997"/>
              <a:gd name="connsiteY1" fmla="*/ 317633 h 1148000"/>
              <a:gd name="connsiteX2" fmla="*/ 12191997 w 12191997"/>
              <a:gd name="connsiteY2" fmla="*/ 1148000 h 1148000"/>
              <a:gd name="connsiteX3" fmla="*/ 0 w 12191997"/>
              <a:gd name="connsiteY3" fmla="*/ 1148000 h 1148000"/>
              <a:gd name="connsiteX4" fmla="*/ 0 w 12191997"/>
              <a:gd name="connsiteY4" fmla="*/ 0 h 1148000"/>
              <a:gd name="connsiteX0" fmla="*/ 0 w 12191997"/>
              <a:gd name="connsiteY0" fmla="*/ 0 h 1148000"/>
              <a:gd name="connsiteX1" fmla="*/ 12191997 w 12191997"/>
              <a:gd name="connsiteY1" fmla="*/ 317633 h 1148000"/>
              <a:gd name="connsiteX2" fmla="*/ 12191997 w 12191997"/>
              <a:gd name="connsiteY2" fmla="*/ 1148000 h 1148000"/>
              <a:gd name="connsiteX3" fmla="*/ 0 w 12191997"/>
              <a:gd name="connsiteY3" fmla="*/ 1148000 h 1148000"/>
              <a:gd name="connsiteX4" fmla="*/ 0 w 12191997"/>
              <a:gd name="connsiteY4" fmla="*/ 0 h 11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7" h="1148000">
                <a:moveTo>
                  <a:pt x="0" y="0"/>
                </a:moveTo>
                <a:cubicBezTo>
                  <a:pt x="4073624" y="125129"/>
                  <a:pt x="10553564" y="1183907"/>
                  <a:pt x="12191997" y="317633"/>
                </a:cubicBezTo>
                <a:lnTo>
                  <a:pt x="12191997" y="1148000"/>
                </a:lnTo>
                <a:lnTo>
                  <a:pt x="0" y="114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5"/>
          <p:cNvSpPr/>
          <p:nvPr userDrawn="1"/>
        </p:nvSpPr>
        <p:spPr>
          <a:xfrm flipH="1">
            <a:off x="-6101" y="5822468"/>
            <a:ext cx="12218548" cy="1035532"/>
          </a:xfrm>
          <a:custGeom>
            <a:avLst/>
            <a:gdLst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7" h="830367">
                <a:moveTo>
                  <a:pt x="0" y="0"/>
                </a:moveTo>
                <a:cubicBezTo>
                  <a:pt x="4063999" y="0"/>
                  <a:pt x="10553564" y="866274"/>
                  <a:pt x="12191997" y="0"/>
                </a:cubicBezTo>
                <a:lnTo>
                  <a:pt x="12191997" y="830367"/>
                </a:lnTo>
                <a:lnTo>
                  <a:pt x="0" y="830367"/>
                </a:lnTo>
                <a:lnTo>
                  <a:pt x="0" y="0"/>
                </a:lnTo>
                <a:close/>
              </a:path>
            </a:pathLst>
          </a:custGeom>
          <a:solidFill>
            <a:srgbClr val="C20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54001" y="1884935"/>
            <a:ext cx="6515100" cy="2376448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Slide</a:t>
            </a:r>
          </a:p>
        </p:txBody>
      </p:sp>
      <p:sp>
        <p:nvSpPr>
          <p:cNvPr id="16" name="Rectangle 5"/>
          <p:cNvSpPr/>
          <p:nvPr userDrawn="1"/>
        </p:nvSpPr>
        <p:spPr>
          <a:xfrm rot="10800000" flipH="1">
            <a:off x="6102" y="-1692"/>
            <a:ext cx="12191997" cy="325541"/>
          </a:xfrm>
          <a:custGeom>
            <a:avLst/>
            <a:gdLst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7" h="830367">
                <a:moveTo>
                  <a:pt x="0" y="0"/>
                </a:moveTo>
                <a:cubicBezTo>
                  <a:pt x="4063999" y="0"/>
                  <a:pt x="10553564" y="866274"/>
                  <a:pt x="12191997" y="0"/>
                </a:cubicBezTo>
                <a:lnTo>
                  <a:pt x="12191997" y="830367"/>
                </a:lnTo>
                <a:lnTo>
                  <a:pt x="0" y="83036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0597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9241536" y="4089524"/>
            <a:ext cx="295046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0" y="3099393"/>
            <a:ext cx="295046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exagon 7"/>
          <p:cNvSpPr/>
          <p:nvPr userDrawn="1"/>
        </p:nvSpPr>
        <p:spPr>
          <a:xfrm>
            <a:off x="4574044" y="3276247"/>
            <a:ext cx="2480747" cy="1597342"/>
          </a:xfrm>
          <a:prstGeom prst="hexagon">
            <a:avLst/>
          </a:prstGeom>
          <a:solidFill>
            <a:srgbClr val="ED1B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6" name="Hexagon 5"/>
          <p:cNvSpPr/>
          <p:nvPr userDrawn="1"/>
        </p:nvSpPr>
        <p:spPr>
          <a:xfrm>
            <a:off x="2781752" y="2290221"/>
            <a:ext cx="2480749" cy="159734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2" name="Hexagon 11"/>
          <p:cNvSpPr/>
          <p:nvPr userDrawn="1"/>
        </p:nvSpPr>
        <p:spPr>
          <a:xfrm>
            <a:off x="8184403" y="3290853"/>
            <a:ext cx="2480749" cy="1597342"/>
          </a:xfrm>
          <a:prstGeom prst="hexagon">
            <a:avLst/>
          </a:prstGeom>
          <a:solidFill>
            <a:srgbClr val="C20F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7" name="Left Arrow 6"/>
          <p:cNvSpPr/>
          <p:nvPr userDrawn="1"/>
        </p:nvSpPr>
        <p:spPr>
          <a:xfrm rot="12704752">
            <a:off x="4605594" y="3399903"/>
            <a:ext cx="700113" cy="388842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bg1">
              <a:lumMod val="75000"/>
            </a:schemeClr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Hexagon 8"/>
          <p:cNvSpPr/>
          <p:nvPr userDrawn="1"/>
        </p:nvSpPr>
        <p:spPr>
          <a:xfrm>
            <a:off x="6392112" y="2300723"/>
            <a:ext cx="2480747" cy="1597343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0" name="Left Arrow 9"/>
          <p:cNvSpPr/>
          <p:nvPr userDrawn="1"/>
        </p:nvSpPr>
        <p:spPr>
          <a:xfrm rot="9000000">
            <a:off x="6437010" y="3454968"/>
            <a:ext cx="700113" cy="388842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ED1B2A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Left Arrow 10"/>
          <p:cNvSpPr/>
          <p:nvPr userDrawn="1"/>
        </p:nvSpPr>
        <p:spPr>
          <a:xfrm rot="12600000">
            <a:off x="8148390" y="3505937"/>
            <a:ext cx="700113" cy="38884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bg1">
              <a:lumMod val="65000"/>
            </a:schemeClr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480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77801"/>
            <a:ext cx="12192000" cy="3944257"/>
          </a:xfrm>
          <a:prstGeom prst="rect">
            <a:avLst/>
          </a:prstGeom>
          <a:solidFill>
            <a:srgbClr val="253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0" name="Picture Placeholder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r="102"/>
          <a:stretch>
            <a:fillRect/>
          </a:stretch>
        </p:blipFill>
        <p:spPr>
          <a:xfrm>
            <a:off x="0" y="0"/>
            <a:ext cx="12192000" cy="407035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177800"/>
            <a:ext cx="12192000" cy="4168998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0">
                <a:schemeClr val="bg1"/>
              </a:gs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122058"/>
            <a:ext cx="12192000" cy="2354943"/>
          </a:xfrm>
          <a:prstGeom prst="rect">
            <a:avLst/>
          </a:prstGeom>
          <a:gradFill flip="none" rotWithShape="1">
            <a:gsLst>
              <a:gs pos="0">
                <a:srgbClr val="ED1B2A">
                  <a:shade val="30000"/>
                  <a:satMod val="115000"/>
                </a:srgbClr>
              </a:gs>
              <a:gs pos="50000">
                <a:srgbClr val="ED1B2A">
                  <a:shade val="67500"/>
                  <a:satMod val="115000"/>
                </a:srgbClr>
              </a:gs>
              <a:gs pos="100000">
                <a:srgbClr val="ED1B2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24" tIns="12863" rIns="25724" bIns="1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24" tIns="12863" rIns="25724" bIns="1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9186" y="1585306"/>
            <a:ext cx="7267081" cy="17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5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71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1"/>
            <a:ext cx="10364452" cy="3427245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351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BA7-83FA-42DE-9698-3E80B898F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00779-9C24-4D59-970F-DE665C6F2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0A631-78AB-4F76-A2AD-02001B54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644D-8BBD-4886-98FC-B18776A64FA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DB347-9755-4CE7-B279-DD134C53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19689-AEAF-4A41-A605-D839B7DB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E84C-02F0-4A95-9309-47FB2355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058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F42E-77DA-4CE0-8757-1DE1FA19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2283-B8D5-411A-9CB9-FAB633D9F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D44C7-5658-4245-AF07-F5ECDDA5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644D-8BBD-4886-98FC-B18776A64FA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6130A-2018-41BD-B889-2E32259E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CA706-9AE9-4039-A64C-048C4B52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E84C-02F0-4A95-9309-47FB2355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575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6235-6411-4338-BC6A-FD501B8A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ADFAD-6388-4A3F-AF49-43A311478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D4766-566B-4212-81B0-A52004FB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644D-8BBD-4886-98FC-B18776A64FA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B0109-BACF-4F26-B00E-266C3F3B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D91FD-632A-4D97-B5C4-197DFDAA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E84C-02F0-4A95-9309-47FB2355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015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22CC-B5A2-4E2F-B320-F56628D0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7A1D-9BAD-4C29-996B-2A554F7B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79A16-FBCB-46F6-9A05-63F342AF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42BDC-0D85-4B8C-83AF-E39A0F4A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644D-8BBD-4886-98FC-B18776A64FA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976CD-9C07-4B4C-B0C7-CED74B4D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FCB0-CA68-4F86-B075-2CDEE682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E84C-02F0-4A95-9309-47FB2355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788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B9F6-DB6F-487A-B0A1-0BDDE46A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36429-C4B6-46D8-A76E-9816CE574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FC3AF-C454-4AED-BC76-099EBBAAD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6C01A-6B46-4DC6-8E92-C39A2374A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8A107-1DD5-4564-BB7C-E574846C1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AB774-C8F6-4E7E-9147-DC537012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644D-8BBD-4886-98FC-B18776A64FA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17D22-B152-4208-AFBC-6F6683A0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EE4C2-DE3D-47AF-9668-9F64268A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E84C-02F0-4A95-9309-47FB2355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160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F4D2-048B-4977-B304-770DAB17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7DFFD-E511-482A-BD8F-AE20549A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644D-8BBD-4886-98FC-B18776A64FA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A4A93-4191-41B9-AC9E-3FF243C8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9A236-A901-4BD5-807F-E275F99E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E84C-02F0-4A95-9309-47FB2355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11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8908B-FA66-46B6-B741-44CDC61D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644D-8BBD-4886-98FC-B18776A64FA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11F5E-1973-4A96-9798-6BE4A9E9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D7E31-AEDD-4A42-9268-D3660A67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E84C-02F0-4A95-9309-47FB2355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8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2415-95B6-4C91-8FDB-F8910F29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0FCE-2AB9-4EB5-8DDA-9C6DB1CB4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ED6C9-BC2A-48C6-B660-36F92220F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7D8C7-315F-47D9-8254-86E1FF9A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644D-8BBD-4886-98FC-B18776A64FA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624FB-142A-407F-B99D-9E6C3240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B2099-9549-451D-8557-5E041AB7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E84C-02F0-4A95-9309-47FB2355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034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8C6D-E42D-4064-92C0-C612AF41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F5806-760C-4688-B62F-4FFF608FA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2C8A7-9EB8-4BE0-B6B1-DE58021DD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10DA1-2A85-4282-985C-A4A00C53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644D-8BBD-4886-98FC-B18776A64FA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4C497-33EC-454F-BB8B-D9F66630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898D1-6383-4AFA-B991-FCFA7480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E84C-02F0-4A95-9309-47FB2355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191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B9D4-6576-406E-8EFA-CEC9957B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C79D8-346E-402A-9F14-831F3B7DD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5D01F-FC11-4346-AB9A-542FD297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644D-8BBD-4886-98FC-B18776A64FA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2A855-E134-474E-96C1-329AC498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23C01-94A3-4969-A24C-B49B7320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E84C-02F0-4A95-9309-47FB2355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398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9D06C-149A-483D-A386-1AA24B4C0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5896F-357A-4519-8C4A-476839B5C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301D3-C36D-4046-8267-32852932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644D-8BBD-4886-98FC-B18776A64FA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89894-5EC6-4F7D-9F9C-B4131433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F150E-58DD-48C8-B856-4B3A1356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E84C-02F0-4A95-9309-47FB2355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9924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/sub-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12192000" cy="1232898"/>
          </a:xfrm>
        </p:spPr>
        <p:txBody>
          <a:bodyPr lIns="393192" tIns="393192" bIns="91440">
            <a:normAutofit/>
          </a:bodyPr>
          <a:lstStyle>
            <a:lvl1pPr marL="0" indent="0">
              <a:buNone/>
              <a:defRPr sz="3300">
                <a:solidFill>
                  <a:srgbClr val="505050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243014"/>
            <a:ext cx="12192000" cy="904286"/>
          </a:xfrm>
        </p:spPr>
        <p:txBody>
          <a:bodyPr lIns="393192" bIns="91440"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0596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2DBDF-3CC2-421C-BE2B-71F2673F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645A8-DF23-468B-AC9C-8355EB6BB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5C9A9-F973-4BD2-8724-40796F192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ABFCE-1097-4F92-A798-1FC6F382404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9DDAA-0D1A-45D2-A329-A0CB58664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939E3-988F-4BEF-9C67-C0D31CA8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9767-A8C9-4FE2-B6A9-81AA9F75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8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25979"/>
            <a:ext cx="12192001" cy="5568943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-4" y="1"/>
            <a:ext cx="12191999" cy="781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" y="-5008"/>
            <a:ext cx="12191999" cy="100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915714"/>
            <a:ext cx="12192000" cy="942286"/>
          </a:xfrm>
          <a:prstGeom prst="rect">
            <a:avLst/>
          </a:prstGeom>
          <a:solidFill>
            <a:srgbClr val="DB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7763" y="245635"/>
            <a:ext cx="8613917" cy="535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" y="6697493"/>
            <a:ext cx="12192000" cy="160507"/>
          </a:xfrm>
          <a:prstGeom prst="rect">
            <a:avLst/>
          </a:prstGeom>
          <a:solidFill>
            <a:srgbClr val="C20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Oval 13"/>
          <p:cNvSpPr/>
          <p:nvPr userDrawn="1"/>
        </p:nvSpPr>
        <p:spPr>
          <a:xfrm>
            <a:off x="11243006" y="6170894"/>
            <a:ext cx="632663" cy="491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ysClr val="windowText" lastClr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763" y="1272974"/>
            <a:ext cx="106764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203" y="6174043"/>
            <a:ext cx="676867" cy="485318"/>
          </a:xfrm>
          <a:prstGeom prst="ellipse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050" b="1" smtClean="0">
                <a:solidFill>
                  <a:sysClr val="windowText" lastClr="000000"/>
                </a:solidFill>
                <a:latin typeface="+mj-lt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5" r="21296"/>
          <a:stretch/>
        </p:blipFill>
        <p:spPr>
          <a:xfrm>
            <a:off x="9515203" y="-30151"/>
            <a:ext cx="2533275" cy="10359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9" y="6232021"/>
            <a:ext cx="439469" cy="27135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98379" y="6226375"/>
            <a:ext cx="1636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@</a:t>
            </a:r>
            <a:r>
              <a:rPr lang="en-US" sz="1200" dirty="0" err="1">
                <a:solidFill>
                  <a:schemeClr val="bg1"/>
                </a:solidFill>
              </a:rPr>
              <a:t>shrpntknight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57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685800" rtl="0" eaLnBrk="1" latinLnBrk="0" hangingPunct="1">
        <a:lnSpc>
          <a:spcPct val="150000"/>
        </a:lnSpc>
        <a:spcBef>
          <a:spcPts val="750"/>
        </a:spcBef>
        <a:buFont typeface="Wingdings" panose="05000000000000000000" pitchFamily="2" charset="2"/>
        <a:buChar char="§"/>
        <a:defRPr sz="1400" kern="1200">
          <a:solidFill>
            <a:sysClr val="windowText" lastClr="000000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ED1B2A"/>
        </a:buClr>
        <a:buFont typeface="Courier New" panose="02070309020205020404" pitchFamily="49" charset="0"/>
        <a:buChar char="o"/>
        <a:defRPr sz="1400" kern="1200">
          <a:solidFill>
            <a:sysClr val="windowText" lastClr="000000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ysClr val="windowText" lastClr="000000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ysClr val="windowText" lastClr="000000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ysClr val="windowText" lastClr="000000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30030-D473-46AE-A497-F92D5990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56C29-3C76-4258-9608-43E82CEA9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86495-E8F2-44D1-874B-7A9EC2C9F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E644D-8BBD-4886-98FC-B18776A64FA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9EA95-27AE-4C2C-806E-9E702615C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E3202-FF8F-440C-9589-FF8D2C462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FE84C-02F0-4A95-9309-47FB2355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9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jp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w6FIysk2FY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dgSi6r4yo8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h6aRSRM_yo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hyperlink" Target="http://www.sharepointknight.com/" TargetMode="Externa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pnp_articles/portal-overview" TargetMode="External"/><Relationship Id="rId2" Type="http://schemas.openxmlformats.org/officeDocument/2006/relationships/hyperlink" Target="https://dev.office.com/blogs/debugging-sharepoint-framework-solut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fficedev/pnp-powershell/releas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227C0A-5388-4B80-A5B9-51B3B4F5E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021" y="897582"/>
            <a:ext cx="5785302" cy="4338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15E199-927E-4F70-9333-B35109BC1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55" y="1770359"/>
            <a:ext cx="3048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0B2DDD-8335-480C-A643-4B08C3A9B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37" y="3943707"/>
            <a:ext cx="1828800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69DD52-0C59-4833-8CBC-77DF6EFCC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" y="3998378"/>
            <a:ext cx="1828800" cy="137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7BF408-8260-4CFA-89AA-7E2D4E6ACF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380" y="3943707"/>
            <a:ext cx="1828800" cy="137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E61348-B5D6-4AAF-BB30-C04AD9170A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539" y="3943707"/>
            <a:ext cx="1828800" cy="1371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8B502B-B6B0-42C2-8EB0-2D26DE0005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" y="5563974"/>
            <a:ext cx="1828800" cy="1371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0C65E1-1788-4542-835B-610A0DB2D9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37" y="5540388"/>
            <a:ext cx="1828800" cy="1371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36A4AE-FC5D-47AD-91DD-5E4349A814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380" y="5473056"/>
            <a:ext cx="1828800" cy="1371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2938AB-E578-4C40-BFBE-E6F7EBC724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07" y="5559540"/>
            <a:ext cx="1828800" cy="13716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4D9D2E0-A5B6-480C-B4A1-06C245FC44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539" y="5473056"/>
            <a:ext cx="1828800" cy="1371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1548982-57F4-48E5-9D96-63B969895F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07" y="3943707"/>
            <a:ext cx="1828800" cy="1371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5EED0F7-AD74-435C-AC37-64FC22B105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87" y="546632"/>
            <a:ext cx="5495785" cy="13363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8BE07F6-7ADD-48AF-951C-A93B490656E7}"/>
              </a:ext>
            </a:extLst>
          </p:cNvPr>
          <p:cNvSpPr txBox="1"/>
          <p:nvPr/>
        </p:nvSpPr>
        <p:spPr>
          <a:xfrm>
            <a:off x="297843" y="616911"/>
            <a:ext cx="2847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eestyle Script" panose="030804020302050B0404" pitchFamily="66" charset="0"/>
                <a:ea typeface="+mn-ea"/>
                <a:cs typeface="+mn-cs"/>
              </a:rPr>
              <a:t>Thank You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7E2026-917F-487D-BB12-0EC782961ABD}"/>
              </a:ext>
            </a:extLst>
          </p:cNvPr>
          <p:cNvSpPr txBox="1"/>
          <p:nvPr/>
        </p:nvSpPr>
        <p:spPr>
          <a:xfrm>
            <a:off x="9203902" y="616911"/>
            <a:ext cx="2660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eestyle Script" panose="030804020302050B0404" pitchFamily="66" charset="0"/>
                <a:ea typeface="+mn-ea"/>
                <a:cs typeface="+mn-cs"/>
              </a:rPr>
              <a:t>Sponsors!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eestyle Script" panose="030804020302050B04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54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0272" y="2104845"/>
            <a:ext cx="6349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Demo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3F719B-F1BB-460A-A374-A9E69ED48519}"/>
              </a:ext>
            </a:extLst>
          </p:cNvPr>
          <p:cNvSpPr/>
          <p:nvPr/>
        </p:nvSpPr>
        <p:spPr>
          <a:xfrm>
            <a:off x="3180272" y="3951700"/>
            <a:ext cx="4757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https://www.youtube.com/watch?v=Pw6FIysk2FY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351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SP-PnP-JS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Patterns and Practices JavaScript Core Library was created to help developers by simplifying common operations within SharePoint and the SharePoint Framework</a:t>
            </a:r>
          </a:p>
          <a:p>
            <a:r>
              <a:rPr lang="en-US" dirty="0"/>
              <a:t>Fluent API for working with the full SharePoint REST API as well as utility and helper functions</a:t>
            </a:r>
          </a:p>
        </p:txBody>
      </p:sp>
    </p:spTree>
    <p:extLst>
      <p:ext uri="{BB962C8B-B14F-4D97-AF65-F5344CB8AC3E}">
        <p14:creationId xmlns:p14="http://schemas.microsoft.com/office/powerpoint/2010/main" val="41156996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0272" y="2104845"/>
            <a:ext cx="6349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Demo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7D1319-B96D-465B-97CF-F487051ED708}"/>
              </a:ext>
            </a:extLst>
          </p:cNvPr>
          <p:cNvSpPr/>
          <p:nvPr/>
        </p:nvSpPr>
        <p:spPr>
          <a:xfrm>
            <a:off x="3012563" y="4337013"/>
            <a:ext cx="2842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https://youtu.be/ydgSi6r4yo8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7038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Scalable web services</a:t>
            </a:r>
          </a:p>
          <a:p>
            <a:r>
              <a:rPr lang="en-US" dirty="0"/>
              <a:t>Can use different languages: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F#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Batch</a:t>
            </a:r>
          </a:p>
          <a:p>
            <a:pPr lvl="1"/>
            <a:r>
              <a:rPr lang="en-US" dirty="0"/>
              <a:t>Bash</a:t>
            </a:r>
          </a:p>
          <a:p>
            <a:pPr lvl="1"/>
            <a:r>
              <a:rPr lang="en-US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4222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0272" y="2104845"/>
            <a:ext cx="6349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11A61F-50A7-4932-85C5-BAF936EAA3E8}"/>
              </a:ext>
            </a:extLst>
          </p:cNvPr>
          <p:cNvSpPr/>
          <p:nvPr/>
        </p:nvSpPr>
        <p:spPr>
          <a:xfrm>
            <a:off x="3180272" y="3807927"/>
            <a:ext cx="3062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https://youtu.be/kh6aRSRM_yo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3912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2" name="Picture 2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Question Button by ricardomai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52616" y="962902"/>
            <a:ext cx="4176384" cy="23808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800" cap="all">
                <a:latin typeface="+mj-lt"/>
                <a:ea typeface="+mj-ea"/>
                <a:cs typeface="+mj-c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1880720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848913" y="4421178"/>
            <a:ext cx="64739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/>
            <a:r>
              <a:rPr lang="en-US" sz="3000" b="1" spc="-113" dirty="0">
                <a:solidFill>
                  <a:prstClr val="white"/>
                </a:solidFill>
                <a:latin typeface="Hevetica"/>
                <a:ea typeface="Roboto" panose="02000000000000000000" pitchFamily="2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36463" y="5463454"/>
            <a:ext cx="1491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900" dirty="0">
                <a:solidFill>
                  <a:prstClr val="white"/>
                </a:solidFill>
                <a:latin typeface="Gotham Book"/>
                <a:ea typeface="Open Sans" panose="020B0606030504020204" pitchFamily="34" charset="0"/>
                <a:cs typeface="Open Sans" panose="020B0606030504020204" pitchFamily="34" charset="0"/>
              </a:rPr>
              <a:t>www.sharepointknight.com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36463" y="5724720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900" dirty="0">
                <a:solidFill>
                  <a:prstClr val="white"/>
                </a:solidFill>
                <a:latin typeface="Gotham Book"/>
                <a:ea typeface="Open Sans" panose="020B0606030504020204" pitchFamily="34" charset="0"/>
                <a:cs typeface="Open Sans" panose="020B0606030504020204" pitchFamily="34" charset="0"/>
              </a:rPr>
              <a:t>ryan@sharepointknight.com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20039" y="5493047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900" dirty="0">
                <a:solidFill>
                  <a:prstClr val="white"/>
                </a:solidFill>
                <a:latin typeface="Gotham Book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en-US" sz="900" dirty="0" err="1">
                <a:solidFill>
                  <a:prstClr val="white"/>
                </a:solidFill>
                <a:latin typeface="Gotham Book"/>
                <a:ea typeface="Open Sans" panose="020B0606030504020204" pitchFamily="34" charset="0"/>
                <a:cs typeface="Open Sans" panose="020B0606030504020204" pitchFamily="34" charset="0"/>
              </a:rPr>
              <a:t>shrpntknight</a:t>
            </a:r>
            <a:endParaRPr lang="en-US" sz="900" dirty="0">
              <a:solidFill>
                <a:prstClr val="white"/>
              </a:solidFill>
              <a:latin typeface="Gotham Book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Freeform 184"/>
          <p:cNvSpPr>
            <a:spLocks/>
          </p:cNvSpPr>
          <p:nvPr/>
        </p:nvSpPr>
        <p:spPr bwMode="auto">
          <a:xfrm>
            <a:off x="6398960" y="5524292"/>
            <a:ext cx="193139" cy="156865"/>
          </a:xfrm>
          <a:custGeom>
            <a:avLst/>
            <a:gdLst>
              <a:gd name="T0" fmla="*/ 393 w 393"/>
              <a:gd name="T1" fmla="*/ 38 h 319"/>
              <a:gd name="T2" fmla="*/ 347 w 393"/>
              <a:gd name="T3" fmla="*/ 52 h 319"/>
              <a:gd name="T4" fmla="*/ 359 w 393"/>
              <a:gd name="T5" fmla="*/ 42 h 319"/>
              <a:gd name="T6" fmla="*/ 377 w 393"/>
              <a:gd name="T7" fmla="*/ 20 h 319"/>
              <a:gd name="T8" fmla="*/ 383 w 393"/>
              <a:gd name="T9" fmla="*/ 6 h 319"/>
              <a:gd name="T10" fmla="*/ 345 w 393"/>
              <a:gd name="T11" fmla="*/ 22 h 319"/>
              <a:gd name="T12" fmla="*/ 331 w 393"/>
              <a:gd name="T13" fmla="*/ 26 h 319"/>
              <a:gd name="T14" fmla="*/ 305 w 393"/>
              <a:gd name="T15" fmla="*/ 8 h 319"/>
              <a:gd name="T16" fmla="*/ 273 w 393"/>
              <a:gd name="T17" fmla="*/ 0 h 319"/>
              <a:gd name="T18" fmla="*/ 255 w 393"/>
              <a:gd name="T19" fmla="*/ 2 h 319"/>
              <a:gd name="T20" fmla="*/ 227 w 393"/>
              <a:gd name="T21" fmla="*/ 14 h 319"/>
              <a:gd name="T22" fmla="*/ 205 w 393"/>
              <a:gd name="T23" fmla="*/ 36 h 319"/>
              <a:gd name="T24" fmla="*/ 193 w 393"/>
              <a:gd name="T25" fmla="*/ 64 h 319"/>
              <a:gd name="T26" fmla="*/ 191 w 393"/>
              <a:gd name="T27" fmla="*/ 82 h 319"/>
              <a:gd name="T28" fmla="*/ 193 w 393"/>
              <a:gd name="T29" fmla="*/ 100 h 319"/>
              <a:gd name="T30" fmla="*/ 145 w 393"/>
              <a:gd name="T31" fmla="*/ 92 h 319"/>
              <a:gd name="T32" fmla="*/ 99 w 393"/>
              <a:gd name="T33" fmla="*/ 74 h 319"/>
              <a:gd name="T34" fmla="*/ 62 w 393"/>
              <a:gd name="T35" fmla="*/ 48 h 319"/>
              <a:gd name="T36" fmla="*/ 28 w 393"/>
              <a:gd name="T37" fmla="*/ 16 h 319"/>
              <a:gd name="T38" fmla="*/ 24 w 393"/>
              <a:gd name="T39" fmla="*/ 24 h 319"/>
              <a:gd name="T40" fmla="*/ 18 w 393"/>
              <a:gd name="T41" fmla="*/ 44 h 319"/>
              <a:gd name="T42" fmla="*/ 16 w 393"/>
              <a:gd name="T43" fmla="*/ 56 h 319"/>
              <a:gd name="T44" fmla="*/ 20 w 393"/>
              <a:gd name="T45" fmla="*/ 76 h 319"/>
              <a:gd name="T46" fmla="*/ 26 w 393"/>
              <a:gd name="T47" fmla="*/ 94 h 319"/>
              <a:gd name="T48" fmla="*/ 52 w 393"/>
              <a:gd name="T49" fmla="*/ 124 h 319"/>
              <a:gd name="T50" fmla="*/ 34 w 393"/>
              <a:gd name="T51" fmla="*/ 120 h 319"/>
              <a:gd name="T52" fmla="*/ 16 w 393"/>
              <a:gd name="T53" fmla="*/ 114 h 319"/>
              <a:gd name="T54" fmla="*/ 16 w 393"/>
              <a:gd name="T55" fmla="*/ 114 h 319"/>
              <a:gd name="T56" fmla="*/ 22 w 393"/>
              <a:gd name="T57" fmla="*/ 142 h 319"/>
              <a:gd name="T58" fmla="*/ 34 w 393"/>
              <a:gd name="T59" fmla="*/ 166 h 319"/>
              <a:gd name="T60" fmla="*/ 56 w 393"/>
              <a:gd name="T61" fmla="*/ 183 h 319"/>
              <a:gd name="T62" fmla="*/ 82 w 393"/>
              <a:gd name="T63" fmla="*/ 193 h 319"/>
              <a:gd name="T64" fmla="*/ 70 w 393"/>
              <a:gd name="T65" fmla="*/ 195 h 319"/>
              <a:gd name="T66" fmla="*/ 60 w 393"/>
              <a:gd name="T67" fmla="*/ 195 h 319"/>
              <a:gd name="T68" fmla="*/ 44 w 393"/>
              <a:gd name="T69" fmla="*/ 193 h 319"/>
              <a:gd name="T70" fmla="*/ 56 w 393"/>
              <a:gd name="T71" fmla="*/ 215 h 319"/>
              <a:gd name="T72" fmla="*/ 72 w 393"/>
              <a:gd name="T73" fmla="*/ 233 h 319"/>
              <a:gd name="T74" fmla="*/ 93 w 393"/>
              <a:gd name="T75" fmla="*/ 245 h 319"/>
              <a:gd name="T76" fmla="*/ 119 w 393"/>
              <a:gd name="T77" fmla="*/ 249 h 319"/>
              <a:gd name="T78" fmla="*/ 97 w 393"/>
              <a:gd name="T79" fmla="*/ 265 h 319"/>
              <a:gd name="T80" fmla="*/ 48 w 393"/>
              <a:gd name="T81" fmla="*/ 283 h 319"/>
              <a:gd name="T82" fmla="*/ 20 w 393"/>
              <a:gd name="T83" fmla="*/ 285 h 319"/>
              <a:gd name="T84" fmla="*/ 0 w 393"/>
              <a:gd name="T85" fmla="*/ 283 h 319"/>
              <a:gd name="T86" fmla="*/ 28 w 393"/>
              <a:gd name="T87" fmla="*/ 299 h 319"/>
              <a:gd name="T88" fmla="*/ 89 w 393"/>
              <a:gd name="T89" fmla="*/ 317 h 319"/>
              <a:gd name="T90" fmla="*/ 123 w 393"/>
              <a:gd name="T91" fmla="*/ 319 h 319"/>
              <a:gd name="T92" fmla="*/ 151 w 393"/>
              <a:gd name="T93" fmla="*/ 319 h 319"/>
              <a:gd name="T94" fmla="*/ 199 w 393"/>
              <a:gd name="T95" fmla="*/ 307 h 319"/>
              <a:gd name="T96" fmla="*/ 243 w 393"/>
              <a:gd name="T97" fmla="*/ 287 h 319"/>
              <a:gd name="T98" fmla="*/ 279 w 393"/>
              <a:gd name="T99" fmla="*/ 261 h 319"/>
              <a:gd name="T100" fmla="*/ 307 w 393"/>
              <a:gd name="T101" fmla="*/ 227 h 319"/>
              <a:gd name="T102" fmla="*/ 329 w 393"/>
              <a:gd name="T103" fmla="*/ 191 h 319"/>
              <a:gd name="T104" fmla="*/ 345 w 393"/>
              <a:gd name="T105" fmla="*/ 152 h 319"/>
              <a:gd name="T106" fmla="*/ 353 w 393"/>
              <a:gd name="T107" fmla="*/ 110 h 319"/>
              <a:gd name="T108" fmla="*/ 353 w 393"/>
              <a:gd name="T109" fmla="*/ 90 h 319"/>
              <a:gd name="T110" fmla="*/ 353 w 393"/>
              <a:gd name="T111" fmla="*/ 80 h 319"/>
              <a:gd name="T112" fmla="*/ 375 w 393"/>
              <a:gd name="T113" fmla="*/ 62 h 319"/>
              <a:gd name="T114" fmla="*/ 393 w 393"/>
              <a:gd name="T115" fmla="*/ 3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3" h="319">
                <a:moveTo>
                  <a:pt x="393" y="38"/>
                </a:moveTo>
                <a:lnTo>
                  <a:pt x="393" y="38"/>
                </a:lnTo>
                <a:lnTo>
                  <a:pt x="371" y="46"/>
                </a:lnTo>
                <a:lnTo>
                  <a:pt x="347" y="52"/>
                </a:lnTo>
                <a:lnTo>
                  <a:pt x="347" y="52"/>
                </a:lnTo>
                <a:lnTo>
                  <a:pt x="359" y="42"/>
                </a:lnTo>
                <a:lnTo>
                  <a:pt x="369" y="32"/>
                </a:lnTo>
                <a:lnTo>
                  <a:pt x="377" y="20"/>
                </a:lnTo>
                <a:lnTo>
                  <a:pt x="383" y="6"/>
                </a:lnTo>
                <a:lnTo>
                  <a:pt x="383" y="6"/>
                </a:lnTo>
                <a:lnTo>
                  <a:pt x="357" y="18"/>
                </a:lnTo>
                <a:lnTo>
                  <a:pt x="345" y="22"/>
                </a:lnTo>
                <a:lnTo>
                  <a:pt x="331" y="26"/>
                </a:lnTo>
                <a:lnTo>
                  <a:pt x="331" y="26"/>
                </a:lnTo>
                <a:lnTo>
                  <a:pt x="319" y="16"/>
                </a:lnTo>
                <a:lnTo>
                  <a:pt x="305" y="8"/>
                </a:lnTo>
                <a:lnTo>
                  <a:pt x="289" y="2"/>
                </a:lnTo>
                <a:lnTo>
                  <a:pt x="273" y="0"/>
                </a:lnTo>
                <a:lnTo>
                  <a:pt x="273" y="0"/>
                </a:lnTo>
                <a:lnTo>
                  <a:pt x="255" y="2"/>
                </a:lnTo>
                <a:lnTo>
                  <a:pt x="241" y="6"/>
                </a:lnTo>
                <a:lnTo>
                  <a:pt x="227" y="14"/>
                </a:lnTo>
                <a:lnTo>
                  <a:pt x="215" y="24"/>
                </a:lnTo>
                <a:lnTo>
                  <a:pt x="205" y="36"/>
                </a:lnTo>
                <a:lnTo>
                  <a:pt x="197" y="50"/>
                </a:lnTo>
                <a:lnTo>
                  <a:pt x="193" y="64"/>
                </a:lnTo>
                <a:lnTo>
                  <a:pt x="191" y="82"/>
                </a:lnTo>
                <a:lnTo>
                  <a:pt x="191" y="82"/>
                </a:lnTo>
                <a:lnTo>
                  <a:pt x="193" y="100"/>
                </a:lnTo>
                <a:lnTo>
                  <a:pt x="193" y="100"/>
                </a:lnTo>
                <a:lnTo>
                  <a:pt x="169" y="98"/>
                </a:lnTo>
                <a:lnTo>
                  <a:pt x="145" y="92"/>
                </a:lnTo>
                <a:lnTo>
                  <a:pt x="121" y="84"/>
                </a:lnTo>
                <a:lnTo>
                  <a:pt x="99" y="74"/>
                </a:lnTo>
                <a:lnTo>
                  <a:pt x="80" y="62"/>
                </a:lnTo>
                <a:lnTo>
                  <a:pt x="62" y="48"/>
                </a:lnTo>
                <a:lnTo>
                  <a:pt x="44" y="32"/>
                </a:lnTo>
                <a:lnTo>
                  <a:pt x="28" y="16"/>
                </a:lnTo>
                <a:lnTo>
                  <a:pt x="28" y="16"/>
                </a:lnTo>
                <a:lnTo>
                  <a:pt x="24" y="24"/>
                </a:lnTo>
                <a:lnTo>
                  <a:pt x="20" y="34"/>
                </a:lnTo>
                <a:lnTo>
                  <a:pt x="18" y="44"/>
                </a:lnTo>
                <a:lnTo>
                  <a:pt x="16" y="56"/>
                </a:lnTo>
                <a:lnTo>
                  <a:pt x="16" y="56"/>
                </a:lnTo>
                <a:lnTo>
                  <a:pt x="18" y="66"/>
                </a:lnTo>
                <a:lnTo>
                  <a:pt x="20" y="76"/>
                </a:lnTo>
                <a:lnTo>
                  <a:pt x="22" y="86"/>
                </a:lnTo>
                <a:lnTo>
                  <a:pt x="26" y="94"/>
                </a:lnTo>
                <a:lnTo>
                  <a:pt x="38" y="110"/>
                </a:lnTo>
                <a:lnTo>
                  <a:pt x="52" y="124"/>
                </a:lnTo>
                <a:lnTo>
                  <a:pt x="52" y="124"/>
                </a:lnTo>
                <a:lnTo>
                  <a:pt x="34" y="120"/>
                </a:lnTo>
                <a:lnTo>
                  <a:pt x="16" y="114"/>
                </a:lnTo>
                <a:lnTo>
                  <a:pt x="16" y="114"/>
                </a:lnTo>
                <a:lnTo>
                  <a:pt x="16" y="114"/>
                </a:lnTo>
                <a:lnTo>
                  <a:pt x="16" y="114"/>
                </a:lnTo>
                <a:lnTo>
                  <a:pt x="18" y="128"/>
                </a:lnTo>
                <a:lnTo>
                  <a:pt x="22" y="142"/>
                </a:lnTo>
                <a:lnTo>
                  <a:pt x="26" y="154"/>
                </a:lnTo>
                <a:lnTo>
                  <a:pt x="34" y="166"/>
                </a:lnTo>
                <a:lnTo>
                  <a:pt x="44" y="176"/>
                </a:lnTo>
                <a:lnTo>
                  <a:pt x="56" y="183"/>
                </a:lnTo>
                <a:lnTo>
                  <a:pt x="68" y="189"/>
                </a:lnTo>
                <a:lnTo>
                  <a:pt x="82" y="193"/>
                </a:lnTo>
                <a:lnTo>
                  <a:pt x="82" y="193"/>
                </a:lnTo>
                <a:lnTo>
                  <a:pt x="70" y="195"/>
                </a:lnTo>
                <a:lnTo>
                  <a:pt x="60" y="195"/>
                </a:lnTo>
                <a:lnTo>
                  <a:pt x="60" y="195"/>
                </a:lnTo>
                <a:lnTo>
                  <a:pt x="44" y="193"/>
                </a:lnTo>
                <a:lnTo>
                  <a:pt x="44" y="193"/>
                </a:lnTo>
                <a:lnTo>
                  <a:pt x="50" y="205"/>
                </a:lnTo>
                <a:lnTo>
                  <a:pt x="56" y="215"/>
                </a:lnTo>
                <a:lnTo>
                  <a:pt x="64" y="225"/>
                </a:lnTo>
                <a:lnTo>
                  <a:pt x="72" y="233"/>
                </a:lnTo>
                <a:lnTo>
                  <a:pt x="84" y="241"/>
                </a:lnTo>
                <a:lnTo>
                  <a:pt x="93" y="245"/>
                </a:lnTo>
                <a:lnTo>
                  <a:pt x="107" y="249"/>
                </a:lnTo>
                <a:lnTo>
                  <a:pt x="119" y="249"/>
                </a:lnTo>
                <a:lnTo>
                  <a:pt x="119" y="249"/>
                </a:lnTo>
                <a:lnTo>
                  <a:pt x="97" y="265"/>
                </a:lnTo>
                <a:lnTo>
                  <a:pt x="74" y="275"/>
                </a:lnTo>
                <a:lnTo>
                  <a:pt x="48" y="283"/>
                </a:lnTo>
                <a:lnTo>
                  <a:pt x="34" y="283"/>
                </a:lnTo>
                <a:lnTo>
                  <a:pt x="20" y="285"/>
                </a:lnTo>
                <a:lnTo>
                  <a:pt x="20" y="285"/>
                </a:lnTo>
                <a:lnTo>
                  <a:pt x="0" y="283"/>
                </a:lnTo>
                <a:lnTo>
                  <a:pt x="0" y="283"/>
                </a:lnTo>
                <a:lnTo>
                  <a:pt x="28" y="299"/>
                </a:lnTo>
                <a:lnTo>
                  <a:pt x="58" y="311"/>
                </a:lnTo>
                <a:lnTo>
                  <a:pt x="89" y="317"/>
                </a:lnTo>
                <a:lnTo>
                  <a:pt x="107" y="319"/>
                </a:lnTo>
                <a:lnTo>
                  <a:pt x="123" y="319"/>
                </a:lnTo>
                <a:lnTo>
                  <a:pt x="123" y="319"/>
                </a:lnTo>
                <a:lnTo>
                  <a:pt x="151" y="319"/>
                </a:lnTo>
                <a:lnTo>
                  <a:pt x="175" y="315"/>
                </a:lnTo>
                <a:lnTo>
                  <a:pt x="199" y="307"/>
                </a:lnTo>
                <a:lnTo>
                  <a:pt x="223" y="299"/>
                </a:lnTo>
                <a:lnTo>
                  <a:pt x="243" y="287"/>
                </a:lnTo>
                <a:lnTo>
                  <a:pt x="261" y="275"/>
                </a:lnTo>
                <a:lnTo>
                  <a:pt x="279" y="261"/>
                </a:lnTo>
                <a:lnTo>
                  <a:pt x="295" y="245"/>
                </a:lnTo>
                <a:lnTo>
                  <a:pt x="307" y="227"/>
                </a:lnTo>
                <a:lnTo>
                  <a:pt x="319" y="209"/>
                </a:lnTo>
                <a:lnTo>
                  <a:pt x="329" y="191"/>
                </a:lnTo>
                <a:lnTo>
                  <a:pt x="339" y="172"/>
                </a:lnTo>
                <a:lnTo>
                  <a:pt x="345" y="152"/>
                </a:lnTo>
                <a:lnTo>
                  <a:pt x="349" y="132"/>
                </a:lnTo>
                <a:lnTo>
                  <a:pt x="353" y="110"/>
                </a:lnTo>
                <a:lnTo>
                  <a:pt x="353" y="90"/>
                </a:lnTo>
                <a:lnTo>
                  <a:pt x="353" y="90"/>
                </a:lnTo>
                <a:lnTo>
                  <a:pt x="353" y="80"/>
                </a:lnTo>
                <a:lnTo>
                  <a:pt x="353" y="80"/>
                </a:lnTo>
                <a:lnTo>
                  <a:pt x="365" y="72"/>
                </a:lnTo>
                <a:lnTo>
                  <a:pt x="375" y="62"/>
                </a:lnTo>
                <a:lnTo>
                  <a:pt x="385" y="50"/>
                </a:lnTo>
                <a:lnTo>
                  <a:pt x="393" y="38"/>
                </a:lnTo>
                <a:lnTo>
                  <a:pt x="393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914400"/>
            <a:endParaRPr lang="en-US" sz="1350">
              <a:solidFill>
                <a:prstClr val="white"/>
              </a:solidFill>
              <a:latin typeface="Gotham Book"/>
            </a:endParaRPr>
          </a:p>
        </p:txBody>
      </p:sp>
      <p:sp>
        <p:nvSpPr>
          <p:cNvPr id="15" name="Freeform 2563"/>
          <p:cNvSpPr>
            <a:spLocks/>
          </p:cNvSpPr>
          <p:nvPr/>
        </p:nvSpPr>
        <p:spPr bwMode="auto">
          <a:xfrm>
            <a:off x="4003393" y="5506122"/>
            <a:ext cx="178102" cy="178102"/>
          </a:xfrm>
          <a:custGeom>
            <a:avLst/>
            <a:gdLst>
              <a:gd name="T0" fmla="*/ 778 w 901"/>
              <a:gd name="T1" fmla="*/ 173 h 901"/>
              <a:gd name="T2" fmla="*/ 751 w 901"/>
              <a:gd name="T3" fmla="*/ 234 h 901"/>
              <a:gd name="T4" fmla="*/ 691 w 901"/>
              <a:gd name="T5" fmla="*/ 292 h 901"/>
              <a:gd name="T6" fmla="*/ 610 w 901"/>
              <a:gd name="T7" fmla="*/ 300 h 901"/>
              <a:gd name="T8" fmla="*/ 553 w 901"/>
              <a:gd name="T9" fmla="*/ 325 h 901"/>
              <a:gd name="T10" fmla="*/ 544 w 901"/>
              <a:gd name="T11" fmla="*/ 337 h 901"/>
              <a:gd name="T12" fmla="*/ 566 w 901"/>
              <a:gd name="T13" fmla="*/ 361 h 901"/>
              <a:gd name="T14" fmla="*/ 596 w 901"/>
              <a:gd name="T15" fmla="*/ 420 h 901"/>
              <a:gd name="T16" fmla="*/ 644 w 901"/>
              <a:gd name="T17" fmla="*/ 417 h 901"/>
              <a:gd name="T18" fmla="*/ 650 w 901"/>
              <a:gd name="T19" fmla="*/ 448 h 901"/>
              <a:gd name="T20" fmla="*/ 601 w 901"/>
              <a:gd name="T21" fmla="*/ 521 h 901"/>
              <a:gd name="T22" fmla="*/ 565 w 901"/>
              <a:gd name="T23" fmla="*/ 568 h 901"/>
              <a:gd name="T24" fmla="*/ 587 w 901"/>
              <a:gd name="T25" fmla="*/ 593 h 901"/>
              <a:gd name="T26" fmla="*/ 588 w 901"/>
              <a:gd name="T27" fmla="*/ 616 h 901"/>
              <a:gd name="T28" fmla="*/ 531 w 901"/>
              <a:gd name="T29" fmla="*/ 657 h 901"/>
              <a:gd name="T30" fmla="*/ 517 w 901"/>
              <a:gd name="T31" fmla="*/ 703 h 901"/>
              <a:gd name="T32" fmla="*/ 467 w 901"/>
              <a:gd name="T33" fmla="*/ 746 h 901"/>
              <a:gd name="T34" fmla="*/ 409 w 901"/>
              <a:gd name="T35" fmla="*/ 753 h 901"/>
              <a:gd name="T36" fmla="*/ 369 w 901"/>
              <a:gd name="T37" fmla="*/ 697 h 901"/>
              <a:gd name="T38" fmla="*/ 362 w 901"/>
              <a:gd name="T39" fmla="*/ 638 h 901"/>
              <a:gd name="T40" fmla="*/ 373 w 901"/>
              <a:gd name="T41" fmla="*/ 595 h 901"/>
              <a:gd name="T42" fmla="*/ 336 w 901"/>
              <a:gd name="T43" fmla="*/ 532 h 901"/>
              <a:gd name="T44" fmla="*/ 309 w 901"/>
              <a:gd name="T45" fmla="*/ 491 h 901"/>
              <a:gd name="T46" fmla="*/ 244 w 901"/>
              <a:gd name="T47" fmla="*/ 488 h 901"/>
              <a:gd name="T48" fmla="*/ 185 w 901"/>
              <a:gd name="T49" fmla="*/ 471 h 901"/>
              <a:gd name="T50" fmla="*/ 167 w 901"/>
              <a:gd name="T51" fmla="*/ 416 h 901"/>
              <a:gd name="T52" fmla="*/ 175 w 901"/>
              <a:gd name="T53" fmla="*/ 357 h 901"/>
              <a:gd name="T54" fmla="*/ 211 w 901"/>
              <a:gd name="T55" fmla="*/ 288 h 901"/>
              <a:gd name="T56" fmla="*/ 253 w 901"/>
              <a:gd name="T57" fmla="*/ 263 h 901"/>
              <a:gd name="T58" fmla="*/ 325 w 901"/>
              <a:gd name="T59" fmla="*/ 258 h 901"/>
              <a:gd name="T60" fmla="*/ 353 w 901"/>
              <a:gd name="T61" fmla="*/ 272 h 901"/>
              <a:gd name="T62" fmla="*/ 381 w 901"/>
              <a:gd name="T63" fmla="*/ 294 h 901"/>
              <a:gd name="T64" fmla="*/ 473 w 901"/>
              <a:gd name="T65" fmla="*/ 285 h 901"/>
              <a:gd name="T66" fmla="*/ 510 w 901"/>
              <a:gd name="T67" fmla="*/ 185 h 901"/>
              <a:gd name="T68" fmla="*/ 492 w 901"/>
              <a:gd name="T69" fmla="*/ 165 h 901"/>
              <a:gd name="T70" fmla="*/ 455 w 901"/>
              <a:gd name="T71" fmla="*/ 175 h 901"/>
              <a:gd name="T72" fmla="*/ 425 w 901"/>
              <a:gd name="T73" fmla="*/ 160 h 901"/>
              <a:gd name="T74" fmla="*/ 413 w 901"/>
              <a:gd name="T75" fmla="*/ 124 h 901"/>
              <a:gd name="T76" fmla="*/ 430 w 901"/>
              <a:gd name="T77" fmla="*/ 93 h 901"/>
              <a:gd name="T78" fmla="*/ 510 w 901"/>
              <a:gd name="T79" fmla="*/ 51 h 901"/>
              <a:gd name="T80" fmla="*/ 608 w 901"/>
              <a:gd name="T81" fmla="*/ 31 h 901"/>
              <a:gd name="T82" fmla="*/ 514 w 901"/>
              <a:gd name="T83" fmla="*/ 5 h 901"/>
              <a:gd name="T84" fmla="*/ 382 w 901"/>
              <a:gd name="T85" fmla="*/ 6 h 901"/>
              <a:gd name="T86" fmla="*/ 255 w 901"/>
              <a:gd name="T87" fmla="*/ 44 h 901"/>
              <a:gd name="T88" fmla="*/ 147 w 901"/>
              <a:gd name="T89" fmla="*/ 118 h 901"/>
              <a:gd name="T90" fmla="*/ 65 w 901"/>
              <a:gd name="T91" fmla="*/ 217 h 901"/>
              <a:gd name="T92" fmla="*/ 14 w 901"/>
              <a:gd name="T93" fmla="*/ 338 h 901"/>
              <a:gd name="T94" fmla="*/ 1 w 901"/>
              <a:gd name="T95" fmla="*/ 474 h 901"/>
              <a:gd name="T96" fmla="*/ 27 w 901"/>
              <a:gd name="T97" fmla="*/ 606 h 901"/>
              <a:gd name="T98" fmla="*/ 90 w 901"/>
              <a:gd name="T99" fmla="*/ 720 h 901"/>
              <a:gd name="T100" fmla="*/ 182 w 901"/>
              <a:gd name="T101" fmla="*/ 812 h 901"/>
              <a:gd name="T102" fmla="*/ 296 w 901"/>
              <a:gd name="T103" fmla="*/ 874 h 901"/>
              <a:gd name="T104" fmla="*/ 427 w 901"/>
              <a:gd name="T105" fmla="*/ 901 h 901"/>
              <a:gd name="T106" fmla="*/ 563 w 901"/>
              <a:gd name="T107" fmla="*/ 886 h 901"/>
              <a:gd name="T108" fmla="*/ 684 w 901"/>
              <a:gd name="T109" fmla="*/ 836 h 901"/>
              <a:gd name="T110" fmla="*/ 784 w 901"/>
              <a:gd name="T111" fmla="*/ 753 h 901"/>
              <a:gd name="T112" fmla="*/ 857 w 901"/>
              <a:gd name="T113" fmla="*/ 645 h 901"/>
              <a:gd name="T114" fmla="*/ 896 w 901"/>
              <a:gd name="T115" fmla="*/ 519 h 901"/>
              <a:gd name="T116" fmla="*/ 896 w 901"/>
              <a:gd name="T117" fmla="*/ 386 h 901"/>
              <a:gd name="T118" fmla="*/ 860 w 901"/>
              <a:gd name="T119" fmla="*/ 264 h 901"/>
              <a:gd name="T120" fmla="*/ 794 w 901"/>
              <a:gd name="T121" fmla="*/ 1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1" h="901">
                <a:moveTo>
                  <a:pt x="781" y="144"/>
                </a:moveTo>
                <a:lnTo>
                  <a:pt x="781" y="148"/>
                </a:lnTo>
                <a:lnTo>
                  <a:pt x="781" y="150"/>
                </a:lnTo>
                <a:lnTo>
                  <a:pt x="781" y="158"/>
                </a:lnTo>
                <a:lnTo>
                  <a:pt x="779" y="165"/>
                </a:lnTo>
                <a:lnTo>
                  <a:pt x="778" y="173"/>
                </a:lnTo>
                <a:lnTo>
                  <a:pt x="775" y="183"/>
                </a:lnTo>
                <a:lnTo>
                  <a:pt x="772" y="192"/>
                </a:lnTo>
                <a:lnTo>
                  <a:pt x="768" y="203"/>
                </a:lnTo>
                <a:lnTo>
                  <a:pt x="763" y="213"/>
                </a:lnTo>
                <a:lnTo>
                  <a:pt x="757" y="224"/>
                </a:lnTo>
                <a:lnTo>
                  <a:pt x="751" y="234"/>
                </a:lnTo>
                <a:lnTo>
                  <a:pt x="744" y="245"/>
                </a:lnTo>
                <a:lnTo>
                  <a:pt x="735" y="255"/>
                </a:lnTo>
                <a:lnTo>
                  <a:pt x="725" y="264"/>
                </a:lnTo>
                <a:lnTo>
                  <a:pt x="716" y="274"/>
                </a:lnTo>
                <a:lnTo>
                  <a:pt x="703" y="283"/>
                </a:lnTo>
                <a:lnTo>
                  <a:pt x="691" y="292"/>
                </a:lnTo>
                <a:lnTo>
                  <a:pt x="678" y="300"/>
                </a:lnTo>
                <a:lnTo>
                  <a:pt x="664" y="296"/>
                </a:lnTo>
                <a:lnTo>
                  <a:pt x="650" y="295"/>
                </a:lnTo>
                <a:lnTo>
                  <a:pt x="636" y="295"/>
                </a:lnTo>
                <a:lnTo>
                  <a:pt x="622" y="297"/>
                </a:lnTo>
                <a:lnTo>
                  <a:pt x="610" y="300"/>
                </a:lnTo>
                <a:lnTo>
                  <a:pt x="598" y="303"/>
                </a:lnTo>
                <a:lnTo>
                  <a:pt x="587" y="306"/>
                </a:lnTo>
                <a:lnTo>
                  <a:pt x="576" y="311"/>
                </a:lnTo>
                <a:lnTo>
                  <a:pt x="567" y="315"/>
                </a:lnTo>
                <a:lnTo>
                  <a:pt x="559" y="321"/>
                </a:lnTo>
                <a:lnTo>
                  <a:pt x="553" y="325"/>
                </a:lnTo>
                <a:lnTo>
                  <a:pt x="547" y="328"/>
                </a:lnTo>
                <a:lnTo>
                  <a:pt x="544" y="332"/>
                </a:lnTo>
                <a:lnTo>
                  <a:pt x="543" y="335"/>
                </a:lnTo>
                <a:lnTo>
                  <a:pt x="543" y="336"/>
                </a:lnTo>
                <a:lnTo>
                  <a:pt x="543" y="336"/>
                </a:lnTo>
                <a:lnTo>
                  <a:pt x="544" y="337"/>
                </a:lnTo>
                <a:lnTo>
                  <a:pt x="545" y="337"/>
                </a:lnTo>
                <a:lnTo>
                  <a:pt x="548" y="338"/>
                </a:lnTo>
                <a:lnTo>
                  <a:pt x="553" y="340"/>
                </a:lnTo>
                <a:lnTo>
                  <a:pt x="556" y="344"/>
                </a:lnTo>
                <a:lnTo>
                  <a:pt x="559" y="349"/>
                </a:lnTo>
                <a:lnTo>
                  <a:pt x="566" y="361"/>
                </a:lnTo>
                <a:lnTo>
                  <a:pt x="571" y="375"/>
                </a:lnTo>
                <a:lnTo>
                  <a:pt x="580" y="401"/>
                </a:lnTo>
                <a:lnTo>
                  <a:pt x="583" y="413"/>
                </a:lnTo>
                <a:lnTo>
                  <a:pt x="587" y="416"/>
                </a:lnTo>
                <a:lnTo>
                  <a:pt x="591" y="419"/>
                </a:lnTo>
                <a:lnTo>
                  <a:pt x="596" y="420"/>
                </a:lnTo>
                <a:lnTo>
                  <a:pt x="600" y="421"/>
                </a:lnTo>
                <a:lnTo>
                  <a:pt x="610" y="421"/>
                </a:lnTo>
                <a:lnTo>
                  <a:pt x="619" y="420"/>
                </a:lnTo>
                <a:lnTo>
                  <a:pt x="634" y="415"/>
                </a:lnTo>
                <a:lnTo>
                  <a:pt x="640" y="413"/>
                </a:lnTo>
                <a:lnTo>
                  <a:pt x="644" y="417"/>
                </a:lnTo>
                <a:lnTo>
                  <a:pt x="647" y="422"/>
                </a:lnTo>
                <a:lnTo>
                  <a:pt x="650" y="427"/>
                </a:lnTo>
                <a:lnTo>
                  <a:pt x="651" y="432"/>
                </a:lnTo>
                <a:lnTo>
                  <a:pt x="651" y="437"/>
                </a:lnTo>
                <a:lnTo>
                  <a:pt x="651" y="443"/>
                </a:lnTo>
                <a:lnTo>
                  <a:pt x="650" y="448"/>
                </a:lnTo>
                <a:lnTo>
                  <a:pt x="648" y="454"/>
                </a:lnTo>
                <a:lnTo>
                  <a:pt x="643" y="465"/>
                </a:lnTo>
                <a:lnTo>
                  <a:pt x="636" y="477"/>
                </a:lnTo>
                <a:lnTo>
                  <a:pt x="629" y="488"/>
                </a:lnTo>
                <a:lnTo>
                  <a:pt x="620" y="499"/>
                </a:lnTo>
                <a:lnTo>
                  <a:pt x="601" y="521"/>
                </a:lnTo>
                <a:lnTo>
                  <a:pt x="582" y="540"/>
                </a:lnTo>
                <a:lnTo>
                  <a:pt x="576" y="547"/>
                </a:lnTo>
                <a:lnTo>
                  <a:pt x="569" y="554"/>
                </a:lnTo>
                <a:lnTo>
                  <a:pt x="566" y="559"/>
                </a:lnTo>
                <a:lnTo>
                  <a:pt x="565" y="564"/>
                </a:lnTo>
                <a:lnTo>
                  <a:pt x="565" y="568"/>
                </a:lnTo>
                <a:lnTo>
                  <a:pt x="566" y="572"/>
                </a:lnTo>
                <a:lnTo>
                  <a:pt x="568" y="574"/>
                </a:lnTo>
                <a:lnTo>
                  <a:pt x="571" y="577"/>
                </a:lnTo>
                <a:lnTo>
                  <a:pt x="578" y="584"/>
                </a:lnTo>
                <a:lnTo>
                  <a:pt x="585" y="589"/>
                </a:lnTo>
                <a:lnTo>
                  <a:pt x="587" y="593"/>
                </a:lnTo>
                <a:lnTo>
                  <a:pt x="590" y="596"/>
                </a:lnTo>
                <a:lnTo>
                  <a:pt x="591" y="599"/>
                </a:lnTo>
                <a:lnTo>
                  <a:pt x="592" y="602"/>
                </a:lnTo>
                <a:lnTo>
                  <a:pt x="592" y="607"/>
                </a:lnTo>
                <a:lnTo>
                  <a:pt x="590" y="611"/>
                </a:lnTo>
                <a:lnTo>
                  <a:pt x="588" y="616"/>
                </a:lnTo>
                <a:lnTo>
                  <a:pt x="583" y="621"/>
                </a:lnTo>
                <a:lnTo>
                  <a:pt x="572" y="631"/>
                </a:lnTo>
                <a:lnTo>
                  <a:pt x="563" y="639"/>
                </a:lnTo>
                <a:lnTo>
                  <a:pt x="553" y="645"/>
                </a:lnTo>
                <a:lnTo>
                  <a:pt x="544" y="651"/>
                </a:lnTo>
                <a:lnTo>
                  <a:pt x="531" y="657"/>
                </a:lnTo>
                <a:lnTo>
                  <a:pt x="526" y="659"/>
                </a:lnTo>
                <a:lnTo>
                  <a:pt x="526" y="667"/>
                </a:lnTo>
                <a:lnTo>
                  <a:pt x="525" y="676"/>
                </a:lnTo>
                <a:lnTo>
                  <a:pt x="524" y="683"/>
                </a:lnTo>
                <a:lnTo>
                  <a:pt x="522" y="690"/>
                </a:lnTo>
                <a:lnTo>
                  <a:pt x="517" y="703"/>
                </a:lnTo>
                <a:lnTo>
                  <a:pt x="511" y="714"/>
                </a:lnTo>
                <a:lnTo>
                  <a:pt x="504" y="722"/>
                </a:lnTo>
                <a:lnTo>
                  <a:pt x="495" y="730"/>
                </a:lnTo>
                <a:lnTo>
                  <a:pt x="487" y="737"/>
                </a:lnTo>
                <a:lnTo>
                  <a:pt x="477" y="742"/>
                </a:lnTo>
                <a:lnTo>
                  <a:pt x="467" y="746"/>
                </a:lnTo>
                <a:lnTo>
                  <a:pt x="457" y="749"/>
                </a:lnTo>
                <a:lnTo>
                  <a:pt x="447" y="751"/>
                </a:lnTo>
                <a:lnTo>
                  <a:pt x="438" y="752"/>
                </a:lnTo>
                <a:lnTo>
                  <a:pt x="423" y="753"/>
                </a:lnTo>
                <a:lnTo>
                  <a:pt x="413" y="753"/>
                </a:lnTo>
                <a:lnTo>
                  <a:pt x="409" y="753"/>
                </a:lnTo>
                <a:lnTo>
                  <a:pt x="405" y="750"/>
                </a:lnTo>
                <a:lnTo>
                  <a:pt x="401" y="747"/>
                </a:lnTo>
                <a:lnTo>
                  <a:pt x="396" y="741"/>
                </a:lnTo>
                <a:lnTo>
                  <a:pt x="386" y="729"/>
                </a:lnTo>
                <a:lnTo>
                  <a:pt x="378" y="714"/>
                </a:lnTo>
                <a:lnTo>
                  <a:pt x="369" y="697"/>
                </a:lnTo>
                <a:lnTo>
                  <a:pt x="362" y="682"/>
                </a:lnTo>
                <a:lnTo>
                  <a:pt x="358" y="668"/>
                </a:lnTo>
                <a:lnTo>
                  <a:pt x="356" y="659"/>
                </a:lnTo>
                <a:lnTo>
                  <a:pt x="357" y="652"/>
                </a:lnTo>
                <a:lnTo>
                  <a:pt x="359" y="645"/>
                </a:lnTo>
                <a:lnTo>
                  <a:pt x="362" y="638"/>
                </a:lnTo>
                <a:lnTo>
                  <a:pt x="365" y="631"/>
                </a:lnTo>
                <a:lnTo>
                  <a:pt x="369" y="623"/>
                </a:lnTo>
                <a:lnTo>
                  <a:pt x="372" y="617"/>
                </a:lnTo>
                <a:lnTo>
                  <a:pt x="374" y="609"/>
                </a:lnTo>
                <a:lnTo>
                  <a:pt x="375" y="602"/>
                </a:lnTo>
                <a:lnTo>
                  <a:pt x="373" y="595"/>
                </a:lnTo>
                <a:lnTo>
                  <a:pt x="369" y="586"/>
                </a:lnTo>
                <a:lnTo>
                  <a:pt x="363" y="576"/>
                </a:lnTo>
                <a:lnTo>
                  <a:pt x="356" y="567"/>
                </a:lnTo>
                <a:lnTo>
                  <a:pt x="342" y="552"/>
                </a:lnTo>
                <a:lnTo>
                  <a:pt x="337" y="545"/>
                </a:lnTo>
                <a:lnTo>
                  <a:pt x="336" y="532"/>
                </a:lnTo>
                <a:lnTo>
                  <a:pt x="335" y="521"/>
                </a:lnTo>
                <a:lnTo>
                  <a:pt x="331" y="512"/>
                </a:lnTo>
                <a:lnTo>
                  <a:pt x="327" y="504"/>
                </a:lnTo>
                <a:lnTo>
                  <a:pt x="323" y="499"/>
                </a:lnTo>
                <a:lnTo>
                  <a:pt x="316" y="495"/>
                </a:lnTo>
                <a:lnTo>
                  <a:pt x="309" y="491"/>
                </a:lnTo>
                <a:lnTo>
                  <a:pt x="302" y="489"/>
                </a:lnTo>
                <a:lnTo>
                  <a:pt x="293" y="487"/>
                </a:lnTo>
                <a:lnTo>
                  <a:pt x="284" y="487"/>
                </a:lnTo>
                <a:lnTo>
                  <a:pt x="275" y="487"/>
                </a:lnTo>
                <a:lnTo>
                  <a:pt x="265" y="487"/>
                </a:lnTo>
                <a:lnTo>
                  <a:pt x="244" y="488"/>
                </a:lnTo>
                <a:lnTo>
                  <a:pt x="223" y="489"/>
                </a:lnTo>
                <a:lnTo>
                  <a:pt x="214" y="488"/>
                </a:lnTo>
                <a:lnTo>
                  <a:pt x="205" y="486"/>
                </a:lnTo>
                <a:lnTo>
                  <a:pt x="197" y="481"/>
                </a:lnTo>
                <a:lnTo>
                  <a:pt x="190" y="477"/>
                </a:lnTo>
                <a:lnTo>
                  <a:pt x="185" y="471"/>
                </a:lnTo>
                <a:lnTo>
                  <a:pt x="180" y="465"/>
                </a:lnTo>
                <a:lnTo>
                  <a:pt x="177" y="458"/>
                </a:lnTo>
                <a:lnTo>
                  <a:pt x="174" y="450"/>
                </a:lnTo>
                <a:lnTo>
                  <a:pt x="169" y="437"/>
                </a:lnTo>
                <a:lnTo>
                  <a:pt x="167" y="425"/>
                </a:lnTo>
                <a:lnTo>
                  <a:pt x="167" y="416"/>
                </a:lnTo>
                <a:lnTo>
                  <a:pt x="166" y="413"/>
                </a:lnTo>
                <a:lnTo>
                  <a:pt x="167" y="408"/>
                </a:lnTo>
                <a:lnTo>
                  <a:pt x="168" y="392"/>
                </a:lnTo>
                <a:lnTo>
                  <a:pt x="169" y="381"/>
                </a:lnTo>
                <a:lnTo>
                  <a:pt x="172" y="370"/>
                </a:lnTo>
                <a:lnTo>
                  <a:pt x="175" y="357"/>
                </a:lnTo>
                <a:lnTo>
                  <a:pt x="178" y="344"/>
                </a:lnTo>
                <a:lnTo>
                  <a:pt x="184" y="330"/>
                </a:lnTo>
                <a:lnTo>
                  <a:pt x="189" y="317"/>
                </a:lnTo>
                <a:lnTo>
                  <a:pt x="197" y="305"/>
                </a:lnTo>
                <a:lnTo>
                  <a:pt x="207" y="293"/>
                </a:lnTo>
                <a:lnTo>
                  <a:pt x="211" y="288"/>
                </a:lnTo>
                <a:lnTo>
                  <a:pt x="218" y="282"/>
                </a:lnTo>
                <a:lnTo>
                  <a:pt x="223" y="278"/>
                </a:lnTo>
                <a:lnTo>
                  <a:pt x="230" y="273"/>
                </a:lnTo>
                <a:lnTo>
                  <a:pt x="237" y="270"/>
                </a:lnTo>
                <a:lnTo>
                  <a:pt x="244" y="267"/>
                </a:lnTo>
                <a:lnTo>
                  <a:pt x="253" y="263"/>
                </a:lnTo>
                <a:lnTo>
                  <a:pt x="261" y="261"/>
                </a:lnTo>
                <a:lnTo>
                  <a:pt x="277" y="259"/>
                </a:lnTo>
                <a:lnTo>
                  <a:pt x="293" y="257"/>
                </a:lnTo>
                <a:lnTo>
                  <a:pt x="305" y="256"/>
                </a:lnTo>
                <a:lnTo>
                  <a:pt x="316" y="257"/>
                </a:lnTo>
                <a:lnTo>
                  <a:pt x="325" y="258"/>
                </a:lnTo>
                <a:lnTo>
                  <a:pt x="332" y="259"/>
                </a:lnTo>
                <a:lnTo>
                  <a:pt x="339" y="261"/>
                </a:lnTo>
                <a:lnTo>
                  <a:pt x="345" y="263"/>
                </a:lnTo>
                <a:lnTo>
                  <a:pt x="348" y="267"/>
                </a:lnTo>
                <a:lnTo>
                  <a:pt x="351" y="269"/>
                </a:lnTo>
                <a:lnTo>
                  <a:pt x="353" y="272"/>
                </a:lnTo>
                <a:lnTo>
                  <a:pt x="354" y="274"/>
                </a:lnTo>
                <a:lnTo>
                  <a:pt x="356" y="279"/>
                </a:lnTo>
                <a:lnTo>
                  <a:pt x="356" y="280"/>
                </a:lnTo>
                <a:lnTo>
                  <a:pt x="363" y="286"/>
                </a:lnTo>
                <a:lnTo>
                  <a:pt x="372" y="291"/>
                </a:lnTo>
                <a:lnTo>
                  <a:pt x="381" y="294"/>
                </a:lnTo>
                <a:lnTo>
                  <a:pt x="390" y="296"/>
                </a:lnTo>
                <a:lnTo>
                  <a:pt x="401" y="297"/>
                </a:lnTo>
                <a:lnTo>
                  <a:pt x="411" y="297"/>
                </a:lnTo>
                <a:lnTo>
                  <a:pt x="421" y="296"/>
                </a:lnTo>
                <a:lnTo>
                  <a:pt x="432" y="294"/>
                </a:lnTo>
                <a:lnTo>
                  <a:pt x="473" y="285"/>
                </a:lnTo>
                <a:lnTo>
                  <a:pt x="507" y="280"/>
                </a:lnTo>
                <a:lnTo>
                  <a:pt x="510" y="260"/>
                </a:lnTo>
                <a:lnTo>
                  <a:pt x="512" y="216"/>
                </a:lnTo>
                <a:lnTo>
                  <a:pt x="512" y="205"/>
                </a:lnTo>
                <a:lnTo>
                  <a:pt x="511" y="194"/>
                </a:lnTo>
                <a:lnTo>
                  <a:pt x="510" y="185"/>
                </a:lnTo>
                <a:lnTo>
                  <a:pt x="507" y="176"/>
                </a:lnTo>
                <a:lnTo>
                  <a:pt x="504" y="170"/>
                </a:lnTo>
                <a:lnTo>
                  <a:pt x="500" y="166"/>
                </a:lnTo>
                <a:lnTo>
                  <a:pt x="498" y="165"/>
                </a:lnTo>
                <a:lnTo>
                  <a:pt x="495" y="165"/>
                </a:lnTo>
                <a:lnTo>
                  <a:pt x="492" y="165"/>
                </a:lnTo>
                <a:lnTo>
                  <a:pt x="489" y="166"/>
                </a:lnTo>
                <a:lnTo>
                  <a:pt x="481" y="170"/>
                </a:lnTo>
                <a:lnTo>
                  <a:pt x="474" y="172"/>
                </a:lnTo>
                <a:lnTo>
                  <a:pt x="468" y="174"/>
                </a:lnTo>
                <a:lnTo>
                  <a:pt x="461" y="175"/>
                </a:lnTo>
                <a:lnTo>
                  <a:pt x="455" y="175"/>
                </a:lnTo>
                <a:lnTo>
                  <a:pt x="449" y="174"/>
                </a:lnTo>
                <a:lnTo>
                  <a:pt x="444" y="173"/>
                </a:lnTo>
                <a:lnTo>
                  <a:pt x="438" y="171"/>
                </a:lnTo>
                <a:lnTo>
                  <a:pt x="433" y="168"/>
                </a:lnTo>
                <a:lnTo>
                  <a:pt x="428" y="164"/>
                </a:lnTo>
                <a:lnTo>
                  <a:pt x="425" y="160"/>
                </a:lnTo>
                <a:lnTo>
                  <a:pt x="421" y="155"/>
                </a:lnTo>
                <a:lnTo>
                  <a:pt x="418" y="150"/>
                </a:lnTo>
                <a:lnTo>
                  <a:pt x="416" y="143"/>
                </a:lnTo>
                <a:lnTo>
                  <a:pt x="414" y="137"/>
                </a:lnTo>
                <a:lnTo>
                  <a:pt x="413" y="129"/>
                </a:lnTo>
                <a:lnTo>
                  <a:pt x="413" y="124"/>
                </a:lnTo>
                <a:lnTo>
                  <a:pt x="414" y="118"/>
                </a:lnTo>
                <a:lnTo>
                  <a:pt x="415" y="112"/>
                </a:lnTo>
                <a:lnTo>
                  <a:pt x="418" y="108"/>
                </a:lnTo>
                <a:lnTo>
                  <a:pt x="422" y="103"/>
                </a:lnTo>
                <a:lnTo>
                  <a:pt x="425" y="98"/>
                </a:lnTo>
                <a:lnTo>
                  <a:pt x="430" y="93"/>
                </a:lnTo>
                <a:lnTo>
                  <a:pt x="436" y="88"/>
                </a:lnTo>
                <a:lnTo>
                  <a:pt x="448" y="79"/>
                </a:lnTo>
                <a:lnTo>
                  <a:pt x="462" y="72"/>
                </a:lnTo>
                <a:lnTo>
                  <a:pt x="477" y="64"/>
                </a:lnTo>
                <a:lnTo>
                  <a:pt x="493" y="57"/>
                </a:lnTo>
                <a:lnTo>
                  <a:pt x="510" y="51"/>
                </a:lnTo>
                <a:lnTo>
                  <a:pt x="526" y="45"/>
                </a:lnTo>
                <a:lnTo>
                  <a:pt x="543" y="41"/>
                </a:lnTo>
                <a:lnTo>
                  <a:pt x="558" y="38"/>
                </a:lnTo>
                <a:lnTo>
                  <a:pt x="583" y="32"/>
                </a:lnTo>
                <a:lnTo>
                  <a:pt x="601" y="30"/>
                </a:lnTo>
                <a:lnTo>
                  <a:pt x="608" y="31"/>
                </a:lnTo>
                <a:lnTo>
                  <a:pt x="614" y="31"/>
                </a:lnTo>
                <a:lnTo>
                  <a:pt x="594" y="24"/>
                </a:lnTo>
                <a:lnTo>
                  <a:pt x="575" y="18"/>
                </a:lnTo>
                <a:lnTo>
                  <a:pt x="555" y="12"/>
                </a:lnTo>
                <a:lnTo>
                  <a:pt x="535" y="8"/>
                </a:lnTo>
                <a:lnTo>
                  <a:pt x="514" y="5"/>
                </a:lnTo>
                <a:lnTo>
                  <a:pt x="493" y="2"/>
                </a:lnTo>
                <a:lnTo>
                  <a:pt x="472" y="1"/>
                </a:lnTo>
                <a:lnTo>
                  <a:pt x="450" y="0"/>
                </a:lnTo>
                <a:lnTo>
                  <a:pt x="427" y="1"/>
                </a:lnTo>
                <a:lnTo>
                  <a:pt x="405" y="2"/>
                </a:lnTo>
                <a:lnTo>
                  <a:pt x="382" y="6"/>
                </a:lnTo>
                <a:lnTo>
                  <a:pt x="360" y="9"/>
                </a:lnTo>
                <a:lnTo>
                  <a:pt x="338" y="15"/>
                </a:lnTo>
                <a:lnTo>
                  <a:pt x="317" y="21"/>
                </a:lnTo>
                <a:lnTo>
                  <a:pt x="296" y="28"/>
                </a:lnTo>
                <a:lnTo>
                  <a:pt x="275" y="35"/>
                </a:lnTo>
                <a:lnTo>
                  <a:pt x="255" y="44"/>
                </a:lnTo>
                <a:lnTo>
                  <a:pt x="236" y="55"/>
                </a:lnTo>
                <a:lnTo>
                  <a:pt x="217" y="65"/>
                </a:lnTo>
                <a:lnTo>
                  <a:pt x="199" y="77"/>
                </a:lnTo>
                <a:lnTo>
                  <a:pt x="182" y="89"/>
                </a:lnTo>
                <a:lnTo>
                  <a:pt x="164" y="104"/>
                </a:lnTo>
                <a:lnTo>
                  <a:pt x="147" y="118"/>
                </a:lnTo>
                <a:lnTo>
                  <a:pt x="132" y="132"/>
                </a:lnTo>
                <a:lnTo>
                  <a:pt x="118" y="148"/>
                </a:lnTo>
                <a:lnTo>
                  <a:pt x="103" y="164"/>
                </a:lnTo>
                <a:lnTo>
                  <a:pt x="90" y="182"/>
                </a:lnTo>
                <a:lnTo>
                  <a:pt x="77" y="199"/>
                </a:lnTo>
                <a:lnTo>
                  <a:pt x="65" y="217"/>
                </a:lnTo>
                <a:lnTo>
                  <a:pt x="55" y="236"/>
                </a:lnTo>
                <a:lnTo>
                  <a:pt x="45" y="256"/>
                </a:lnTo>
                <a:lnTo>
                  <a:pt x="35" y="275"/>
                </a:lnTo>
                <a:lnTo>
                  <a:pt x="27" y="296"/>
                </a:lnTo>
                <a:lnTo>
                  <a:pt x="21" y="317"/>
                </a:lnTo>
                <a:lnTo>
                  <a:pt x="14" y="338"/>
                </a:lnTo>
                <a:lnTo>
                  <a:pt x="9" y="360"/>
                </a:lnTo>
                <a:lnTo>
                  <a:pt x="5" y="382"/>
                </a:lnTo>
                <a:lnTo>
                  <a:pt x="2" y="404"/>
                </a:lnTo>
                <a:lnTo>
                  <a:pt x="1" y="427"/>
                </a:lnTo>
                <a:lnTo>
                  <a:pt x="0" y="450"/>
                </a:lnTo>
                <a:lnTo>
                  <a:pt x="1" y="474"/>
                </a:lnTo>
                <a:lnTo>
                  <a:pt x="2" y="497"/>
                </a:lnTo>
                <a:lnTo>
                  <a:pt x="5" y="519"/>
                </a:lnTo>
                <a:lnTo>
                  <a:pt x="10" y="542"/>
                </a:lnTo>
                <a:lnTo>
                  <a:pt x="14" y="563"/>
                </a:lnTo>
                <a:lnTo>
                  <a:pt x="21" y="585"/>
                </a:lnTo>
                <a:lnTo>
                  <a:pt x="27" y="606"/>
                </a:lnTo>
                <a:lnTo>
                  <a:pt x="35" y="626"/>
                </a:lnTo>
                <a:lnTo>
                  <a:pt x="45" y="645"/>
                </a:lnTo>
                <a:lnTo>
                  <a:pt x="55" y="665"/>
                </a:lnTo>
                <a:lnTo>
                  <a:pt x="65" y="684"/>
                </a:lnTo>
                <a:lnTo>
                  <a:pt x="77" y="703"/>
                </a:lnTo>
                <a:lnTo>
                  <a:pt x="90" y="720"/>
                </a:lnTo>
                <a:lnTo>
                  <a:pt x="103" y="737"/>
                </a:lnTo>
                <a:lnTo>
                  <a:pt x="118" y="753"/>
                </a:lnTo>
                <a:lnTo>
                  <a:pt x="132" y="769"/>
                </a:lnTo>
                <a:lnTo>
                  <a:pt x="147" y="784"/>
                </a:lnTo>
                <a:lnTo>
                  <a:pt x="164" y="798"/>
                </a:lnTo>
                <a:lnTo>
                  <a:pt x="182" y="812"/>
                </a:lnTo>
                <a:lnTo>
                  <a:pt x="199" y="824"/>
                </a:lnTo>
                <a:lnTo>
                  <a:pt x="217" y="836"/>
                </a:lnTo>
                <a:lnTo>
                  <a:pt x="236" y="847"/>
                </a:lnTo>
                <a:lnTo>
                  <a:pt x="255" y="857"/>
                </a:lnTo>
                <a:lnTo>
                  <a:pt x="275" y="866"/>
                </a:lnTo>
                <a:lnTo>
                  <a:pt x="296" y="874"/>
                </a:lnTo>
                <a:lnTo>
                  <a:pt x="317" y="881"/>
                </a:lnTo>
                <a:lnTo>
                  <a:pt x="338" y="886"/>
                </a:lnTo>
                <a:lnTo>
                  <a:pt x="360" y="892"/>
                </a:lnTo>
                <a:lnTo>
                  <a:pt x="382" y="896"/>
                </a:lnTo>
                <a:lnTo>
                  <a:pt x="405" y="899"/>
                </a:lnTo>
                <a:lnTo>
                  <a:pt x="427" y="901"/>
                </a:lnTo>
                <a:lnTo>
                  <a:pt x="450" y="901"/>
                </a:lnTo>
                <a:lnTo>
                  <a:pt x="473" y="901"/>
                </a:lnTo>
                <a:lnTo>
                  <a:pt x="496" y="899"/>
                </a:lnTo>
                <a:lnTo>
                  <a:pt x="520" y="896"/>
                </a:lnTo>
                <a:lnTo>
                  <a:pt x="542" y="892"/>
                </a:lnTo>
                <a:lnTo>
                  <a:pt x="563" y="886"/>
                </a:lnTo>
                <a:lnTo>
                  <a:pt x="585" y="881"/>
                </a:lnTo>
                <a:lnTo>
                  <a:pt x="605" y="874"/>
                </a:lnTo>
                <a:lnTo>
                  <a:pt x="625" y="866"/>
                </a:lnTo>
                <a:lnTo>
                  <a:pt x="646" y="857"/>
                </a:lnTo>
                <a:lnTo>
                  <a:pt x="665" y="847"/>
                </a:lnTo>
                <a:lnTo>
                  <a:pt x="684" y="836"/>
                </a:lnTo>
                <a:lnTo>
                  <a:pt x="702" y="824"/>
                </a:lnTo>
                <a:lnTo>
                  <a:pt x="720" y="812"/>
                </a:lnTo>
                <a:lnTo>
                  <a:pt x="737" y="798"/>
                </a:lnTo>
                <a:lnTo>
                  <a:pt x="753" y="784"/>
                </a:lnTo>
                <a:lnTo>
                  <a:pt x="768" y="769"/>
                </a:lnTo>
                <a:lnTo>
                  <a:pt x="784" y="753"/>
                </a:lnTo>
                <a:lnTo>
                  <a:pt x="798" y="737"/>
                </a:lnTo>
                <a:lnTo>
                  <a:pt x="811" y="720"/>
                </a:lnTo>
                <a:lnTo>
                  <a:pt x="823" y="703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5" y="626"/>
                </a:lnTo>
                <a:lnTo>
                  <a:pt x="874" y="606"/>
                </a:lnTo>
                <a:lnTo>
                  <a:pt x="881" y="585"/>
                </a:lnTo>
                <a:lnTo>
                  <a:pt x="887" y="563"/>
                </a:lnTo>
                <a:lnTo>
                  <a:pt x="892" y="542"/>
                </a:lnTo>
                <a:lnTo>
                  <a:pt x="896" y="519"/>
                </a:lnTo>
                <a:lnTo>
                  <a:pt x="898" y="497"/>
                </a:lnTo>
                <a:lnTo>
                  <a:pt x="901" y="474"/>
                </a:lnTo>
                <a:lnTo>
                  <a:pt x="901" y="450"/>
                </a:lnTo>
                <a:lnTo>
                  <a:pt x="901" y="428"/>
                </a:lnTo>
                <a:lnTo>
                  <a:pt x="899" y="406"/>
                </a:lnTo>
                <a:lnTo>
                  <a:pt x="896" y="386"/>
                </a:lnTo>
                <a:lnTo>
                  <a:pt x="893" y="365"/>
                </a:lnTo>
                <a:lnTo>
                  <a:pt x="888" y="344"/>
                </a:lnTo>
                <a:lnTo>
                  <a:pt x="883" y="323"/>
                </a:lnTo>
                <a:lnTo>
                  <a:pt x="876" y="303"/>
                </a:lnTo>
                <a:lnTo>
                  <a:pt x="869" y="283"/>
                </a:lnTo>
                <a:lnTo>
                  <a:pt x="860" y="264"/>
                </a:lnTo>
                <a:lnTo>
                  <a:pt x="851" y="246"/>
                </a:lnTo>
                <a:lnTo>
                  <a:pt x="841" y="227"/>
                </a:lnTo>
                <a:lnTo>
                  <a:pt x="830" y="209"/>
                </a:lnTo>
                <a:lnTo>
                  <a:pt x="819" y="192"/>
                </a:lnTo>
                <a:lnTo>
                  <a:pt x="807" y="175"/>
                </a:lnTo>
                <a:lnTo>
                  <a:pt x="794" y="160"/>
                </a:lnTo>
                <a:lnTo>
                  <a:pt x="781" y="144"/>
                </a:lnTo>
                <a:lnTo>
                  <a:pt x="781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350">
              <a:solidFill>
                <a:prstClr val="white"/>
              </a:solidFill>
              <a:latin typeface="Gotham Book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011174" y="5783995"/>
            <a:ext cx="165311" cy="113159"/>
            <a:chOff x="11037888" y="1400175"/>
            <a:chExt cx="266700" cy="182563"/>
          </a:xfrm>
          <a:solidFill>
            <a:schemeClr val="bg1"/>
          </a:solidFill>
        </p:grpSpPr>
        <p:sp>
          <p:nvSpPr>
            <p:cNvPr id="18" name="Freeform 3506"/>
            <p:cNvSpPr>
              <a:spLocks/>
            </p:cNvSpPr>
            <p:nvPr/>
          </p:nvSpPr>
          <p:spPr bwMode="auto">
            <a:xfrm>
              <a:off x="11037888" y="1411288"/>
              <a:ext cx="266700" cy="171450"/>
            </a:xfrm>
            <a:custGeom>
              <a:avLst/>
              <a:gdLst>
                <a:gd name="T0" fmla="*/ 661 w 673"/>
                <a:gd name="T1" fmla="*/ 0 h 429"/>
                <a:gd name="T2" fmla="*/ 357 w 673"/>
                <a:gd name="T3" fmla="*/ 245 h 429"/>
                <a:gd name="T4" fmla="*/ 354 w 673"/>
                <a:gd name="T5" fmla="*/ 248 h 429"/>
                <a:gd name="T6" fmla="*/ 350 w 673"/>
                <a:gd name="T7" fmla="*/ 248 h 429"/>
                <a:gd name="T8" fmla="*/ 346 w 673"/>
                <a:gd name="T9" fmla="*/ 248 h 429"/>
                <a:gd name="T10" fmla="*/ 342 w 673"/>
                <a:gd name="T11" fmla="*/ 247 h 429"/>
                <a:gd name="T12" fmla="*/ 11 w 673"/>
                <a:gd name="T13" fmla="*/ 6 h 429"/>
                <a:gd name="T14" fmla="*/ 7 w 673"/>
                <a:gd name="T15" fmla="*/ 14 h 429"/>
                <a:gd name="T16" fmla="*/ 3 w 673"/>
                <a:gd name="T17" fmla="*/ 23 h 429"/>
                <a:gd name="T18" fmla="*/ 2 w 673"/>
                <a:gd name="T19" fmla="*/ 33 h 429"/>
                <a:gd name="T20" fmla="*/ 0 w 673"/>
                <a:gd name="T21" fmla="*/ 44 h 429"/>
                <a:gd name="T22" fmla="*/ 0 w 673"/>
                <a:gd name="T23" fmla="*/ 357 h 429"/>
                <a:gd name="T24" fmla="*/ 2 w 673"/>
                <a:gd name="T25" fmla="*/ 365 h 429"/>
                <a:gd name="T26" fmla="*/ 2 w 673"/>
                <a:gd name="T27" fmla="*/ 371 h 429"/>
                <a:gd name="T28" fmla="*/ 4 w 673"/>
                <a:gd name="T29" fmla="*/ 379 h 429"/>
                <a:gd name="T30" fmla="*/ 6 w 673"/>
                <a:gd name="T31" fmla="*/ 385 h 429"/>
                <a:gd name="T32" fmla="*/ 9 w 673"/>
                <a:gd name="T33" fmla="*/ 392 h 429"/>
                <a:gd name="T34" fmla="*/ 12 w 673"/>
                <a:gd name="T35" fmla="*/ 398 h 429"/>
                <a:gd name="T36" fmla="*/ 16 w 673"/>
                <a:gd name="T37" fmla="*/ 403 h 429"/>
                <a:gd name="T38" fmla="*/ 21 w 673"/>
                <a:gd name="T39" fmla="*/ 408 h 429"/>
                <a:gd name="T40" fmla="*/ 26 w 673"/>
                <a:gd name="T41" fmla="*/ 412 h 429"/>
                <a:gd name="T42" fmla="*/ 31 w 673"/>
                <a:gd name="T43" fmla="*/ 417 h 429"/>
                <a:gd name="T44" fmla="*/ 36 w 673"/>
                <a:gd name="T45" fmla="*/ 420 h 429"/>
                <a:gd name="T46" fmla="*/ 43 w 673"/>
                <a:gd name="T47" fmla="*/ 424 h 429"/>
                <a:gd name="T48" fmla="*/ 49 w 673"/>
                <a:gd name="T49" fmla="*/ 425 h 429"/>
                <a:gd name="T50" fmla="*/ 57 w 673"/>
                <a:gd name="T51" fmla="*/ 428 h 429"/>
                <a:gd name="T52" fmla="*/ 63 w 673"/>
                <a:gd name="T53" fmla="*/ 429 h 429"/>
                <a:gd name="T54" fmla="*/ 71 w 673"/>
                <a:gd name="T55" fmla="*/ 429 h 429"/>
                <a:gd name="T56" fmla="*/ 601 w 673"/>
                <a:gd name="T57" fmla="*/ 429 h 429"/>
                <a:gd name="T58" fmla="*/ 609 w 673"/>
                <a:gd name="T59" fmla="*/ 429 h 429"/>
                <a:gd name="T60" fmla="*/ 616 w 673"/>
                <a:gd name="T61" fmla="*/ 428 h 429"/>
                <a:gd name="T62" fmla="*/ 623 w 673"/>
                <a:gd name="T63" fmla="*/ 425 h 429"/>
                <a:gd name="T64" fmla="*/ 630 w 673"/>
                <a:gd name="T65" fmla="*/ 423 h 429"/>
                <a:gd name="T66" fmla="*/ 636 w 673"/>
                <a:gd name="T67" fmla="*/ 420 h 429"/>
                <a:gd name="T68" fmla="*/ 643 w 673"/>
                <a:gd name="T69" fmla="*/ 416 h 429"/>
                <a:gd name="T70" fmla="*/ 648 w 673"/>
                <a:gd name="T71" fmla="*/ 412 h 429"/>
                <a:gd name="T72" fmla="*/ 653 w 673"/>
                <a:gd name="T73" fmla="*/ 407 h 429"/>
                <a:gd name="T74" fmla="*/ 657 w 673"/>
                <a:gd name="T75" fmla="*/ 402 h 429"/>
                <a:gd name="T76" fmla="*/ 662 w 673"/>
                <a:gd name="T77" fmla="*/ 397 h 429"/>
                <a:gd name="T78" fmla="*/ 666 w 673"/>
                <a:gd name="T79" fmla="*/ 390 h 429"/>
                <a:gd name="T80" fmla="*/ 668 w 673"/>
                <a:gd name="T81" fmla="*/ 385 h 429"/>
                <a:gd name="T82" fmla="*/ 671 w 673"/>
                <a:gd name="T83" fmla="*/ 378 h 429"/>
                <a:gd name="T84" fmla="*/ 672 w 673"/>
                <a:gd name="T85" fmla="*/ 371 h 429"/>
                <a:gd name="T86" fmla="*/ 673 w 673"/>
                <a:gd name="T87" fmla="*/ 364 h 429"/>
                <a:gd name="T88" fmla="*/ 673 w 673"/>
                <a:gd name="T89" fmla="*/ 357 h 429"/>
                <a:gd name="T90" fmla="*/ 673 w 673"/>
                <a:gd name="T91" fmla="*/ 44 h 429"/>
                <a:gd name="T92" fmla="*/ 673 w 673"/>
                <a:gd name="T93" fmla="*/ 32 h 429"/>
                <a:gd name="T94" fmla="*/ 671 w 673"/>
                <a:gd name="T95" fmla="*/ 21 h 429"/>
                <a:gd name="T96" fmla="*/ 666 w 673"/>
                <a:gd name="T97" fmla="*/ 10 h 429"/>
                <a:gd name="T98" fmla="*/ 661 w 673"/>
                <a:gd name="T99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3" h="429">
                  <a:moveTo>
                    <a:pt x="661" y="0"/>
                  </a:moveTo>
                  <a:lnTo>
                    <a:pt x="357" y="245"/>
                  </a:lnTo>
                  <a:lnTo>
                    <a:pt x="354" y="248"/>
                  </a:lnTo>
                  <a:lnTo>
                    <a:pt x="350" y="248"/>
                  </a:lnTo>
                  <a:lnTo>
                    <a:pt x="346" y="248"/>
                  </a:lnTo>
                  <a:lnTo>
                    <a:pt x="342" y="247"/>
                  </a:lnTo>
                  <a:lnTo>
                    <a:pt x="11" y="6"/>
                  </a:lnTo>
                  <a:lnTo>
                    <a:pt x="7" y="14"/>
                  </a:lnTo>
                  <a:lnTo>
                    <a:pt x="3" y="23"/>
                  </a:lnTo>
                  <a:lnTo>
                    <a:pt x="2" y="33"/>
                  </a:lnTo>
                  <a:lnTo>
                    <a:pt x="0" y="44"/>
                  </a:lnTo>
                  <a:lnTo>
                    <a:pt x="0" y="357"/>
                  </a:lnTo>
                  <a:lnTo>
                    <a:pt x="2" y="365"/>
                  </a:lnTo>
                  <a:lnTo>
                    <a:pt x="2" y="371"/>
                  </a:lnTo>
                  <a:lnTo>
                    <a:pt x="4" y="379"/>
                  </a:lnTo>
                  <a:lnTo>
                    <a:pt x="6" y="385"/>
                  </a:lnTo>
                  <a:lnTo>
                    <a:pt x="9" y="392"/>
                  </a:lnTo>
                  <a:lnTo>
                    <a:pt x="12" y="398"/>
                  </a:lnTo>
                  <a:lnTo>
                    <a:pt x="16" y="403"/>
                  </a:lnTo>
                  <a:lnTo>
                    <a:pt x="21" y="408"/>
                  </a:lnTo>
                  <a:lnTo>
                    <a:pt x="26" y="412"/>
                  </a:lnTo>
                  <a:lnTo>
                    <a:pt x="31" y="417"/>
                  </a:lnTo>
                  <a:lnTo>
                    <a:pt x="36" y="420"/>
                  </a:lnTo>
                  <a:lnTo>
                    <a:pt x="43" y="424"/>
                  </a:lnTo>
                  <a:lnTo>
                    <a:pt x="49" y="425"/>
                  </a:lnTo>
                  <a:lnTo>
                    <a:pt x="57" y="428"/>
                  </a:lnTo>
                  <a:lnTo>
                    <a:pt x="63" y="429"/>
                  </a:lnTo>
                  <a:lnTo>
                    <a:pt x="71" y="429"/>
                  </a:lnTo>
                  <a:lnTo>
                    <a:pt x="601" y="429"/>
                  </a:lnTo>
                  <a:lnTo>
                    <a:pt x="609" y="429"/>
                  </a:lnTo>
                  <a:lnTo>
                    <a:pt x="616" y="428"/>
                  </a:lnTo>
                  <a:lnTo>
                    <a:pt x="623" y="425"/>
                  </a:lnTo>
                  <a:lnTo>
                    <a:pt x="630" y="423"/>
                  </a:lnTo>
                  <a:lnTo>
                    <a:pt x="636" y="420"/>
                  </a:lnTo>
                  <a:lnTo>
                    <a:pt x="643" y="416"/>
                  </a:lnTo>
                  <a:lnTo>
                    <a:pt x="648" y="412"/>
                  </a:lnTo>
                  <a:lnTo>
                    <a:pt x="653" y="407"/>
                  </a:lnTo>
                  <a:lnTo>
                    <a:pt x="657" y="402"/>
                  </a:lnTo>
                  <a:lnTo>
                    <a:pt x="662" y="397"/>
                  </a:lnTo>
                  <a:lnTo>
                    <a:pt x="666" y="390"/>
                  </a:lnTo>
                  <a:lnTo>
                    <a:pt x="668" y="385"/>
                  </a:lnTo>
                  <a:lnTo>
                    <a:pt x="671" y="378"/>
                  </a:lnTo>
                  <a:lnTo>
                    <a:pt x="672" y="371"/>
                  </a:lnTo>
                  <a:lnTo>
                    <a:pt x="673" y="364"/>
                  </a:lnTo>
                  <a:lnTo>
                    <a:pt x="673" y="357"/>
                  </a:lnTo>
                  <a:lnTo>
                    <a:pt x="673" y="44"/>
                  </a:lnTo>
                  <a:lnTo>
                    <a:pt x="673" y="32"/>
                  </a:lnTo>
                  <a:lnTo>
                    <a:pt x="671" y="21"/>
                  </a:lnTo>
                  <a:lnTo>
                    <a:pt x="666" y="10"/>
                  </a:lnTo>
                  <a:lnTo>
                    <a:pt x="6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350">
                <a:solidFill>
                  <a:prstClr val="white"/>
                </a:solidFill>
                <a:latin typeface="Gotham Book"/>
              </a:endParaRPr>
            </a:p>
          </p:txBody>
        </p:sp>
        <p:sp>
          <p:nvSpPr>
            <p:cNvPr id="19" name="Freeform 3507"/>
            <p:cNvSpPr>
              <a:spLocks/>
            </p:cNvSpPr>
            <p:nvPr/>
          </p:nvSpPr>
          <p:spPr bwMode="auto">
            <a:xfrm>
              <a:off x="11049000" y="1400175"/>
              <a:ext cx="244475" cy="98425"/>
            </a:xfrm>
            <a:custGeom>
              <a:avLst/>
              <a:gdLst>
                <a:gd name="T0" fmla="*/ 617 w 617"/>
                <a:gd name="T1" fmla="*/ 11 h 249"/>
                <a:gd name="T2" fmla="*/ 608 w 617"/>
                <a:gd name="T3" fmla="*/ 6 h 249"/>
                <a:gd name="T4" fmla="*/ 599 w 617"/>
                <a:gd name="T5" fmla="*/ 4 h 249"/>
                <a:gd name="T6" fmla="*/ 587 w 617"/>
                <a:gd name="T7" fmla="*/ 1 h 249"/>
                <a:gd name="T8" fmla="*/ 575 w 617"/>
                <a:gd name="T9" fmla="*/ 0 h 249"/>
                <a:gd name="T10" fmla="*/ 46 w 617"/>
                <a:gd name="T11" fmla="*/ 0 h 249"/>
                <a:gd name="T12" fmla="*/ 34 w 617"/>
                <a:gd name="T13" fmla="*/ 1 h 249"/>
                <a:gd name="T14" fmla="*/ 21 w 617"/>
                <a:gd name="T15" fmla="*/ 4 h 249"/>
                <a:gd name="T16" fmla="*/ 10 w 617"/>
                <a:gd name="T17" fmla="*/ 9 h 249"/>
                <a:gd name="T18" fmla="*/ 0 w 617"/>
                <a:gd name="T19" fmla="*/ 15 h 249"/>
                <a:gd name="T20" fmla="*/ 322 w 617"/>
                <a:gd name="T21" fmla="*/ 249 h 249"/>
                <a:gd name="T22" fmla="*/ 617 w 617"/>
                <a:gd name="T23" fmla="*/ 1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7" h="249">
                  <a:moveTo>
                    <a:pt x="617" y="11"/>
                  </a:moveTo>
                  <a:lnTo>
                    <a:pt x="608" y="6"/>
                  </a:lnTo>
                  <a:lnTo>
                    <a:pt x="599" y="4"/>
                  </a:lnTo>
                  <a:lnTo>
                    <a:pt x="587" y="1"/>
                  </a:lnTo>
                  <a:lnTo>
                    <a:pt x="575" y="0"/>
                  </a:lnTo>
                  <a:lnTo>
                    <a:pt x="46" y="0"/>
                  </a:lnTo>
                  <a:lnTo>
                    <a:pt x="34" y="1"/>
                  </a:lnTo>
                  <a:lnTo>
                    <a:pt x="21" y="4"/>
                  </a:lnTo>
                  <a:lnTo>
                    <a:pt x="10" y="9"/>
                  </a:lnTo>
                  <a:lnTo>
                    <a:pt x="0" y="15"/>
                  </a:lnTo>
                  <a:lnTo>
                    <a:pt x="322" y="249"/>
                  </a:lnTo>
                  <a:lnTo>
                    <a:pt x="61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350">
                <a:solidFill>
                  <a:prstClr val="white"/>
                </a:solidFill>
                <a:latin typeface="Gotham Book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6059823" y="5247126"/>
            <a:ext cx="0" cy="7084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175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Office Dev PNP to Accelerate Your Productivity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SharePoint Saturday Omaha</a:t>
            </a:r>
          </a:p>
          <a:p>
            <a:r>
              <a:rPr lang="en-US" dirty="0"/>
              <a:t>April 7, 2018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78977" y="6161038"/>
            <a:ext cx="2035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buClr>
                <a:srgbClr val="E24848"/>
              </a:buClr>
              <a:defRPr/>
            </a:pPr>
            <a:r>
              <a:rPr lang="en-US" noProof="1">
                <a:solidFill>
                  <a:prstClr val="white">
                    <a:lumMod val="95000"/>
                  </a:prstClr>
                </a:solidFill>
                <a:latin typeface="Hevetica"/>
                <a:ea typeface="Open Sans Light" panose="020B0306030504020204" pitchFamily="34" charset="0"/>
                <a:cs typeface="Open Sans Light" panose="020B0306030504020204" pitchFamily="34" charset="0"/>
              </a:rPr>
              <a:t>Ryan Schouten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78978" y="5931590"/>
            <a:ext cx="15985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050" spc="450" dirty="0">
                <a:solidFill>
                  <a:prstClr val="white"/>
                </a:solidFill>
                <a:latin typeface="Hevetica"/>
                <a:ea typeface="Open Sans" panose="020B0606030504020204" pitchFamily="34" charset="0"/>
                <a:cs typeface="Open Sans" panose="020B0606030504020204" pitchFamily="34" charset="0"/>
              </a:rPr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285085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>
                <a:latin typeface="Hevetica"/>
              </a:rPr>
              <a:pPr defTabSz="914400">
                <a:lnSpc>
                  <a:spcPct val="90000"/>
                </a:lnSpc>
                <a:spcBef>
                  <a:spcPct val="0"/>
                </a:spcBef>
              </a:pPr>
              <a:t>3</a:t>
            </a:fld>
            <a:endParaRPr lang="en-US" dirty="0">
              <a:latin typeface="Hevetic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Ryan Schouten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387585" y="2074973"/>
            <a:ext cx="5907884" cy="2375219"/>
          </a:xfrm>
        </p:spPr>
        <p:txBody>
          <a:bodyPr>
            <a:normAutofit/>
          </a:bodyPr>
          <a:lstStyle/>
          <a:p>
            <a:r>
              <a:rPr lang="en-US" sz="1200" dirty="0"/>
              <a:t>Utah SharePoint User Group President</a:t>
            </a:r>
          </a:p>
          <a:p>
            <a:r>
              <a:rPr lang="en-US" sz="1200" dirty="0"/>
              <a:t>Worked with SharePoint for &gt; 10 years</a:t>
            </a:r>
          </a:p>
          <a:p>
            <a:r>
              <a:rPr lang="en-US" sz="1200" dirty="0"/>
              <a:t>I have experience with SharePoint 2003 – 2016</a:t>
            </a:r>
          </a:p>
          <a:p>
            <a:r>
              <a:rPr lang="en-US" sz="1200" dirty="0"/>
              <a:t>I have worked with </a:t>
            </a:r>
            <a:r>
              <a:rPr lang="en-US" sz="1200" dirty="0" err="1"/>
              <a:t>ASP.Net</a:t>
            </a:r>
            <a:r>
              <a:rPr lang="en-US" sz="1200" dirty="0"/>
              <a:t> for 15 years</a:t>
            </a:r>
          </a:p>
          <a:p>
            <a:r>
              <a:rPr lang="en-US" sz="1200" dirty="0"/>
              <a:t>Microsoft MVP – Office Servers and Services</a:t>
            </a:r>
          </a:p>
          <a:p>
            <a:r>
              <a:rPr lang="en-US" sz="1200" dirty="0">
                <a:hlinkClick r:id="rId2"/>
              </a:rPr>
              <a:t>http://www.sharepointknight.com</a:t>
            </a:r>
            <a:endParaRPr lang="en-US" sz="1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9" y="1309393"/>
            <a:ext cx="2497664" cy="2497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EEE552-BDD0-4687-B1F2-FA499C7E7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25" y="5055030"/>
            <a:ext cx="1143000" cy="557213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4770B9-4FF4-4387-BA42-57B1FA7D7B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932" y="4762135"/>
            <a:ext cx="1524000" cy="1143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DE38F5-0E16-46F2-A825-E0E57E5BFC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30" y="4752610"/>
            <a:ext cx="1524000" cy="1162050"/>
          </a:xfrm>
          <a:prstGeom prst="rect">
            <a:avLst/>
          </a:prstGeom>
        </p:spPr>
      </p:pic>
      <p:pic>
        <p:nvPicPr>
          <p:cNvPr id="12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4E0213E-3C36-447C-A9C1-BB53C02AD33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781" y="4814111"/>
            <a:ext cx="618488" cy="9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938D8A-D6D8-5F42-BFAC-4CB405AF04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15BFF-E6D1-D641-80F6-A9A8CF78CE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7C72C-EAE6-644E-BBF6-02FAC45C5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11"/>
            <a:ext cx="12191999" cy="686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and Practices?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initiative coordinated by SharePoint engineering</a:t>
            </a:r>
          </a:p>
          <a:p>
            <a:r>
              <a:rPr lang="en-US" dirty="0"/>
              <a:t>A channel for the SharePoint engineering to share 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Guidance</a:t>
            </a:r>
          </a:p>
          <a:p>
            <a:pPr lvl="1"/>
            <a:r>
              <a:rPr lang="en-US" dirty="0"/>
              <a:t>Samples </a:t>
            </a:r>
          </a:p>
          <a:p>
            <a:pPr lvl="1"/>
            <a:r>
              <a:rPr lang="en-US" dirty="0"/>
              <a:t>Reusable components for the community</a:t>
            </a:r>
          </a:p>
        </p:txBody>
      </p:sp>
    </p:spTree>
    <p:extLst>
      <p:ext uri="{BB962C8B-B14F-4D97-AF65-F5344CB8AC3E}">
        <p14:creationId xmlns:p14="http://schemas.microsoft.com/office/powerpoint/2010/main" val="324023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 and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Webcasts and blog articles describing various topics</a:t>
            </a:r>
          </a:p>
          <a:p>
            <a:r>
              <a:rPr lang="en-US" dirty="0"/>
              <a:t>Outlines best practices for discussed areas</a:t>
            </a:r>
          </a:p>
          <a:p>
            <a:r>
              <a:rPr lang="en-US" dirty="0"/>
              <a:t>Several articles a month</a:t>
            </a:r>
          </a:p>
          <a:p>
            <a:pPr lvl="1"/>
            <a:r>
              <a:rPr lang="en-US" dirty="0">
                <a:hlinkClick r:id="rId2"/>
              </a:rPr>
              <a:t>Debugging SharePoint Framework solutions with Visual Studio Code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Guidelines for developing well performing SharePoint Online portals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996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of PowerShell commands to perform complex provisioning and artifact management</a:t>
            </a:r>
          </a:p>
          <a:p>
            <a:r>
              <a:rPr lang="en-US" dirty="0"/>
              <a:t>Uses CSOM so works against SPO and On-</a:t>
            </a:r>
            <a:r>
              <a:rPr lang="en-US" dirty="0" err="1"/>
              <a:t>Prem</a:t>
            </a:r>
            <a:endParaRPr lang="en-US" dirty="0"/>
          </a:p>
          <a:p>
            <a:r>
              <a:rPr lang="en-US" dirty="0"/>
              <a:t>200+ command-lets for working with SharePoint across 25 different areas</a:t>
            </a:r>
          </a:p>
          <a:p>
            <a:r>
              <a:rPr lang="en-US" dirty="0"/>
              <a:t>Updated with new features on an almost monthly cadence</a:t>
            </a:r>
          </a:p>
        </p:txBody>
      </p:sp>
    </p:spTree>
    <p:extLst>
      <p:ext uri="{BB962C8B-B14F-4D97-AF65-F5344CB8AC3E}">
        <p14:creationId xmlns:p14="http://schemas.microsoft.com/office/powerpoint/2010/main" val="20265447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PowerShell </a:t>
            </a:r>
            <a:r>
              <a:rPr lang="en-US" dirty="0" err="1"/>
              <a:t>Commandlets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 Windows 10 install from PowerShell Gallery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Update-Module to get latest updates</a:t>
            </a:r>
          </a:p>
          <a:p>
            <a:r>
              <a:rPr lang="en-US" dirty="0"/>
              <a:t>If not download from PnP releases</a:t>
            </a:r>
          </a:p>
          <a:p>
            <a:pPr lvl="1"/>
            <a:r>
              <a:rPr lang="en-US" dirty="0">
                <a:hlinkClick r:id="rId2"/>
              </a:rPr>
              <a:t>https://github.com/officedev/pnp-powershell/releases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866254"/>
              </p:ext>
            </p:extLst>
          </p:nvPr>
        </p:nvGraphicFramePr>
        <p:xfrm>
          <a:off x="1759787" y="2435551"/>
          <a:ext cx="9437300" cy="1325880"/>
        </p:xfrm>
        <a:graphic>
          <a:graphicData uri="http://schemas.openxmlformats.org/drawingml/2006/table">
            <a:tbl>
              <a:tblPr/>
              <a:tblGrid>
                <a:gridCol w="4718650">
                  <a:extLst>
                    <a:ext uri="{9D8B030D-6E8A-4147-A177-3AD203B41FA5}">
                      <a16:colId xmlns:a16="http://schemas.microsoft.com/office/drawing/2014/main" val="395216394"/>
                    </a:ext>
                  </a:extLst>
                </a:gridCol>
                <a:gridCol w="4718650">
                  <a:extLst>
                    <a:ext uri="{9D8B030D-6E8A-4147-A177-3AD203B41FA5}">
                      <a16:colId xmlns:a16="http://schemas.microsoft.com/office/drawing/2014/main" val="3594585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SharePoint Version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Command to install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9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SharePoint Online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Install-Module </a:t>
                      </a:r>
                      <a:r>
                        <a:rPr lang="en-US" dirty="0" err="1">
                          <a:effectLst/>
                        </a:rPr>
                        <a:t>SharePointPnPPowerShellOnline</a:t>
                      </a:r>
                      <a:endParaRPr lang="en-US" dirty="0">
                        <a:effectLst/>
                      </a:endParaRP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875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SharePoint 2016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Install-Module SharePointPnPPowerShell2016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534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SharePoint 2013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Install-Module SharePointPnPPowerShell2013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03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10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PnP Remote Provisioning Engine is open source, community driven remote provisioning engine for SharePoint Online and on-premises (2013 &amp; 2016)</a:t>
            </a:r>
          </a:p>
          <a:p>
            <a:r>
              <a:rPr lang="en-US" dirty="0"/>
              <a:t>Remotely extract and apply customizations and assets to/from SharePoint site</a:t>
            </a:r>
          </a:p>
          <a:p>
            <a:r>
              <a:rPr lang="en-US" dirty="0"/>
              <a:t>Can be used as part of the PnP PowerShell and as part of the PnP Core for custom projects</a:t>
            </a:r>
          </a:p>
        </p:txBody>
      </p:sp>
    </p:spTree>
    <p:extLst>
      <p:ext uri="{BB962C8B-B14F-4D97-AF65-F5344CB8AC3E}">
        <p14:creationId xmlns:p14="http://schemas.microsoft.com/office/powerpoint/2010/main" val="238286635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Custom 1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C20F1D"/>
      </a:accent1>
      <a:accent2>
        <a:srgbClr val="A5A5A5"/>
      </a:accent2>
      <a:accent3>
        <a:srgbClr val="000000"/>
      </a:accent3>
      <a:accent4>
        <a:srgbClr val="BFBFBF"/>
      </a:accent4>
      <a:accent5>
        <a:srgbClr val="A5A5A5"/>
      </a:accent5>
      <a:accent6>
        <a:srgbClr val="595959"/>
      </a:accent6>
      <a:hlink>
        <a:srgbClr val="F36D1B"/>
      </a:hlink>
      <a:folHlink>
        <a:srgbClr val="919191"/>
      </a:folHlink>
    </a:clrScheme>
    <a:fontScheme name="Custom 7">
      <a:majorFont>
        <a:latin typeface="Hevetica"/>
        <a:ea typeface=""/>
        <a:cs typeface=""/>
      </a:majorFont>
      <a:minorFont>
        <a:latin typeface="Gotha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53447"/>
        </a:solidFill>
        <a:ln>
          <a:noFill/>
        </a:ln>
      </a:spPr>
      <a:bodyPr rtlCol="0" anchor="ctr"/>
      <a:lstStyle>
        <a:defPPr algn="ctr">
          <a:defRPr sz="135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harePointKnight Template.potx" id="{851C96D8-AB72-493D-A6CD-F7983EC0B6BB}" vid="{B5FBFF8E-2F24-4947-8F91-8958628CB58B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10492</TotalTime>
  <Words>349</Words>
  <Application>Microsoft Office PowerPoint</Application>
  <PresentationFormat>Widescreen</PresentationFormat>
  <Paragraphs>81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Freestyle Script</vt:lpstr>
      <vt:lpstr>Gill Sans MT</vt:lpstr>
      <vt:lpstr>Gotham Book</vt:lpstr>
      <vt:lpstr>Hevetica</vt:lpstr>
      <vt:lpstr>Open Sans</vt:lpstr>
      <vt:lpstr>Open Sans Light</vt:lpstr>
      <vt:lpstr>Roboto</vt:lpstr>
      <vt:lpstr>Times New Roman</vt:lpstr>
      <vt:lpstr>Wingdings</vt:lpstr>
      <vt:lpstr>Gallery</vt:lpstr>
      <vt:lpstr>Office Theme</vt:lpstr>
      <vt:lpstr>1_Office Theme</vt:lpstr>
      <vt:lpstr>3_Office Theme</vt:lpstr>
      <vt:lpstr>PowerPoint Presentation</vt:lpstr>
      <vt:lpstr>Using the Office Dev PNP to Accelerate Your Productivity</vt:lpstr>
      <vt:lpstr>About Me</vt:lpstr>
      <vt:lpstr>PowerPoint Presentation</vt:lpstr>
      <vt:lpstr>Patterns and Practices?</vt:lpstr>
      <vt:lpstr>Guidance and Samples</vt:lpstr>
      <vt:lpstr>PowerShell</vt:lpstr>
      <vt:lpstr>Install PowerShell Commandlets</vt:lpstr>
      <vt:lpstr>Provisioning Engine</vt:lpstr>
      <vt:lpstr>PowerPoint Presentation</vt:lpstr>
      <vt:lpstr>SP-PnP-JS</vt:lpstr>
      <vt:lpstr>PowerPoint Presentation</vt:lpstr>
      <vt:lpstr>Azure Functions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Schouten</dc:creator>
  <cp:lastModifiedBy>Ryan Schouten</cp:lastModifiedBy>
  <cp:revision>43</cp:revision>
  <dcterms:created xsi:type="dcterms:W3CDTF">2016-08-03T02:57:22Z</dcterms:created>
  <dcterms:modified xsi:type="dcterms:W3CDTF">2018-04-07T17:12:22Z</dcterms:modified>
</cp:coreProperties>
</file>