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1"/>
  </p:notesMasterIdLst>
  <p:sldIdLst>
    <p:sldId id="278" r:id="rId2"/>
    <p:sldId id="279" r:id="rId3"/>
    <p:sldId id="280" r:id="rId4"/>
    <p:sldId id="281" r:id="rId5"/>
    <p:sldId id="283" r:id="rId6"/>
    <p:sldId id="294" r:id="rId7"/>
    <p:sldId id="295" r:id="rId8"/>
    <p:sldId id="296" r:id="rId9"/>
    <p:sldId id="290" r:id="rId10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09" autoAdjust="0"/>
  </p:normalViewPr>
  <p:slideViewPr>
    <p:cSldViewPr snapToGrid="0" snapToObjects="1">
      <p:cViewPr varScale="1">
        <p:scale>
          <a:sx n="72" d="100"/>
          <a:sy n="72" d="100"/>
        </p:scale>
        <p:origin x="618" y="78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EOG artifact removal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AGENDA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Dataset​</a:t>
            </a:r>
          </a:p>
          <a:p>
            <a:r>
              <a:rPr lang="en-US" dirty="0"/>
              <a:t>Preprocessing</a:t>
            </a:r>
          </a:p>
          <a:p>
            <a:r>
              <a:rPr lang="en-US" dirty="0"/>
              <a:t>​Model</a:t>
            </a:r>
          </a:p>
          <a:p>
            <a:r>
              <a:rPr lang="en-US" dirty="0"/>
              <a:t>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studies : 5</a:t>
            </a:r>
          </a:p>
          <a:p>
            <a:r>
              <a:rPr lang="en-US" dirty="0"/>
              <a:t>Each study </a:t>
            </a:r>
            <a:r>
              <a:rPr lang="en-US" dirty="0" err="1"/>
              <a:t>differes</a:t>
            </a:r>
            <a:r>
              <a:rPr lang="en-US" dirty="0"/>
              <a:t> by the participants and </a:t>
            </a:r>
            <a:r>
              <a:rPr lang="en-US" dirty="0" err="1"/>
              <a:t>electordes</a:t>
            </a:r>
            <a:r>
              <a:rPr lang="en-US" dirty="0"/>
              <a:t> that they have used.</a:t>
            </a:r>
          </a:p>
          <a:p>
            <a:r>
              <a:rPr lang="en-US" dirty="0"/>
              <a:t>Data : amplitude of the electrical signal.</a:t>
            </a:r>
          </a:p>
          <a:p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Preprocessing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400" dirty="0">
              <a:solidFill>
                <a:schemeClr val="accent6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Arial Black" panose="020B0604020202020204" pitchFamily="34" charset="0"/>
                <a:cs typeface="Arial Black" panose="020B0604020202020204" pitchFamily="34" charset="0"/>
              </a:rPr>
              <a:t>Preprocessing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DBB02-9464-CEB2-1790-240E7118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70F17D-7CC3-DD2D-9CD3-1A5A76B9EAF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6D60AE-6189-E82B-16F9-8612D365900B}"/>
              </a:ext>
            </a:extLst>
          </p:cNvPr>
          <p:cNvSpPr/>
          <p:nvPr/>
        </p:nvSpPr>
        <p:spPr>
          <a:xfrm>
            <a:off x="4823923" y="2331885"/>
            <a:ext cx="2655728" cy="3337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Pick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eeg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channels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B32BE29-5C78-4682-A021-B13513BC1323}"/>
              </a:ext>
            </a:extLst>
          </p:cNvPr>
          <p:cNvSpPr/>
          <p:nvPr/>
        </p:nvSpPr>
        <p:spPr>
          <a:xfrm>
            <a:off x="923729" y="2954072"/>
            <a:ext cx="1894115" cy="167391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eeg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channel locations for each study(stored in a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dict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4664B23-BCF1-34D6-0092-01156B344426}"/>
              </a:ext>
            </a:extLst>
          </p:cNvPr>
          <p:cNvSpPr/>
          <p:nvPr/>
        </p:nvSpPr>
        <p:spPr>
          <a:xfrm>
            <a:off x="4855417" y="3045615"/>
            <a:ext cx="2624235" cy="97003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Resample to 128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hz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C6524A2-1B5F-80C8-854D-CD209551C555}"/>
              </a:ext>
            </a:extLst>
          </p:cNvPr>
          <p:cNvSpPr/>
          <p:nvPr/>
        </p:nvSpPr>
        <p:spPr>
          <a:xfrm>
            <a:off x="4750835" y="4192409"/>
            <a:ext cx="2801904" cy="48360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Filter out the signal from 1 to 63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476E336-D92A-D063-4F72-72BA9725F182}"/>
              </a:ext>
            </a:extLst>
          </p:cNvPr>
          <p:cNvSpPr/>
          <p:nvPr/>
        </p:nvSpPr>
        <p:spPr>
          <a:xfrm>
            <a:off x="4375098" y="5046702"/>
            <a:ext cx="3553379" cy="119247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trail store the signal as a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seprate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file named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trailnumber_label.npy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 participant folder of study folder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1D58CE3-B6B9-C739-4493-E003AEB59508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6151787" y="2665592"/>
            <a:ext cx="15748" cy="380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F15E0BA-4373-39C9-5AD9-BF4EEA3E81BF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6151787" y="4015648"/>
            <a:ext cx="15748" cy="176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54E294F-5FF7-E25C-CE53-6986DCCD3A87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6151787" y="4676010"/>
            <a:ext cx="1" cy="370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841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4539" y="3005482"/>
            <a:ext cx="6742922" cy="1541977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Convert signals to videos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400" dirty="0">
              <a:solidFill>
                <a:schemeClr val="accent6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032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604020202020204" pitchFamily="34" charset="0"/>
                <a:cs typeface="Arial Black" panose="020B0604020202020204" pitchFamily="34" charset="0"/>
              </a:rPr>
              <a:t>Convert signals to videos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DBB02-9464-CEB2-1790-240E7118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Presentation title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fld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70F17D-7CC3-DD2D-9CD3-1A5A76B9EAF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6D60AE-6189-E82B-16F9-8612D365900B}"/>
              </a:ext>
            </a:extLst>
          </p:cNvPr>
          <p:cNvSpPr/>
          <p:nvPr/>
        </p:nvSpPr>
        <p:spPr>
          <a:xfrm>
            <a:off x="758952" y="2202024"/>
            <a:ext cx="2855171" cy="75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every study we convert 3d locations to 2d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locartions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4664B23-BCF1-34D6-0092-01156B344426}"/>
              </a:ext>
            </a:extLst>
          </p:cNvPr>
          <p:cNvSpPr/>
          <p:nvPr/>
        </p:nvSpPr>
        <p:spPr>
          <a:xfrm>
            <a:off x="4823923" y="2218154"/>
            <a:ext cx="2624235" cy="97003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Divide window signal into 3 channels(theta, alpha, beta) and store a frame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C6524A2-1B5F-80C8-854D-CD209551C555}"/>
              </a:ext>
            </a:extLst>
          </p:cNvPr>
          <p:cNvSpPr/>
          <p:nvPr/>
        </p:nvSpPr>
        <p:spPr>
          <a:xfrm>
            <a:off x="8922134" y="2242924"/>
            <a:ext cx="2730370" cy="76208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Perform for whole signal we get all frames(112,57,3)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476E336-D92A-D063-4F72-72BA9725F182}"/>
              </a:ext>
            </a:extLst>
          </p:cNvPr>
          <p:cNvSpPr/>
          <p:nvPr/>
        </p:nvSpPr>
        <p:spPr>
          <a:xfrm>
            <a:off x="8794419" y="3583872"/>
            <a:ext cx="2985799" cy="3337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Reshape to (112,171)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4660E07-D36D-7017-CF87-A9336A30CC08}"/>
              </a:ext>
            </a:extLst>
          </p:cNvPr>
          <p:cNvSpPr/>
          <p:nvPr/>
        </p:nvSpPr>
        <p:spPr>
          <a:xfrm>
            <a:off x="9249950" y="4544023"/>
            <a:ext cx="2189194" cy="3337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a 2d grid(32,32,3)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AE02627-0FEB-B46D-7E20-5C08A48B2120}"/>
              </a:ext>
            </a:extLst>
          </p:cNvPr>
          <p:cNvSpPr/>
          <p:nvPr/>
        </p:nvSpPr>
        <p:spPr>
          <a:xfrm>
            <a:off x="9052257" y="5505061"/>
            <a:ext cx="2584580" cy="48239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Maps our values to the 2d grid(image)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9FD7E1B-A7F0-58A4-CF7D-3FB09D7399A4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3614123" y="2578048"/>
            <a:ext cx="1209800" cy="125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BC8E3CC-4D6B-E74E-1A8C-0BE7501FDCB1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7448158" y="2623964"/>
            <a:ext cx="1473976" cy="79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11CD95D-5FA2-C627-EB5F-650FF53460BB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10287319" y="3005004"/>
            <a:ext cx="0" cy="578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3AFFBB6-5064-086D-A298-6D29910EA5CE}"/>
              </a:ext>
            </a:extLst>
          </p:cNvPr>
          <p:cNvCxnSpPr>
            <a:stCxn id="12" idx="2"/>
            <a:endCxn id="29" idx="0"/>
          </p:cNvCxnSpPr>
          <p:nvPr/>
        </p:nvCxnSpPr>
        <p:spPr>
          <a:xfrm>
            <a:off x="10287319" y="3917579"/>
            <a:ext cx="57228" cy="626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1D57EA4-2C00-24C9-1C3F-24E519522AE2}"/>
              </a:ext>
            </a:extLst>
          </p:cNvPr>
          <p:cNvCxnSpPr>
            <a:stCxn id="29" idx="2"/>
            <a:endCxn id="30" idx="0"/>
          </p:cNvCxnSpPr>
          <p:nvPr/>
        </p:nvCxnSpPr>
        <p:spPr>
          <a:xfrm>
            <a:off x="10344547" y="4877730"/>
            <a:ext cx="0" cy="627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427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1" y="665611"/>
            <a:ext cx="10807653" cy="1318637"/>
          </a:xfrm>
        </p:spPr>
        <p:txBody>
          <a:bodyPr/>
          <a:lstStyle/>
          <a:p>
            <a:r>
              <a:rPr lang="en-US" b="0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604020202020204" pitchFamily="34" charset="0"/>
                <a:cs typeface="Arial Black" panose="020B0604020202020204" pitchFamily="34" charset="0"/>
              </a:rPr>
              <a:t>Training(Leave one subject out CV)</a:t>
            </a:r>
            <a:endParaRPr lang="en-US" sz="4400" b="0" cap="non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DBB02-9464-CEB2-1790-240E7118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Presentation title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fld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70F17D-7CC3-DD2D-9CD3-1A5A76B9EAF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6D60AE-6189-E82B-16F9-8612D365900B}"/>
              </a:ext>
            </a:extLst>
          </p:cNvPr>
          <p:cNvSpPr/>
          <p:nvPr/>
        </p:nvSpPr>
        <p:spPr>
          <a:xfrm>
            <a:off x="758952" y="2202024"/>
            <a:ext cx="2855171" cy="75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loaded all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particpants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names in each study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4664B23-BCF1-34D6-0092-01156B344426}"/>
              </a:ext>
            </a:extLst>
          </p:cNvPr>
          <p:cNvSpPr/>
          <p:nvPr/>
        </p:nvSpPr>
        <p:spPr>
          <a:xfrm>
            <a:off x="4823923" y="2138947"/>
            <a:ext cx="2624235" cy="97003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Divide participants into test and train.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C6524A2-1B5F-80C8-854D-CD209551C555}"/>
              </a:ext>
            </a:extLst>
          </p:cNvPr>
          <p:cNvSpPr/>
          <p:nvPr/>
        </p:nvSpPr>
        <p:spPr>
          <a:xfrm>
            <a:off x="8922134" y="2242924"/>
            <a:ext cx="2730370" cy="76208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Stored all files of participants of train and test.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476E336-D92A-D063-4F72-72BA9725F182}"/>
              </a:ext>
            </a:extLst>
          </p:cNvPr>
          <p:cNvSpPr/>
          <p:nvPr/>
        </p:nvSpPr>
        <p:spPr>
          <a:xfrm>
            <a:off x="8794419" y="3583872"/>
            <a:ext cx="2985799" cy="3337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Imported the model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4660E07-D36D-7017-CF87-A9336A30CC08}"/>
              </a:ext>
            </a:extLst>
          </p:cNvPr>
          <p:cNvSpPr/>
          <p:nvPr/>
        </p:nvSpPr>
        <p:spPr>
          <a:xfrm>
            <a:off x="9122489" y="4373866"/>
            <a:ext cx="2444116" cy="69075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Trained the model for 20 epochs and 6 batch size.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9FD7E1B-A7F0-58A4-CF7D-3FB09D7399A4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3614123" y="2578048"/>
            <a:ext cx="1209800" cy="45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BC8E3CC-4D6B-E74E-1A8C-0BE7501FDCB1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7448158" y="2623964"/>
            <a:ext cx="14739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11CD95D-5FA2-C627-EB5F-650FF53460BB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10287319" y="3005004"/>
            <a:ext cx="0" cy="578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3AFFBB6-5064-086D-A298-6D29910EA5CE}"/>
              </a:ext>
            </a:extLst>
          </p:cNvPr>
          <p:cNvCxnSpPr>
            <a:cxnSpLocks/>
            <a:stCxn id="12" idx="2"/>
            <a:endCxn id="29" idx="0"/>
          </p:cNvCxnSpPr>
          <p:nvPr/>
        </p:nvCxnSpPr>
        <p:spPr>
          <a:xfrm>
            <a:off x="10287319" y="3917579"/>
            <a:ext cx="57228" cy="456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60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7872" y="936013"/>
            <a:ext cx="8165592" cy="768096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96B324-34A9-CF86-EBF5-5FFF31E700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1A0383-F646-B634-1DB6-A2A8CB06BBA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45C1F19-E702-057B-61A4-1841D8B776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DA9D2766-855F-C08F-19C1-AB1418D2375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94158653"/>
              </p:ext>
            </p:extLst>
          </p:nvPr>
        </p:nvGraphicFramePr>
        <p:xfrm>
          <a:off x="5205619" y="2133600"/>
          <a:ext cx="3741736" cy="462021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70868">
                  <a:extLst>
                    <a:ext uri="{9D8B030D-6E8A-4147-A177-3AD203B41FA5}">
                      <a16:colId xmlns:a16="http://schemas.microsoft.com/office/drawing/2014/main" val="4252640687"/>
                    </a:ext>
                  </a:extLst>
                </a:gridCol>
                <a:gridCol w="1870868">
                  <a:extLst>
                    <a:ext uri="{9D8B030D-6E8A-4147-A177-3AD203B41FA5}">
                      <a16:colId xmlns:a16="http://schemas.microsoft.com/office/drawing/2014/main" val="853362618"/>
                    </a:ext>
                  </a:extLst>
                </a:gridCol>
              </a:tblGrid>
              <a:tr h="6947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Study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0571876"/>
                  </a:ext>
                </a:extLst>
              </a:tr>
              <a:tr h="7850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94.417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334720"/>
                  </a:ext>
                </a:extLst>
              </a:tr>
              <a:tr h="7850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95.328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8239816"/>
                  </a:ext>
                </a:extLst>
              </a:tr>
              <a:tr h="7850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93.997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867314"/>
                  </a:ext>
                </a:extLst>
              </a:tr>
              <a:tr h="7850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96.558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7135755"/>
                  </a:ext>
                </a:extLst>
              </a:tr>
              <a:tr h="7850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95.241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3770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0280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{D2294E98-A13F-4FA4-8213-D269987A02D5}tf78438558_win32</Template>
  <TotalTime>6790</TotalTime>
  <Words>228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Arial Black</vt:lpstr>
      <vt:lpstr>Sabon Next LT</vt:lpstr>
      <vt:lpstr>Office Theme</vt:lpstr>
      <vt:lpstr>EOG artifact removal</vt:lpstr>
      <vt:lpstr>AGENDA</vt:lpstr>
      <vt:lpstr>Dataset</vt:lpstr>
      <vt:lpstr>Preprocessing</vt:lpstr>
      <vt:lpstr>Preprocessing</vt:lpstr>
      <vt:lpstr>Convert signals to videos</vt:lpstr>
      <vt:lpstr>Convert signals to videos</vt:lpstr>
      <vt:lpstr>Training(Leave one subject out CV)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EOG artifact removal</dc:title>
  <dc:subject/>
  <dc:creator>DELL</dc:creator>
  <cp:lastModifiedBy>DELL</cp:lastModifiedBy>
  <cp:revision>4</cp:revision>
  <dcterms:created xsi:type="dcterms:W3CDTF">2022-10-21T09:48:30Z</dcterms:created>
  <dcterms:modified xsi:type="dcterms:W3CDTF">2022-12-23T06:19:51Z</dcterms:modified>
</cp:coreProperties>
</file>