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376" r:id="rId3"/>
    <p:sldId id="313" r:id="rId4"/>
    <p:sldId id="378" r:id="rId5"/>
    <p:sldId id="379" r:id="rId6"/>
    <p:sldId id="380" r:id="rId7"/>
    <p:sldId id="381" r:id="rId8"/>
    <p:sldId id="375" r:id="rId9"/>
    <p:sldId id="3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08" y="256"/>
      </p:cViewPr>
      <p:guideLst>
        <p:guide orient="horz" pos="240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69D700-E037-4998-A0DA-F5B5D5EE32E1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479413-0908-4F1B-B00D-88B827F265C0}"/>
              </a:ext>
            </a:extLst>
          </p:cNvPr>
          <p:cNvGrpSpPr/>
          <p:nvPr userDrawn="1"/>
        </p:nvGrpSpPr>
        <p:grpSpPr>
          <a:xfrm>
            <a:off x="1457580" y="1983192"/>
            <a:ext cx="4076388" cy="2239699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395B5FB-2FB7-4747-8FFE-A34DBA69401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A2DB97C-C590-494B-A666-CECC7DAF6AE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A90A4A-2D67-4AA1-883C-9115032FA70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633B68-5BA3-4701-B895-D8703D0ECF8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FE301A-1EA6-4573-9E1D-74226144344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06B625-D842-43DE-ADA2-79390B1C780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67447DC-65F8-4891-90FB-5AB801AA7DC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9EC3AD-F3CE-4318-A41E-E1B408E6FDE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329336-9BF2-4A23-AE2C-EA48ABDD385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9244D4A-05E4-4B40-B15D-77ACBB1CB68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6F85C54-B038-4DBB-810B-CA45525B37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410C2C-782F-41F6-99BD-DA31B99DF05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FAA7C6-22FE-4912-8B98-3A0FFF067C79}"/>
              </a:ext>
            </a:extLst>
          </p:cNvPr>
          <p:cNvGrpSpPr/>
          <p:nvPr userDrawn="1"/>
        </p:nvGrpSpPr>
        <p:grpSpPr>
          <a:xfrm>
            <a:off x="6680577" y="1989916"/>
            <a:ext cx="4076388" cy="2239699"/>
            <a:chOff x="-548507" y="477868"/>
            <a:chExt cx="11570449" cy="635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EEF549-7714-4288-ABBF-46E1C2FC8C0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355042-C099-47B9-B223-40A7F758F44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34BFF9-238A-4FFB-A6E7-E42537D61FA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99F8B2-0DBF-4C8E-961D-9EE820852D4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7C8F6C-DA0E-4219-AF12-ACCAC7BAA90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D24E31-510B-4E7B-9018-BF076D09959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FACA558-F05B-4989-A9A5-683C1F777B9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D7086B4-5B76-4E5A-9AC7-85AB42CA26C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A48C1C-5D5B-4C81-97CE-D5E3C3764EC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C85D279-9378-4929-BE5A-06D1179561A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3B1D55D-4F87-4D1E-9D2F-90310F34130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BD35A25-F4E6-4D07-98BA-6A1FF4DDC1B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그림 개체 틀 2">
            <a:extLst>
              <a:ext uri="{FF2B5EF4-FFF2-40B4-BE49-F238E27FC236}">
                <a16:creationId xmlns:a16="http://schemas.microsoft.com/office/drawing/2014/main" id="{50B36027-6779-4469-8963-6EBC52BE3E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69420" y="2083818"/>
            <a:ext cx="3055046" cy="184048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D2D538E-C331-46A6-8771-FE9F6011EAD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92417" y="2083818"/>
            <a:ext cx="3055046" cy="184048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EB60A3A4-3046-4C28-98C0-D462D1E30B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6D5B81-6AB2-4974-942F-E75441FD90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549A048-6C5C-4975-AAF7-E70C7E789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58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831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33216-6077-4A34-8FB3-A5EC06408926}"/>
              </a:ext>
            </a:extLst>
          </p:cNvPr>
          <p:cNvSpPr/>
          <p:nvPr userDrawn="1"/>
        </p:nvSpPr>
        <p:spPr>
          <a:xfrm>
            <a:off x="0" y="1672047"/>
            <a:ext cx="12192000" cy="4846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2A91C0D-3238-4D8F-A939-5CF37D2AB0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2514" y="1916832"/>
            <a:ext cx="557348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69AEC-138A-48A3-86E1-AE43696E7954}"/>
              </a:ext>
            </a:extLst>
          </p:cNvPr>
          <p:cNvSpPr/>
          <p:nvPr userDrawn="1"/>
        </p:nvSpPr>
        <p:spPr>
          <a:xfrm>
            <a:off x="0" y="1427955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CA8774-1459-4E31-988A-94FC302B26CD}"/>
              </a:ext>
            </a:extLst>
          </p:cNvPr>
          <p:cNvGrpSpPr/>
          <p:nvPr userDrawn="1"/>
        </p:nvGrpSpPr>
        <p:grpSpPr>
          <a:xfrm>
            <a:off x="6667502" y="1877717"/>
            <a:ext cx="2137226" cy="3757132"/>
            <a:chOff x="4871870" y="1763729"/>
            <a:chExt cx="2448272" cy="4303935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43FB2AD1-1A49-431B-A657-23EEFDAA922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A06115C-ED2F-4FBE-8A0B-1E33C86BE33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A8CE15C0-E118-46E9-A62E-B62A4CD8D34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4" name="Group 6">
                <a:extLst>
                  <a:ext uri="{FF2B5EF4-FFF2-40B4-BE49-F238E27FC236}">
                    <a16:creationId xmlns:a16="http://schemas.microsoft.com/office/drawing/2014/main" id="{7CE9FA54-1740-481A-9DE4-B8CDA7F28F2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5" name="Oval 7">
                  <a:extLst>
                    <a:ext uri="{FF2B5EF4-FFF2-40B4-BE49-F238E27FC236}">
                      <a16:creationId xmlns:a16="http://schemas.microsoft.com/office/drawing/2014/main" id="{1FE76A8A-DD54-4649-9CA1-36D4075A77E8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6" name="Rounded Rectangle 8">
                  <a:extLst>
                    <a:ext uri="{FF2B5EF4-FFF2-40B4-BE49-F238E27FC236}">
                      <a16:creationId xmlns:a16="http://schemas.microsoft.com/office/drawing/2014/main" id="{7BAD1A71-EDB8-42F3-B2A5-3BC3DEB604E9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21" name="Picture Placeholder 2">
              <a:extLst>
                <a:ext uri="{FF2B5EF4-FFF2-40B4-BE49-F238E27FC236}">
                  <a16:creationId xmlns:a16="http://schemas.microsoft.com/office/drawing/2014/main" id="{3CAF624C-7154-4239-B162-70D9CC80171E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AE0BF-9556-4800-9F78-9F9828B406C3}"/>
              </a:ext>
            </a:extLst>
          </p:cNvPr>
          <p:cNvGrpSpPr/>
          <p:nvPr userDrawn="1"/>
        </p:nvGrpSpPr>
        <p:grpSpPr>
          <a:xfrm>
            <a:off x="3432994" y="1877717"/>
            <a:ext cx="2137226" cy="3757132"/>
            <a:chOff x="4871870" y="1763729"/>
            <a:chExt cx="2448272" cy="4303935"/>
          </a:xfrm>
        </p:grpSpPr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2D5320B6-0428-499C-9BA0-11718FA4B4F6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4" name="Rounded Rectangle 4">
                <a:extLst>
                  <a:ext uri="{FF2B5EF4-FFF2-40B4-BE49-F238E27FC236}">
                    <a16:creationId xmlns:a16="http://schemas.microsoft.com/office/drawing/2014/main" id="{EE6BAF63-4837-435A-B287-8A022BC6D66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FB470123-D5F2-466B-9F43-4C8BF118F01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6" name="Group 6">
                <a:extLst>
                  <a:ext uri="{FF2B5EF4-FFF2-40B4-BE49-F238E27FC236}">
                    <a16:creationId xmlns:a16="http://schemas.microsoft.com/office/drawing/2014/main" id="{E5C37ACB-7EE1-4D29-9E16-3FAC199F6387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7" name="Oval 7">
                  <a:extLst>
                    <a:ext uri="{FF2B5EF4-FFF2-40B4-BE49-F238E27FC236}">
                      <a16:creationId xmlns:a16="http://schemas.microsoft.com/office/drawing/2014/main" id="{C7AC4199-669E-427B-B852-ECAA16F728D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8" name="Rounded Rectangle 8">
                  <a:extLst>
                    <a:ext uri="{FF2B5EF4-FFF2-40B4-BE49-F238E27FC236}">
                      <a16:creationId xmlns:a16="http://schemas.microsoft.com/office/drawing/2014/main" id="{DA63717B-0DB6-420E-A017-8AC301C192A3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3" name="Picture Placeholder 2">
              <a:extLst>
                <a:ext uri="{FF2B5EF4-FFF2-40B4-BE49-F238E27FC236}">
                  <a16:creationId xmlns:a16="http://schemas.microsoft.com/office/drawing/2014/main" id="{7D6A599F-1A95-4202-B5D8-E9DF7F329C83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344EEB-95EC-4F6D-BBE3-C31B63869D45}"/>
              </a:ext>
            </a:extLst>
          </p:cNvPr>
          <p:cNvGrpSpPr/>
          <p:nvPr userDrawn="1"/>
        </p:nvGrpSpPr>
        <p:grpSpPr>
          <a:xfrm>
            <a:off x="0" y="5907289"/>
            <a:ext cx="12192000" cy="950711"/>
            <a:chOff x="0" y="5907289"/>
            <a:chExt cx="12192000" cy="950711"/>
          </a:xfrm>
          <a:solidFill>
            <a:schemeClr val="accent3">
              <a:lumMod val="60000"/>
              <a:lumOff val="40000"/>
            </a:schemeClr>
          </a:solidFill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D2DB692-2BCC-4762-A302-D97B83269789}"/>
                </a:ext>
              </a:extLst>
            </p:cNvPr>
            <p:cNvGrpSpPr/>
            <p:nvPr userDrawn="1"/>
          </p:nvGrpSpPr>
          <p:grpSpPr>
            <a:xfrm>
              <a:off x="373" y="5907289"/>
              <a:ext cx="12191627" cy="886330"/>
              <a:chOff x="1" y="5737141"/>
              <a:chExt cx="9143720" cy="886330"/>
            </a:xfrm>
            <a:grpFill/>
          </p:grpSpPr>
          <p:sp>
            <p:nvSpPr>
              <p:cNvPr id="3" name="Freeform 7">
                <a:extLst>
                  <a:ext uri="{FF2B5EF4-FFF2-40B4-BE49-F238E27FC236}">
                    <a16:creationId xmlns:a16="http://schemas.microsoft.com/office/drawing/2014/main" id="{2463FDBF-5C6A-4149-99BB-B018BB0BF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5737142"/>
                <a:ext cx="3153832" cy="886329"/>
              </a:xfrm>
              <a:custGeom>
                <a:avLst/>
                <a:gdLst>
                  <a:gd name="T0" fmla="*/ 59 w 1460"/>
                  <a:gd name="T1" fmla="*/ 347 h 410"/>
                  <a:gd name="T2" fmla="*/ 82 w 1460"/>
                  <a:gd name="T3" fmla="*/ 338 h 410"/>
                  <a:gd name="T4" fmla="*/ 130 w 1460"/>
                  <a:gd name="T5" fmla="*/ 350 h 410"/>
                  <a:gd name="T6" fmla="*/ 162 w 1460"/>
                  <a:gd name="T7" fmla="*/ 358 h 410"/>
                  <a:gd name="T8" fmla="*/ 225 w 1460"/>
                  <a:gd name="T9" fmla="*/ 295 h 410"/>
                  <a:gd name="T10" fmla="*/ 257 w 1460"/>
                  <a:gd name="T11" fmla="*/ 273 h 410"/>
                  <a:gd name="T12" fmla="*/ 309 w 1460"/>
                  <a:gd name="T13" fmla="*/ 361 h 410"/>
                  <a:gd name="T14" fmla="*/ 343 w 1460"/>
                  <a:gd name="T15" fmla="*/ 340 h 410"/>
                  <a:gd name="T16" fmla="*/ 388 w 1460"/>
                  <a:gd name="T17" fmla="*/ 187 h 410"/>
                  <a:gd name="T18" fmla="*/ 391 w 1460"/>
                  <a:gd name="T19" fmla="*/ 144 h 410"/>
                  <a:gd name="T20" fmla="*/ 395 w 1460"/>
                  <a:gd name="T21" fmla="*/ 46 h 410"/>
                  <a:gd name="T22" fmla="*/ 397 w 1460"/>
                  <a:gd name="T23" fmla="*/ 46 h 410"/>
                  <a:gd name="T24" fmla="*/ 401 w 1460"/>
                  <a:gd name="T25" fmla="*/ 144 h 410"/>
                  <a:gd name="T26" fmla="*/ 404 w 1460"/>
                  <a:gd name="T27" fmla="*/ 187 h 410"/>
                  <a:gd name="T28" fmla="*/ 439 w 1460"/>
                  <a:gd name="T29" fmla="*/ 369 h 410"/>
                  <a:gd name="T30" fmla="*/ 458 w 1460"/>
                  <a:gd name="T31" fmla="*/ 387 h 410"/>
                  <a:gd name="T32" fmla="*/ 479 w 1460"/>
                  <a:gd name="T33" fmla="*/ 373 h 410"/>
                  <a:gd name="T34" fmla="*/ 544 w 1460"/>
                  <a:gd name="T35" fmla="*/ 377 h 410"/>
                  <a:gd name="T36" fmla="*/ 562 w 1460"/>
                  <a:gd name="T37" fmla="*/ 390 h 410"/>
                  <a:gd name="T38" fmla="*/ 588 w 1460"/>
                  <a:gd name="T39" fmla="*/ 379 h 410"/>
                  <a:gd name="T40" fmla="*/ 602 w 1460"/>
                  <a:gd name="T41" fmla="*/ 377 h 410"/>
                  <a:gd name="T42" fmla="*/ 617 w 1460"/>
                  <a:gd name="T43" fmla="*/ 382 h 410"/>
                  <a:gd name="T44" fmla="*/ 625 w 1460"/>
                  <a:gd name="T45" fmla="*/ 373 h 410"/>
                  <a:gd name="T46" fmla="*/ 683 w 1460"/>
                  <a:gd name="T47" fmla="*/ 364 h 410"/>
                  <a:gd name="T48" fmla="*/ 702 w 1460"/>
                  <a:gd name="T49" fmla="*/ 364 h 410"/>
                  <a:gd name="T50" fmla="*/ 744 w 1460"/>
                  <a:gd name="T51" fmla="*/ 300 h 410"/>
                  <a:gd name="T52" fmla="*/ 758 w 1460"/>
                  <a:gd name="T53" fmla="*/ 302 h 410"/>
                  <a:gd name="T54" fmla="*/ 778 w 1460"/>
                  <a:gd name="T55" fmla="*/ 313 h 410"/>
                  <a:gd name="T56" fmla="*/ 801 w 1460"/>
                  <a:gd name="T57" fmla="*/ 324 h 410"/>
                  <a:gd name="T58" fmla="*/ 832 w 1460"/>
                  <a:gd name="T59" fmla="*/ 306 h 410"/>
                  <a:gd name="T60" fmla="*/ 843 w 1460"/>
                  <a:gd name="T61" fmla="*/ 355 h 410"/>
                  <a:gd name="T62" fmla="*/ 869 w 1460"/>
                  <a:gd name="T63" fmla="*/ 314 h 410"/>
                  <a:gd name="T64" fmla="*/ 881 w 1460"/>
                  <a:gd name="T65" fmla="*/ 272 h 410"/>
                  <a:gd name="T66" fmla="*/ 893 w 1460"/>
                  <a:gd name="T67" fmla="*/ 251 h 410"/>
                  <a:gd name="T68" fmla="*/ 930 w 1460"/>
                  <a:gd name="T69" fmla="*/ 231 h 410"/>
                  <a:gd name="T70" fmla="*/ 947 w 1460"/>
                  <a:gd name="T71" fmla="*/ 227 h 410"/>
                  <a:gd name="T72" fmla="*/ 968 w 1460"/>
                  <a:gd name="T73" fmla="*/ 261 h 410"/>
                  <a:gd name="T74" fmla="*/ 994 w 1460"/>
                  <a:gd name="T75" fmla="*/ 315 h 410"/>
                  <a:gd name="T76" fmla="*/ 1035 w 1460"/>
                  <a:gd name="T77" fmla="*/ 327 h 410"/>
                  <a:gd name="T78" fmla="*/ 1044 w 1460"/>
                  <a:gd name="T79" fmla="*/ 322 h 410"/>
                  <a:gd name="T80" fmla="*/ 1069 w 1460"/>
                  <a:gd name="T81" fmla="*/ 305 h 410"/>
                  <a:gd name="T82" fmla="*/ 1084 w 1460"/>
                  <a:gd name="T83" fmla="*/ 257 h 410"/>
                  <a:gd name="T84" fmla="*/ 1129 w 1460"/>
                  <a:gd name="T85" fmla="*/ 280 h 410"/>
                  <a:gd name="T86" fmla="*/ 1142 w 1460"/>
                  <a:gd name="T87" fmla="*/ 329 h 410"/>
                  <a:gd name="T88" fmla="*/ 1161 w 1460"/>
                  <a:gd name="T89" fmla="*/ 340 h 410"/>
                  <a:gd name="T90" fmla="*/ 1187 w 1460"/>
                  <a:gd name="T91" fmla="*/ 340 h 410"/>
                  <a:gd name="T92" fmla="*/ 1209 w 1460"/>
                  <a:gd name="T93" fmla="*/ 336 h 410"/>
                  <a:gd name="T94" fmla="*/ 1231 w 1460"/>
                  <a:gd name="T95" fmla="*/ 322 h 410"/>
                  <a:gd name="T96" fmla="*/ 1257 w 1460"/>
                  <a:gd name="T97" fmla="*/ 318 h 410"/>
                  <a:gd name="T98" fmla="*/ 1294 w 1460"/>
                  <a:gd name="T99" fmla="*/ 344 h 410"/>
                  <a:gd name="T100" fmla="*/ 1330 w 1460"/>
                  <a:gd name="T101" fmla="*/ 327 h 410"/>
                  <a:gd name="T102" fmla="*/ 1351 w 1460"/>
                  <a:gd name="T103" fmla="*/ 165 h 410"/>
                  <a:gd name="T104" fmla="*/ 1401 w 1460"/>
                  <a:gd name="T105" fmla="*/ 152 h 410"/>
                  <a:gd name="T106" fmla="*/ 1426 w 1460"/>
                  <a:gd name="T107" fmla="*/ 281 h 410"/>
                  <a:gd name="T108" fmla="*/ 1460 w 1460"/>
                  <a:gd name="T109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60" h="410">
                    <a:moveTo>
                      <a:pt x="0" y="410"/>
                    </a:moveTo>
                    <a:cubicBezTo>
                      <a:pt x="0" y="321"/>
                      <a:pt x="0" y="321"/>
                      <a:pt x="0" y="321"/>
                    </a:cubicBezTo>
                    <a:cubicBezTo>
                      <a:pt x="8" y="321"/>
                      <a:pt x="16" y="321"/>
                      <a:pt x="24" y="321"/>
                    </a:cubicBezTo>
                    <a:cubicBezTo>
                      <a:pt x="24" y="326"/>
                      <a:pt x="24" y="330"/>
                      <a:pt x="24" y="335"/>
                    </a:cubicBezTo>
                    <a:cubicBezTo>
                      <a:pt x="30" y="335"/>
                      <a:pt x="37" y="335"/>
                      <a:pt x="43" y="335"/>
                    </a:cubicBezTo>
                    <a:cubicBezTo>
                      <a:pt x="43" y="339"/>
                      <a:pt x="43" y="343"/>
                      <a:pt x="43" y="347"/>
                    </a:cubicBezTo>
                    <a:cubicBezTo>
                      <a:pt x="48" y="347"/>
                      <a:pt x="54" y="347"/>
                      <a:pt x="59" y="347"/>
                    </a:cubicBezTo>
                    <a:cubicBezTo>
                      <a:pt x="59" y="339"/>
                      <a:pt x="59" y="331"/>
                      <a:pt x="59" y="324"/>
                    </a:cubicBezTo>
                    <a:cubicBezTo>
                      <a:pt x="62" y="324"/>
                      <a:pt x="64" y="324"/>
                      <a:pt x="67" y="324"/>
                    </a:cubicBezTo>
                    <a:cubicBezTo>
                      <a:pt x="67" y="323"/>
                      <a:pt x="67" y="322"/>
                      <a:pt x="67" y="321"/>
                    </a:cubicBezTo>
                    <a:cubicBezTo>
                      <a:pt x="69" y="321"/>
                      <a:pt x="71" y="321"/>
                      <a:pt x="73" y="321"/>
                    </a:cubicBezTo>
                    <a:cubicBezTo>
                      <a:pt x="73" y="322"/>
                      <a:pt x="73" y="323"/>
                      <a:pt x="73" y="324"/>
                    </a:cubicBezTo>
                    <a:cubicBezTo>
                      <a:pt x="76" y="324"/>
                      <a:pt x="79" y="324"/>
                      <a:pt x="82" y="324"/>
                    </a:cubicBezTo>
                    <a:cubicBezTo>
                      <a:pt x="82" y="329"/>
                      <a:pt x="82" y="333"/>
                      <a:pt x="82" y="338"/>
                    </a:cubicBezTo>
                    <a:cubicBezTo>
                      <a:pt x="91" y="338"/>
                      <a:pt x="101" y="338"/>
                      <a:pt x="110" y="338"/>
                    </a:cubicBezTo>
                    <a:cubicBezTo>
                      <a:pt x="110" y="340"/>
                      <a:pt x="110" y="342"/>
                      <a:pt x="110" y="344"/>
                    </a:cubicBezTo>
                    <a:cubicBezTo>
                      <a:pt x="111" y="344"/>
                      <a:pt x="113" y="344"/>
                      <a:pt x="114" y="344"/>
                    </a:cubicBezTo>
                    <a:cubicBezTo>
                      <a:pt x="114" y="347"/>
                      <a:pt x="114" y="349"/>
                      <a:pt x="114" y="352"/>
                    </a:cubicBezTo>
                    <a:cubicBezTo>
                      <a:pt x="117" y="352"/>
                      <a:pt x="121" y="352"/>
                      <a:pt x="124" y="352"/>
                    </a:cubicBezTo>
                    <a:cubicBezTo>
                      <a:pt x="124" y="351"/>
                      <a:pt x="124" y="350"/>
                      <a:pt x="124" y="350"/>
                    </a:cubicBezTo>
                    <a:cubicBezTo>
                      <a:pt x="126" y="350"/>
                      <a:pt x="128" y="350"/>
                      <a:pt x="130" y="350"/>
                    </a:cubicBezTo>
                    <a:cubicBezTo>
                      <a:pt x="130" y="350"/>
                      <a:pt x="130" y="351"/>
                      <a:pt x="130" y="352"/>
                    </a:cubicBezTo>
                    <a:cubicBezTo>
                      <a:pt x="134" y="352"/>
                      <a:pt x="139" y="352"/>
                      <a:pt x="144" y="352"/>
                    </a:cubicBezTo>
                    <a:cubicBezTo>
                      <a:pt x="144" y="354"/>
                      <a:pt x="144" y="356"/>
                      <a:pt x="144" y="358"/>
                    </a:cubicBezTo>
                    <a:cubicBezTo>
                      <a:pt x="148" y="358"/>
                      <a:pt x="152" y="358"/>
                      <a:pt x="156" y="358"/>
                    </a:cubicBezTo>
                    <a:cubicBezTo>
                      <a:pt x="156" y="357"/>
                      <a:pt x="156" y="357"/>
                      <a:pt x="156" y="356"/>
                    </a:cubicBezTo>
                    <a:cubicBezTo>
                      <a:pt x="158" y="356"/>
                      <a:pt x="160" y="356"/>
                      <a:pt x="162" y="356"/>
                    </a:cubicBezTo>
                    <a:cubicBezTo>
                      <a:pt x="162" y="357"/>
                      <a:pt x="162" y="357"/>
                      <a:pt x="162" y="358"/>
                    </a:cubicBezTo>
                    <a:cubicBezTo>
                      <a:pt x="166" y="358"/>
                      <a:pt x="170" y="358"/>
                      <a:pt x="173" y="358"/>
                    </a:cubicBezTo>
                    <a:cubicBezTo>
                      <a:pt x="173" y="240"/>
                      <a:pt x="173" y="240"/>
                      <a:pt x="173" y="240"/>
                    </a:cubicBezTo>
                    <a:cubicBezTo>
                      <a:pt x="186" y="240"/>
                      <a:pt x="186" y="240"/>
                      <a:pt x="186" y="240"/>
                    </a:cubicBezTo>
                    <a:cubicBezTo>
                      <a:pt x="186" y="236"/>
                      <a:pt x="186" y="236"/>
                      <a:pt x="186" y="236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4" y="259"/>
                      <a:pt x="214" y="277"/>
                      <a:pt x="214" y="295"/>
                    </a:cubicBezTo>
                    <a:cubicBezTo>
                      <a:pt x="218" y="295"/>
                      <a:pt x="222" y="295"/>
                      <a:pt x="225" y="295"/>
                    </a:cubicBezTo>
                    <a:cubicBezTo>
                      <a:pt x="226" y="295"/>
                      <a:pt x="226" y="294"/>
                      <a:pt x="227" y="293"/>
                    </a:cubicBezTo>
                    <a:cubicBezTo>
                      <a:pt x="228" y="293"/>
                      <a:pt x="230" y="293"/>
                      <a:pt x="231" y="293"/>
                    </a:cubicBezTo>
                    <a:cubicBezTo>
                      <a:pt x="232" y="294"/>
                      <a:pt x="232" y="295"/>
                      <a:pt x="233" y="295"/>
                    </a:cubicBezTo>
                    <a:cubicBezTo>
                      <a:pt x="237" y="295"/>
                      <a:pt x="242" y="295"/>
                      <a:pt x="246" y="295"/>
                    </a:cubicBezTo>
                    <a:cubicBezTo>
                      <a:pt x="246" y="306"/>
                      <a:pt x="246" y="316"/>
                      <a:pt x="246" y="326"/>
                    </a:cubicBezTo>
                    <a:cubicBezTo>
                      <a:pt x="250" y="326"/>
                      <a:pt x="253" y="326"/>
                      <a:pt x="257" y="326"/>
                    </a:cubicBezTo>
                    <a:cubicBezTo>
                      <a:pt x="257" y="309"/>
                      <a:pt x="257" y="291"/>
                      <a:pt x="257" y="273"/>
                    </a:cubicBezTo>
                    <a:cubicBezTo>
                      <a:pt x="259" y="273"/>
                      <a:pt x="261" y="273"/>
                      <a:pt x="262" y="273"/>
                    </a:cubicBezTo>
                    <a:cubicBezTo>
                      <a:pt x="262" y="272"/>
                      <a:pt x="262" y="270"/>
                      <a:pt x="262" y="269"/>
                    </a:cubicBezTo>
                    <a:cubicBezTo>
                      <a:pt x="274" y="269"/>
                      <a:pt x="286" y="269"/>
                      <a:pt x="298" y="269"/>
                    </a:cubicBezTo>
                    <a:cubicBezTo>
                      <a:pt x="299" y="270"/>
                      <a:pt x="300" y="271"/>
                      <a:pt x="301" y="272"/>
                    </a:cubicBezTo>
                    <a:cubicBezTo>
                      <a:pt x="301" y="300"/>
                      <a:pt x="301" y="327"/>
                      <a:pt x="301" y="355"/>
                    </a:cubicBezTo>
                    <a:cubicBezTo>
                      <a:pt x="303" y="355"/>
                      <a:pt x="306" y="355"/>
                      <a:pt x="309" y="355"/>
                    </a:cubicBezTo>
                    <a:cubicBezTo>
                      <a:pt x="309" y="357"/>
                      <a:pt x="309" y="359"/>
                      <a:pt x="309" y="361"/>
                    </a:cubicBezTo>
                    <a:cubicBezTo>
                      <a:pt x="311" y="361"/>
                      <a:pt x="314" y="361"/>
                      <a:pt x="316" y="361"/>
                    </a:cubicBezTo>
                    <a:cubicBezTo>
                      <a:pt x="316" y="354"/>
                      <a:pt x="316" y="347"/>
                      <a:pt x="316" y="340"/>
                    </a:cubicBezTo>
                    <a:cubicBezTo>
                      <a:pt x="319" y="340"/>
                      <a:pt x="323" y="340"/>
                      <a:pt x="326" y="340"/>
                    </a:cubicBezTo>
                    <a:cubicBezTo>
                      <a:pt x="326" y="339"/>
                      <a:pt x="326" y="338"/>
                      <a:pt x="326" y="337"/>
                    </a:cubicBezTo>
                    <a:cubicBezTo>
                      <a:pt x="330" y="337"/>
                      <a:pt x="333" y="337"/>
                      <a:pt x="337" y="337"/>
                    </a:cubicBezTo>
                    <a:cubicBezTo>
                      <a:pt x="337" y="338"/>
                      <a:pt x="337" y="339"/>
                      <a:pt x="337" y="340"/>
                    </a:cubicBezTo>
                    <a:cubicBezTo>
                      <a:pt x="339" y="340"/>
                      <a:pt x="341" y="340"/>
                      <a:pt x="343" y="340"/>
                    </a:cubicBezTo>
                    <a:cubicBezTo>
                      <a:pt x="344" y="338"/>
                      <a:pt x="344" y="337"/>
                      <a:pt x="344" y="336"/>
                    </a:cubicBezTo>
                    <a:cubicBezTo>
                      <a:pt x="345" y="336"/>
                      <a:pt x="346" y="336"/>
                      <a:pt x="347" y="336"/>
                    </a:cubicBezTo>
                    <a:cubicBezTo>
                      <a:pt x="347" y="337"/>
                      <a:pt x="348" y="338"/>
                      <a:pt x="348" y="339"/>
                    </a:cubicBezTo>
                    <a:cubicBezTo>
                      <a:pt x="349" y="339"/>
                      <a:pt x="350" y="339"/>
                      <a:pt x="352" y="339"/>
                    </a:cubicBezTo>
                    <a:cubicBezTo>
                      <a:pt x="352" y="328"/>
                      <a:pt x="352" y="316"/>
                      <a:pt x="352" y="304"/>
                    </a:cubicBezTo>
                    <a:cubicBezTo>
                      <a:pt x="362" y="304"/>
                      <a:pt x="373" y="304"/>
                      <a:pt x="384" y="304"/>
                    </a:cubicBezTo>
                    <a:cubicBezTo>
                      <a:pt x="385" y="265"/>
                      <a:pt x="387" y="226"/>
                      <a:pt x="388" y="187"/>
                    </a:cubicBezTo>
                    <a:cubicBezTo>
                      <a:pt x="384" y="186"/>
                      <a:pt x="372" y="182"/>
                      <a:pt x="382" y="177"/>
                    </a:cubicBezTo>
                    <a:cubicBezTo>
                      <a:pt x="381" y="176"/>
                      <a:pt x="380" y="175"/>
                      <a:pt x="379" y="175"/>
                    </a:cubicBezTo>
                    <a:cubicBezTo>
                      <a:pt x="379" y="168"/>
                      <a:pt x="379" y="168"/>
                      <a:pt x="383" y="164"/>
                    </a:cubicBezTo>
                    <a:cubicBezTo>
                      <a:pt x="383" y="162"/>
                      <a:pt x="383" y="159"/>
                      <a:pt x="383" y="156"/>
                    </a:cubicBezTo>
                    <a:cubicBezTo>
                      <a:pt x="385" y="156"/>
                      <a:pt x="388" y="156"/>
                      <a:pt x="390" y="156"/>
                    </a:cubicBezTo>
                    <a:cubicBezTo>
                      <a:pt x="390" y="152"/>
                      <a:pt x="390" y="149"/>
                      <a:pt x="390" y="146"/>
                    </a:cubicBezTo>
                    <a:cubicBezTo>
                      <a:pt x="390" y="145"/>
                      <a:pt x="391" y="145"/>
                      <a:pt x="391" y="144"/>
                    </a:cubicBezTo>
                    <a:cubicBezTo>
                      <a:pt x="391" y="132"/>
                      <a:pt x="391" y="120"/>
                      <a:pt x="391" y="108"/>
                    </a:cubicBezTo>
                    <a:cubicBezTo>
                      <a:pt x="391" y="107"/>
                      <a:pt x="390" y="106"/>
                      <a:pt x="390" y="105"/>
                    </a:cubicBezTo>
                    <a:cubicBezTo>
                      <a:pt x="391" y="104"/>
                      <a:pt x="392" y="103"/>
                      <a:pt x="393" y="102"/>
                    </a:cubicBezTo>
                    <a:cubicBezTo>
                      <a:pt x="393" y="93"/>
                      <a:pt x="393" y="84"/>
                      <a:pt x="393" y="75"/>
                    </a:cubicBezTo>
                    <a:cubicBezTo>
                      <a:pt x="393" y="75"/>
                      <a:pt x="394" y="74"/>
                      <a:pt x="394" y="73"/>
                    </a:cubicBezTo>
                    <a:cubicBezTo>
                      <a:pt x="394" y="65"/>
                      <a:pt x="394" y="56"/>
                      <a:pt x="394" y="47"/>
                    </a:cubicBezTo>
                    <a:cubicBezTo>
                      <a:pt x="394" y="47"/>
                      <a:pt x="395" y="46"/>
                      <a:pt x="395" y="46"/>
                    </a:cubicBezTo>
                    <a:cubicBezTo>
                      <a:pt x="395" y="43"/>
                      <a:pt x="395" y="41"/>
                      <a:pt x="395" y="38"/>
                    </a:cubicBezTo>
                    <a:cubicBezTo>
                      <a:pt x="395" y="38"/>
                      <a:pt x="395" y="37"/>
                      <a:pt x="396" y="37"/>
                    </a:cubicBezTo>
                    <a:cubicBezTo>
                      <a:pt x="396" y="32"/>
                      <a:pt x="396" y="28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8"/>
                      <a:pt x="396" y="32"/>
                      <a:pt x="396" y="37"/>
                    </a:cubicBezTo>
                    <a:cubicBezTo>
                      <a:pt x="397" y="37"/>
                      <a:pt x="397" y="38"/>
                      <a:pt x="397" y="38"/>
                    </a:cubicBezTo>
                    <a:cubicBezTo>
                      <a:pt x="397" y="41"/>
                      <a:pt x="397" y="43"/>
                      <a:pt x="397" y="46"/>
                    </a:cubicBezTo>
                    <a:cubicBezTo>
                      <a:pt x="398" y="46"/>
                      <a:pt x="398" y="47"/>
                      <a:pt x="398" y="47"/>
                    </a:cubicBezTo>
                    <a:cubicBezTo>
                      <a:pt x="398" y="56"/>
                      <a:pt x="398" y="65"/>
                      <a:pt x="398" y="73"/>
                    </a:cubicBezTo>
                    <a:cubicBezTo>
                      <a:pt x="399" y="74"/>
                      <a:pt x="399" y="74"/>
                      <a:pt x="399" y="75"/>
                    </a:cubicBezTo>
                    <a:cubicBezTo>
                      <a:pt x="399" y="84"/>
                      <a:pt x="399" y="93"/>
                      <a:pt x="399" y="102"/>
                    </a:cubicBezTo>
                    <a:cubicBezTo>
                      <a:pt x="400" y="103"/>
                      <a:pt x="401" y="104"/>
                      <a:pt x="402" y="105"/>
                    </a:cubicBezTo>
                    <a:cubicBezTo>
                      <a:pt x="402" y="106"/>
                      <a:pt x="401" y="107"/>
                      <a:pt x="401" y="108"/>
                    </a:cubicBezTo>
                    <a:cubicBezTo>
                      <a:pt x="401" y="120"/>
                      <a:pt x="401" y="132"/>
                      <a:pt x="401" y="144"/>
                    </a:cubicBezTo>
                    <a:cubicBezTo>
                      <a:pt x="401" y="145"/>
                      <a:pt x="402" y="145"/>
                      <a:pt x="402" y="146"/>
                    </a:cubicBezTo>
                    <a:cubicBezTo>
                      <a:pt x="402" y="149"/>
                      <a:pt x="402" y="152"/>
                      <a:pt x="402" y="156"/>
                    </a:cubicBezTo>
                    <a:cubicBezTo>
                      <a:pt x="405" y="156"/>
                      <a:pt x="407" y="156"/>
                      <a:pt x="409" y="156"/>
                    </a:cubicBezTo>
                    <a:cubicBezTo>
                      <a:pt x="409" y="159"/>
                      <a:pt x="409" y="162"/>
                      <a:pt x="409" y="164"/>
                    </a:cubicBezTo>
                    <a:cubicBezTo>
                      <a:pt x="414" y="168"/>
                      <a:pt x="413" y="169"/>
                      <a:pt x="413" y="175"/>
                    </a:cubicBezTo>
                    <a:cubicBezTo>
                      <a:pt x="412" y="175"/>
                      <a:pt x="411" y="176"/>
                      <a:pt x="410" y="177"/>
                    </a:cubicBezTo>
                    <a:cubicBezTo>
                      <a:pt x="421" y="181"/>
                      <a:pt x="409" y="187"/>
                      <a:pt x="404" y="187"/>
                    </a:cubicBezTo>
                    <a:cubicBezTo>
                      <a:pt x="407" y="254"/>
                      <a:pt x="409" y="320"/>
                      <a:pt x="412" y="387"/>
                    </a:cubicBezTo>
                    <a:cubicBezTo>
                      <a:pt x="414" y="387"/>
                      <a:pt x="415" y="387"/>
                      <a:pt x="417" y="387"/>
                    </a:cubicBezTo>
                    <a:cubicBezTo>
                      <a:pt x="417" y="383"/>
                      <a:pt x="417" y="379"/>
                      <a:pt x="417" y="375"/>
                    </a:cubicBezTo>
                    <a:cubicBezTo>
                      <a:pt x="423" y="375"/>
                      <a:pt x="430" y="375"/>
                      <a:pt x="436" y="375"/>
                    </a:cubicBezTo>
                    <a:cubicBezTo>
                      <a:pt x="436" y="380"/>
                      <a:pt x="436" y="384"/>
                      <a:pt x="436" y="389"/>
                    </a:cubicBezTo>
                    <a:cubicBezTo>
                      <a:pt x="437" y="389"/>
                      <a:pt x="438" y="389"/>
                      <a:pt x="439" y="389"/>
                    </a:cubicBezTo>
                    <a:cubicBezTo>
                      <a:pt x="439" y="382"/>
                      <a:pt x="439" y="376"/>
                      <a:pt x="439" y="369"/>
                    </a:cubicBezTo>
                    <a:cubicBezTo>
                      <a:pt x="440" y="369"/>
                      <a:pt x="441" y="369"/>
                      <a:pt x="442" y="369"/>
                    </a:cubicBezTo>
                    <a:cubicBezTo>
                      <a:pt x="442" y="376"/>
                      <a:pt x="442" y="382"/>
                      <a:pt x="442" y="388"/>
                    </a:cubicBezTo>
                    <a:cubicBezTo>
                      <a:pt x="443" y="388"/>
                      <a:pt x="444" y="388"/>
                      <a:pt x="445" y="388"/>
                    </a:cubicBezTo>
                    <a:cubicBezTo>
                      <a:pt x="445" y="385"/>
                      <a:pt x="445" y="381"/>
                      <a:pt x="445" y="378"/>
                    </a:cubicBezTo>
                    <a:cubicBezTo>
                      <a:pt x="445" y="378"/>
                      <a:pt x="446" y="378"/>
                      <a:pt x="446" y="378"/>
                    </a:cubicBezTo>
                    <a:cubicBezTo>
                      <a:pt x="446" y="381"/>
                      <a:pt x="446" y="384"/>
                      <a:pt x="446" y="388"/>
                    </a:cubicBezTo>
                    <a:cubicBezTo>
                      <a:pt x="450" y="388"/>
                      <a:pt x="454" y="388"/>
                      <a:pt x="458" y="387"/>
                    </a:cubicBezTo>
                    <a:cubicBezTo>
                      <a:pt x="458" y="384"/>
                      <a:pt x="458" y="380"/>
                      <a:pt x="458" y="376"/>
                    </a:cubicBezTo>
                    <a:cubicBezTo>
                      <a:pt x="460" y="376"/>
                      <a:pt x="463" y="376"/>
                      <a:pt x="465" y="376"/>
                    </a:cubicBezTo>
                    <a:cubicBezTo>
                      <a:pt x="465" y="375"/>
                      <a:pt x="465" y="374"/>
                      <a:pt x="465" y="373"/>
                    </a:cubicBezTo>
                    <a:cubicBezTo>
                      <a:pt x="468" y="373"/>
                      <a:pt x="471" y="373"/>
                      <a:pt x="473" y="373"/>
                    </a:cubicBezTo>
                    <a:cubicBezTo>
                      <a:pt x="473" y="374"/>
                      <a:pt x="473" y="374"/>
                      <a:pt x="473" y="375"/>
                    </a:cubicBezTo>
                    <a:cubicBezTo>
                      <a:pt x="475" y="375"/>
                      <a:pt x="477" y="375"/>
                      <a:pt x="479" y="375"/>
                    </a:cubicBezTo>
                    <a:cubicBezTo>
                      <a:pt x="479" y="374"/>
                      <a:pt x="479" y="374"/>
                      <a:pt x="479" y="373"/>
                    </a:cubicBezTo>
                    <a:cubicBezTo>
                      <a:pt x="497" y="373"/>
                      <a:pt x="515" y="373"/>
                      <a:pt x="533" y="373"/>
                    </a:cubicBezTo>
                    <a:cubicBezTo>
                      <a:pt x="533" y="372"/>
                      <a:pt x="533" y="371"/>
                      <a:pt x="533" y="370"/>
                    </a:cubicBezTo>
                    <a:cubicBezTo>
                      <a:pt x="534" y="370"/>
                      <a:pt x="536" y="370"/>
                      <a:pt x="537" y="370"/>
                    </a:cubicBezTo>
                    <a:cubicBezTo>
                      <a:pt x="537" y="371"/>
                      <a:pt x="537" y="372"/>
                      <a:pt x="537" y="373"/>
                    </a:cubicBezTo>
                    <a:cubicBezTo>
                      <a:pt x="538" y="373"/>
                      <a:pt x="540" y="373"/>
                      <a:pt x="541" y="373"/>
                    </a:cubicBezTo>
                    <a:cubicBezTo>
                      <a:pt x="541" y="374"/>
                      <a:pt x="541" y="376"/>
                      <a:pt x="541" y="377"/>
                    </a:cubicBezTo>
                    <a:cubicBezTo>
                      <a:pt x="542" y="377"/>
                      <a:pt x="543" y="377"/>
                      <a:pt x="544" y="377"/>
                    </a:cubicBezTo>
                    <a:cubicBezTo>
                      <a:pt x="544" y="377"/>
                      <a:pt x="544" y="376"/>
                      <a:pt x="544" y="375"/>
                    </a:cubicBezTo>
                    <a:cubicBezTo>
                      <a:pt x="545" y="375"/>
                      <a:pt x="546" y="375"/>
                      <a:pt x="547" y="375"/>
                    </a:cubicBezTo>
                    <a:cubicBezTo>
                      <a:pt x="547" y="376"/>
                      <a:pt x="547" y="377"/>
                      <a:pt x="547" y="377"/>
                    </a:cubicBezTo>
                    <a:cubicBezTo>
                      <a:pt x="550" y="377"/>
                      <a:pt x="553" y="377"/>
                      <a:pt x="556" y="377"/>
                    </a:cubicBezTo>
                    <a:cubicBezTo>
                      <a:pt x="556" y="376"/>
                      <a:pt x="556" y="375"/>
                      <a:pt x="556" y="374"/>
                    </a:cubicBezTo>
                    <a:cubicBezTo>
                      <a:pt x="558" y="374"/>
                      <a:pt x="560" y="374"/>
                      <a:pt x="562" y="374"/>
                    </a:cubicBezTo>
                    <a:cubicBezTo>
                      <a:pt x="562" y="379"/>
                      <a:pt x="562" y="385"/>
                      <a:pt x="562" y="390"/>
                    </a:cubicBezTo>
                    <a:cubicBezTo>
                      <a:pt x="563" y="390"/>
                      <a:pt x="563" y="390"/>
                      <a:pt x="564" y="390"/>
                    </a:cubicBezTo>
                    <a:cubicBezTo>
                      <a:pt x="564" y="389"/>
                      <a:pt x="564" y="387"/>
                      <a:pt x="564" y="386"/>
                    </a:cubicBezTo>
                    <a:cubicBezTo>
                      <a:pt x="565" y="386"/>
                      <a:pt x="567" y="386"/>
                      <a:pt x="568" y="386"/>
                    </a:cubicBezTo>
                    <a:cubicBezTo>
                      <a:pt x="568" y="387"/>
                      <a:pt x="568" y="389"/>
                      <a:pt x="568" y="390"/>
                    </a:cubicBezTo>
                    <a:cubicBezTo>
                      <a:pt x="571" y="390"/>
                      <a:pt x="575" y="390"/>
                      <a:pt x="578" y="390"/>
                    </a:cubicBezTo>
                    <a:cubicBezTo>
                      <a:pt x="578" y="382"/>
                      <a:pt x="578" y="382"/>
                      <a:pt x="578" y="382"/>
                    </a:cubicBezTo>
                    <a:cubicBezTo>
                      <a:pt x="588" y="379"/>
                      <a:pt x="588" y="379"/>
                      <a:pt x="588" y="379"/>
                    </a:cubicBezTo>
                    <a:cubicBezTo>
                      <a:pt x="588" y="374"/>
                      <a:pt x="589" y="368"/>
                      <a:pt x="589" y="362"/>
                    </a:cubicBezTo>
                    <a:cubicBezTo>
                      <a:pt x="590" y="362"/>
                      <a:pt x="591" y="362"/>
                      <a:pt x="592" y="362"/>
                    </a:cubicBezTo>
                    <a:cubicBezTo>
                      <a:pt x="592" y="368"/>
                      <a:pt x="593" y="374"/>
                      <a:pt x="593" y="379"/>
                    </a:cubicBezTo>
                    <a:cubicBezTo>
                      <a:pt x="594" y="379"/>
                      <a:pt x="596" y="379"/>
                      <a:pt x="597" y="379"/>
                    </a:cubicBezTo>
                    <a:cubicBezTo>
                      <a:pt x="597" y="374"/>
                      <a:pt x="597" y="368"/>
                      <a:pt x="598" y="362"/>
                    </a:cubicBezTo>
                    <a:cubicBezTo>
                      <a:pt x="599" y="362"/>
                      <a:pt x="600" y="362"/>
                      <a:pt x="601" y="362"/>
                    </a:cubicBezTo>
                    <a:cubicBezTo>
                      <a:pt x="601" y="367"/>
                      <a:pt x="602" y="372"/>
                      <a:pt x="602" y="377"/>
                    </a:cubicBezTo>
                    <a:cubicBezTo>
                      <a:pt x="603" y="377"/>
                      <a:pt x="604" y="377"/>
                      <a:pt x="606" y="377"/>
                    </a:cubicBezTo>
                    <a:cubicBezTo>
                      <a:pt x="606" y="378"/>
                      <a:pt x="606" y="378"/>
                      <a:pt x="606" y="379"/>
                    </a:cubicBezTo>
                    <a:cubicBezTo>
                      <a:pt x="607" y="379"/>
                      <a:pt x="609" y="379"/>
                      <a:pt x="610" y="379"/>
                    </a:cubicBezTo>
                    <a:cubicBezTo>
                      <a:pt x="610" y="378"/>
                      <a:pt x="610" y="378"/>
                      <a:pt x="610" y="377"/>
                    </a:cubicBezTo>
                    <a:cubicBezTo>
                      <a:pt x="612" y="377"/>
                      <a:pt x="613" y="377"/>
                      <a:pt x="615" y="377"/>
                    </a:cubicBezTo>
                    <a:cubicBezTo>
                      <a:pt x="615" y="379"/>
                      <a:pt x="615" y="380"/>
                      <a:pt x="615" y="381"/>
                    </a:cubicBezTo>
                    <a:cubicBezTo>
                      <a:pt x="616" y="382"/>
                      <a:pt x="617" y="382"/>
                      <a:pt x="617" y="382"/>
                    </a:cubicBezTo>
                    <a:cubicBezTo>
                      <a:pt x="617" y="383"/>
                      <a:pt x="617" y="384"/>
                      <a:pt x="617" y="385"/>
                    </a:cubicBezTo>
                    <a:cubicBezTo>
                      <a:pt x="617" y="385"/>
                      <a:pt x="617" y="385"/>
                      <a:pt x="617" y="385"/>
                    </a:cubicBezTo>
                    <a:cubicBezTo>
                      <a:pt x="617" y="387"/>
                      <a:pt x="617" y="389"/>
                      <a:pt x="617" y="391"/>
                    </a:cubicBezTo>
                    <a:cubicBezTo>
                      <a:pt x="620" y="391"/>
                      <a:pt x="624" y="391"/>
                      <a:pt x="628" y="391"/>
                    </a:cubicBezTo>
                    <a:cubicBezTo>
                      <a:pt x="628" y="386"/>
                      <a:pt x="628" y="381"/>
                      <a:pt x="628" y="375"/>
                    </a:cubicBezTo>
                    <a:cubicBezTo>
                      <a:pt x="627" y="375"/>
                      <a:pt x="626" y="375"/>
                      <a:pt x="625" y="375"/>
                    </a:cubicBezTo>
                    <a:cubicBezTo>
                      <a:pt x="625" y="374"/>
                      <a:pt x="625" y="374"/>
                      <a:pt x="625" y="373"/>
                    </a:cubicBezTo>
                    <a:cubicBezTo>
                      <a:pt x="627" y="373"/>
                      <a:pt x="629" y="373"/>
                      <a:pt x="630" y="373"/>
                    </a:cubicBezTo>
                    <a:cubicBezTo>
                      <a:pt x="630" y="370"/>
                      <a:pt x="630" y="368"/>
                      <a:pt x="630" y="365"/>
                    </a:cubicBezTo>
                    <a:cubicBezTo>
                      <a:pt x="643" y="365"/>
                      <a:pt x="656" y="365"/>
                      <a:pt x="668" y="365"/>
                    </a:cubicBezTo>
                    <a:cubicBezTo>
                      <a:pt x="668" y="368"/>
                      <a:pt x="668" y="370"/>
                      <a:pt x="668" y="373"/>
                    </a:cubicBezTo>
                    <a:cubicBezTo>
                      <a:pt x="672" y="373"/>
                      <a:pt x="676" y="373"/>
                      <a:pt x="679" y="372"/>
                    </a:cubicBezTo>
                    <a:cubicBezTo>
                      <a:pt x="679" y="370"/>
                      <a:pt x="679" y="367"/>
                      <a:pt x="679" y="364"/>
                    </a:cubicBezTo>
                    <a:cubicBezTo>
                      <a:pt x="681" y="364"/>
                      <a:pt x="682" y="364"/>
                      <a:pt x="683" y="364"/>
                    </a:cubicBezTo>
                    <a:cubicBezTo>
                      <a:pt x="683" y="360"/>
                      <a:pt x="683" y="355"/>
                      <a:pt x="683" y="350"/>
                    </a:cubicBezTo>
                    <a:cubicBezTo>
                      <a:pt x="685" y="350"/>
                      <a:pt x="687" y="350"/>
                      <a:pt x="688" y="350"/>
                    </a:cubicBezTo>
                    <a:cubicBezTo>
                      <a:pt x="689" y="350"/>
                      <a:pt x="689" y="349"/>
                      <a:pt x="690" y="349"/>
                    </a:cubicBezTo>
                    <a:cubicBezTo>
                      <a:pt x="691" y="349"/>
                      <a:pt x="693" y="349"/>
                      <a:pt x="695" y="349"/>
                    </a:cubicBezTo>
                    <a:cubicBezTo>
                      <a:pt x="695" y="349"/>
                      <a:pt x="696" y="350"/>
                      <a:pt x="696" y="350"/>
                    </a:cubicBezTo>
                    <a:cubicBezTo>
                      <a:pt x="698" y="350"/>
                      <a:pt x="700" y="350"/>
                      <a:pt x="702" y="350"/>
                    </a:cubicBezTo>
                    <a:cubicBezTo>
                      <a:pt x="702" y="355"/>
                      <a:pt x="702" y="359"/>
                      <a:pt x="702" y="364"/>
                    </a:cubicBezTo>
                    <a:cubicBezTo>
                      <a:pt x="707" y="364"/>
                      <a:pt x="712" y="364"/>
                      <a:pt x="717" y="364"/>
                    </a:cubicBezTo>
                    <a:cubicBezTo>
                      <a:pt x="717" y="362"/>
                      <a:pt x="717" y="360"/>
                      <a:pt x="717" y="358"/>
                    </a:cubicBezTo>
                    <a:cubicBezTo>
                      <a:pt x="718" y="358"/>
                      <a:pt x="718" y="358"/>
                      <a:pt x="719" y="358"/>
                    </a:cubicBezTo>
                    <a:cubicBezTo>
                      <a:pt x="719" y="360"/>
                      <a:pt x="719" y="362"/>
                      <a:pt x="719" y="364"/>
                    </a:cubicBezTo>
                    <a:cubicBezTo>
                      <a:pt x="725" y="364"/>
                      <a:pt x="725" y="364"/>
                      <a:pt x="725" y="364"/>
                    </a:cubicBezTo>
                    <a:cubicBezTo>
                      <a:pt x="725" y="300"/>
                      <a:pt x="725" y="300"/>
                      <a:pt x="725" y="300"/>
                    </a:cubicBezTo>
                    <a:cubicBezTo>
                      <a:pt x="744" y="300"/>
                      <a:pt x="744" y="300"/>
                      <a:pt x="744" y="300"/>
                    </a:cubicBezTo>
                    <a:cubicBezTo>
                      <a:pt x="744" y="295"/>
                      <a:pt x="744" y="295"/>
                      <a:pt x="744" y="295"/>
                    </a:cubicBezTo>
                    <a:cubicBezTo>
                      <a:pt x="747" y="295"/>
                      <a:pt x="747" y="295"/>
                      <a:pt x="747" y="295"/>
                    </a:cubicBezTo>
                    <a:cubicBezTo>
                      <a:pt x="747" y="298"/>
                      <a:pt x="747" y="298"/>
                      <a:pt x="747" y="298"/>
                    </a:cubicBezTo>
                    <a:cubicBezTo>
                      <a:pt x="756" y="298"/>
                      <a:pt x="756" y="298"/>
                      <a:pt x="756" y="298"/>
                    </a:cubicBezTo>
                    <a:cubicBezTo>
                      <a:pt x="756" y="295"/>
                      <a:pt x="756" y="295"/>
                      <a:pt x="756" y="295"/>
                    </a:cubicBezTo>
                    <a:cubicBezTo>
                      <a:pt x="758" y="295"/>
                      <a:pt x="758" y="295"/>
                      <a:pt x="758" y="295"/>
                    </a:cubicBezTo>
                    <a:cubicBezTo>
                      <a:pt x="758" y="302"/>
                      <a:pt x="758" y="302"/>
                      <a:pt x="758" y="302"/>
                    </a:cubicBezTo>
                    <a:cubicBezTo>
                      <a:pt x="761" y="302"/>
                      <a:pt x="761" y="302"/>
                      <a:pt x="761" y="302"/>
                    </a:cubicBezTo>
                    <a:cubicBezTo>
                      <a:pt x="761" y="308"/>
                      <a:pt x="761" y="308"/>
                      <a:pt x="761" y="308"/>
                    </a:cubicBezTo>
                    <a:cubicBezTo>
                      <a:pt x="772" y="308"/>
                      <a:pt x="772" y="308"/>
                      <a:pt x="772" y="308"/>
                    </a:cubicBezTo>
                    <a:cubicBezTo>
                      <a:pt x="772" y="323"/>
                      <a:pt x="772" y="323"/>
                      <a:pt x="772" y="323"/>
                    </a:cubicBezTo>
                    <a:cubicBezTo>
                      <a:pt x="773" y="323"/>
                      <a:pt x="773" y="323"/>
                      <a:pt x="773" y="323"/>
                    </a:cubicBezTo>
                    <a:cubicBezTo>
                      <a:pt x="773" y="313"/>
                      <a:pt x="773" y="313"/>
                      <a:pt x="773" y="313"/>
                    </a:cubicBezTo>
                    <a:cubicBezTo>
                      <a:pt x="778" y="313"/>
                      <a:pt x="778" y="313"/>
                      <a:pt x="778" y="313"/>
                    </a:cubicBezTo>
                    <a:cubicBezTo>
                      <a:pt x="778" y="330"/>
                      <a:pt x="778" y="330"/>
                      <a:pt x="778" y="330"/>
                    </a:cubicBezTo>
                    <a:cubicBezTo>
                      <a:pt x="793" y="330"/>
                      <a:pt x="793" y="330"/>
                      <a:pt x="793" y="330"/>
                    </a:cubicBezTo>
                    <a:cubicBezTo>
                      <a:pt x="793" y="324"/>
                      <a:pt x="793" y="324"/>
                      <a:pt x="793" y="324"/>
                    </a:cubicBezTo>
                    <a:cubicBezTo>
                      <a:pt x="799" y="324"/>
                      <a:pt x="799" y="324"/>
                      <a:pt x="799" y="324"/>
                    </a:cubicBezTo>
                    <a:cubicBezTo>
                      <a:pt x="799" y="332"/>
                      <a:pt x="799" y="332"/>
                      <a:pt x="799" y="332"/>
                    </a:cubicBezTo>
                    <a:cubicBezTo>
                      <a:pt x="801" y="332"/>
                      <a:pt x="801" y="332"/>
                      <a:pt x="801" y="332"/>
                    </a:cubicBezTo>
                    <a:cubicBezTo>
                      <a:pt x="801" y="324"/>
                      <a:pt x="801" y="324"/>
                      <a:pt x="801" y="324"/>
                    </a:cubicBezTo>
                    <a:cubicBezTo>
                      <a:pt x="808" y="324"/>
                      <a:pt x="808" y="324"/>
                      <a:pt x="808" y="324"/>
                    </a:cubicBezTo>
                    <a:cubicBezTo>
                      <a:pt x="808" y="306"/>
                      <a:pt x="808" y="306"/>
                      <a:pt x="808" y="306"/>
                    </a:cubicBezTo>
                    <a:cubicBezTo>
                      <a:pt x="812" y="306"/>
                      <a:pt x="812" y="306"/>
                      <a:pt x="812" y="306"/>
                    </a:cubicBezTo>
                    <a:cubicBezTo>
                      <a:pt x="817" y="286"/>
                      <a:pt x="817" y="286"/>
                      <a:pt x="817" y="286"/>
                    </a:cubicBezTo>
                    <a:cubicBezTo>
                      <a:pt x="822" y="286"/>
                      <a:pt x="822" y="286"/>
                      <a:pt x="822" y="286"/>
                    </a:cubicBezTo>
                    <a:cubicBezTo>
                      <a:pt x="828" y="306"/>
                      <a:pt x="828" y="306"/>
                      <a:pt x="828" y="306"/>
                    </a:cubicBezTo>
                    <a:cubicBezTo>
                      <a:pt x="832" y="306"/>
                      <a:pt x="832" y="306"/>
                      <a:pt x="832" y="306"/>
                    </a:cubicBezTo>
                    <a:cubicBezTo>
                      <a:pt x="832" y="336"/>
                      <a:pt x="832" y="336"/>
                      <a:pt x="832" y="336"/>
                    </a:cubicBezTo>
                    <a:cubicBezTo>
                      <a:pt x="835" y="336"/>
                      <a:pt x="835" y="336"/>
                      <a:pt x="835" y="336"/>
                    </a:cubicBezTo>
                    <a:cubicBezTo>
                      <a:pt x="835" y="357"/>
                      <a:pt x="835" y="357"/>
                      <a:pt x="835" y="357"/>
                    </a:cubicBezTo>
                    <a:cubicBezTo>
                      <a:pt x="837" y="357"/>
                      <a:pt x="837" y="357"/>
                      <a:pt x="837" y="357"/>
                    </a:cubicBezTo>
                    <a:cubicBezTo>
                      <a:pt x="837" y="350"/>
                      <a:pt x="837" y="350"/>
                      <a:pt x="837" y="350"/>
                    </a:cubicBezTo>
                    <a:cubicBezTo>
                      <a:pt x="840" y="355"/>
                      <a:pt x="840" y="355"/>
                      <a:pt x="840" y="355"/>
                    </a:cubicBezTo>
                    <a:cubicBezTo>
                      <a:pt x="843" y="355"/>
                      <a:pt x="843" y="355"/>
                      <a:pt x="843" y="355"/>
                    </a:cubicBezTo>
                    <a:cubicBezTo>
                      <a:pt x="843" y="315"/>
                      <a:pt x="843" y="315"/>
                      <a:pt x="843" y="315"/>
                    </a:cubicBezTo>
                    <a:cubicBezTo>
                      <a:pt x="857" y="315"/>
                      <a:pt x="857" y="315"/>
                      <a:pt x="857" y="315"/>
                    </a:cubicBezTo>
                    <a:cubicBezTo>
                      <a:pt x="863" y="322"/>
                      <a:pt x="863" y="322"/>
                      <a:pt x="863" y="322"/>
                    </a:cubicBezTo>
                    <a:cubicBezTo>
                      <a:pt x="863" y="315"/>
                      <a:pt x="863" y="315"/>
                      <a:pt x="863" y="315"/>
                    </a:cubicBezTo>
                    <a:cubicBezTo>
                      <a:pt x="864" y="315"/>
                      <a:pt x="864" y="315"/>
                      <a:pt x="864" y="315"/>
                    </a:cubicBezTo>
                    <a:cubicBezTo>
                      <a:pt x="864" y="314"/>
                      <a:pt x="864" y="314"/>
                      <a:pt x="864" y="314"/>
                    </a:cubicBezTo>
                    <a:cubicBezTo>
                      <a:pt x="869" y="314"/>
                      <a:pt x="869" y="314"/>
                      <a:pt x="869" y="314"/>
                    </a:cubicBezTo>
                    <a:cubicBezTo>
                      <a:pt x="869" y="303"/>
                      <a:pt x="869" y="303"/>
                      <a:pt x="869" y="303"/>
                    </a:cubicBezTo>
                    <a:cubicBezTo>
                      <a:pt x="872" y="303"/>
                      <a:pt x="872" y="303"/>
                      <a:pt x="872" y="303"/>
                    </a:cubicBezTo>
                    <a:cubicBezTo>
                      <a:pt x="872" y="297"/>
                      <a:pt x="872" y="297"/>
                      <a:pt x="872" y="297"/>
                    </a:cubicBezTo>
                    <a:cubicBezTo>
                      <a:pt x="873" y="297"/>
                      <a:pt x="873" y="297"/>
                      <a:pt x="873" y="297"/>
                    </a:cubicBezTo>
                    <a:cubicBezTo>
                      <a:pt x="873" y="286"/>
                      <a:pt x="873" y="286"/>
                      <a:pt x="873" y="286"/>
                    </a:cubicBezTo>
                    <a:cubicBezTo>
                      <a:pt x="881" y="286"/>
                      <a:pt x="881" y="286"/>
                      <a:pt x="881" y="286"/>
                    </a:cubicBezTo>
                    <a:cubicBezTo>
                      <a:pt x="881" y="272"/>
                      <a:pt x="881" y="272"/>
                      <a:pt x="881" y="272"/>
                    </a:cubicBezTo>
                    <a:cubicBezTo>
                      <a:pt x="885" y="272"/>
                      <a:pt x="885" y="272"/>
                      <a:pt x="885" y="272"/>
                    </a:cubicBezTo>
                    <a:cubicBezTo>
                      <a:pt x="885" y="269"/>
                      <a:pt x="885" y="269"/>
                      <a:pt x="885" y="269"/>
                    </a:cubicBezTo>
                    <a:cubicBezTo>
                      <a:pt x="888" y="269"/>
                      <a:pt x="888" y="269"/>
                      <a:pt x="888" y="269"/>
                    </a:cubicBezTo>
                    <a:cubicBezTo>
                      <a:pt x="888" y="255"/>
                      <a:pt x="888" y="255"/>
                      <a:pt x="888" y="255"/>
                    </a:cubicBezTo>
                    <a:cubicBezTo>
                      <a:pt x="890" y="255"/>
                      <a:pt x="890" y="255"/>
                      <a:pt x="890" y="255"/>
                    </a:cubicBezTo>
                    <a:cubicBezTo>
                      <a:pt x="890" y="251"/>
                      <a:pt x="890" y="251"/>
                      <a:pt x="890" y="251"/>
                    </a:cubicBezTo>
                    <a:cubicBezTo>
                      <a:pt x="893" y="251"/>
                      <a:pt x="893" y="251"/>
                      <a:pt x="893" y="251"/>
                    </a:cubicBezTo>
                    <a:cubicBezTo>
                      <a:pt x="893" y="237"/>
                      <a:pt x="893" y="237"/>
                      <a:pt x="893" y="237"/>
                    </a:cubicBezTo>
                    <a:cubicBezTo>
                      <a:pt x="906" y="237"/>
                      <a:pt x="906" y="237"/>
                      <a:pt x="906" y="237"/>
                    </a:cubicBezTo>
                    <a:cubicBezTo>
                      <a:pt x="906" y="231"/>
                      <a:pt x="906" y="231"/>
                      <a:pt x="906" y="231"/>
                    </a:cubicBezTo>
                    <a:cubicBezTo>
                      <a:pt x="921" y="231"/>
                      <a:pt x="921" y="231"/>
                      <a:pt x="921" y="231"/>
                    </a:cubicBezTo>
                    <a:cubicBezTo>
                      <a:pt x="921" y="227"/>
                      <a:pt x="921" y="227"/>
                      <a:pt x="921" y="227"/>
                    </a:cubicBezTo>
                    <a:cubicBezTo>
                      <a:pt x="930" y="227"/>
                      <a:pt x="930" y="227"/>
                      <a:pt x="930" y="227"/>
                    </a:cubicBezTo>
                    <a:cubicBezTo>
                      <a:pt x="930" y="231"/>
                      <a:pt x="930" y="231"/>
                      <a:pt x="930" y="231"/>
                    </a:cubicBezTo>
                    <a:cubicBezTo>
                      <a:pt x="932" y="231"/>
                      <a:pt x="932" y="231"/>
                      <a:pt x="932" y="231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7" y="229"/>
                      <a:pt x="937" y="229"/>
                      <a:pt x="937" y="229"/>
                    </a:cubicBezTo>
                    <a:cubicBezTo>
                      <a:pt x="937" y="231"/>
                      <a:pt x="937" y="231"/>
                      <a:pt x="937" y="231"/>
                    </a:cubicBezTo>
                    <a:cubicBezTo>
                      <a:pt x="940" y="231"/>
                      <a:pt x="940" y="231"/>
                      <a:pt x="940" y="231"/>
                    </a:cubicBezTo>
                    <a:cubicBezTo>
                      <a:pt x="940" y="227"/>
                      <a:pt x="940" y="227"/>
                      <a:pt x="940" y="227"/>
                    </a:cubicBezTo>
                    <a:cubicBezTo>
                      <a:pt x="947" y="227"/>
                      <a:pt x="947" y="227"/>
                      <a:pt x="947" y="227"/>
                    </a:cubicBezTo>
                    <a:cubicBezTo>
                      <a:pt x="947" y="231"/>
                      <a:pt x="947" y="231"/>
                      <a:pt x="947" y="231"/>
                    </a:cubicBezTo>
                    <a:cubicBezTo>
                      <a:pt x="958" y="231"/>
                      <a:pt x="958" y="231"/>
                      <a:pt x="958" y="231"/>
                    </a:cubicBezTo>
                    <a:cubicBezTo>
                      <a:pt x="958" y="238"/>
                      <a:pt x="958" y="238"/>
                      <a:pt x="958" y="238"/>
                    </a:cubicBezTo>
                    <a:cubicBezTo>
                      <a:pt x="965" y="238"/>
                      <a:pt x="965" y="238"/>
                      <a:pt x="965" y="238"/>
                    </a:cubicBezTo>
                    <a:cubicBezTo>
                      <a:pt x="965" y="276"/>
                      <a:pt x="965" y="276"/>
                      <a:pt x="965" y="276"/>
                    </a:cubicBezTo>
                    <a:cubicBezTo>
                      <a:pt x="968" y="276"/>
                      <a:pt x="968" y="276"/>
                      <a:pt x="968" y="276"/>
                    </a:cubicBezTo>
                    <a:cubicBezTo>
                      <a:pt x="968" y="261"/>
                      <a:pt x="968" y="261"/>
                      <a:pt x="968" y="261"/>
                    </a:cubicBezTo>
                    <a:cubicBezTo>
                      <a:pt x="987" y="261"/>
                      <a:pt x="987" y="261"/>
                      <a:pt x="987" y="261"/>
                    </a:cubicBezTo>
                    <a:cubicBezTo>
                      <a:pt x="987" y="276"/>
                      <a:pt x="987" y="276"/>
                      <a:pt x="987" y="276"/>
                    </a:cubicBezTo>
                    <a:cubicBezTo>
                      <a:pt x="989" y="276"/>
                      <a:pt x="989" y="276"/>
                      <a:pt x="989" y="276"/>
                    </a:cubicBezTo>
                    <a:cubicBezTo>
                      <a:pt x="989" y="316"/>
                      <a:pt x="989" y="316"/>
                      <a:pt x="989" y="316"/>
                    </a:cubicBezTo>
                    <a:cubicBezTo>
                      <a:pt x="992" y="315"/>
                      <a:pt x="992" y="315"/>
                      <a:pt x="992" y="315"/>
                    </a:cubicBezTo>
                    <a:cubicBezTo>
                      <a:pt x="993" y="283"/>
                      <a:pt x="993" y="283"/>
                      <a:pt x="993" y="283"/>
                    </a:cubicBezTo>
                    <a:cubicBezTo>
                      <a:pt x="994" y="315"/>
                      <a:pt x="994" y="315"/>
                      <a:pt x="994" y="315"/>
                    </a:cubicBezTo>
                    <a:cubicBezTo>
                      <a:pt x="997" y="316"/>
                      <a:pt x="997" y="316"/>
                      <a:pt x="997" y="316"/>
                    </a:cubicBezTo>
                    <a:cubicBezTo>
                      <a:pt x="1000" y="335"/>
                      <a:pt x="1000" y="335"/>
                      <a:pt x="1000" y="335"/>
                    </a:cubicBezTo>
                    <a:cubicBezTo>
                      <a:pt x="1008" y="340"/>
                      <a:pt x="1008" y="340"/>
                      <a:pt x="1008" y="340"/>
                    </a:cubicBezTo>
                    <a:cubicBezTo>
                      <a:pt x="1008" y="332"/>
                      <a:pt x="1008" y="332"/>
                      <a:pt x="1008" y="332"/>
                    </a:cubicBezTo>
                    <a:cubicBezTo>
                      <a:pt x="1011" y="332"/>
                      <a:pt x="1011" y="332"/>
                      <a:pt x="1011" y="332"/>
                    </a:cubicBezTo>
                    <a:cubicBezTo>
                      <a:pt x="1011" y="327"/>
                      <a:pt x="1011" y="327"/>
                      <a:pt x="1011" y="327"/>
                    </a:cubicBezTo>
                    <a:cubicBezTo>
                      <a:pt x="1035" y="327"/>
                      <a:pt x="1035" y="327"/>
                      <a:pt x="1035" y="327"/>
                    </a:cubicBezTo>
                    <a:cubicBezTo>
                      <a:pt x="1035" y="329"/>
                      <a:pt x="1035" y="329"/>
                      <a:pt x="1035" y="329"/>
                    </a:cubicBezTo>
                    <a:cubicBezTo>
                      <a:pt x="1038" y="329"/>
                      <a:pt x="1038" y="329"/>
                      <a:pt x="1038" y="329"/>
                    </a:cubicBezTo>
                    <a:cubicBezTo>
                      <a:pt x="1038" y="323"/>
                      <a:pt x="1038" y="323"/>
                      <a:pt x="1038" y="323"/>
                    </a:cubicBezTo>
                    <a:cubicBezTo>
                      <a:pt x="1042" y="323"/>
                      <a:pt x="1042" y="323"/>
                      <a:pt x="1042" y="323"/>
                    </a:cubicBezTo>
                    <a:cubicBezTo>
                      <a:pt x="1042" y="330"/>
                      <a:pt x="1042" y="330"/>
                      <a:pt x="1042" y="330"/>
                    </a:cubicBezTo>
                    <a:cubicBezTo>
                      <a:pt x="1044" y="330"/>
                      <a:pt x="1044" y="330"/>
                      <a:pt x="1044" y="330"/>
                    </a:cubicBezTo>
                    <a:cubicBezTo>
                      <a:pt x="1044" y="322"/>
                      <a:pt x="1044" y="322"/>
                      <a:pt x="1044" y="322"/>
                    </a:cubicBezTo>
                    <a:cubicBezTo>
                      <a:pt x="1049" y="322"/>
                      <a:pt x="1049" y="322"/>
                      <a:pt x="1049" y="322"/>
                    </a:cubicBezTo>
                    <a:cubicBezTo>
                      <a:pt x="1049" y="318"/>
                      <a:pt x="1049" y="318"/>
                      <a:pt x="1049" y="318"/>
                    </a:cubicBezTo>
                    <a:cubicBezTo>
                      <a:pt x="1058" y="318"/>
                      <a:pt x="1058" y="318"/>
                      <a:pt x="1058" y="318"/>
                    </a:cubicBezTo>
                    <a:cubicBezTo>
                      <a:pt x="1058" y="308"/>
                      <a:pt x="1058" y="308"/>
                      <a:pt x="1058" y="308"/>
                    </a:cubicBezTo>
                    <a:cubicBezTo>
                      <a:pt x="1061" y="307"/>
                      <a:pt x="1061" y="307"/>
                      <a:pt x="1061" y="307"/>
                    </a:cubicBezTo>
                    <a:cubicBezTo>
                      <a:pt x="1061" y="305"/>
                      <a:pt x="1061" y="305"/>
                      <a:pt x="1061" y="305"/>
                    </a:cubicBezTo>
                    <a:cubicBezTo>
                      <a:pt x="1069" y="305"/>
                      <a:pt x="1069" y="305"/>
                      <a:pt x="1069" y="305"/>
                    </a:cubicBezTo>
                    <a:cubicBezTo>
                      <a:pt x="1069" y="299"/>
                      <a:pt x="1069" y="299"/>
                      <a:pt x="1069" y="299"/>
                    </a:cubicBezTo>
                    <a:cubicBezTo>
                      <a:pt x="1073" y="299"/>
                      <a:pt x="1073" y="299"/>
                      <a:pt x="1073" y="299"/>
                    </a:cubicBezTo>
                    <a:cubicBezTo>
                      <a:pt x="1073" y="281"/>
                      <a:pt x="1073" y="281"/>
                      <a:pt x="1073" y="281"/>
                    </a:cubicBezTo>
                    <a:cubicBezTo>
                      <a:pt x="1080" y="281"/>
                      <a:pt x="1080" y="281"/>
                      <a:pt x="1080" y="281"/>
                    </a:cubicBezTo>
                    <a:cubicBezTo>
                      <a:pt x="1080" y="279"/>
                      <a:pt x="1080" y="279"/>
                      <a:pt x="1080" y="279"/>
                    </a:cubicBezTo>
                    <a:cubicBezTo>
                      <a:pt x="1084" y="279"/>
                      <a:pt x="1084" y="279"/>
                      <a:pt x="1084" y="279"/>
                    </a:cubicBezTo>
                    <a:cubicBezTo>
                      <a:pt x="1084" y="257"/>
                      <a:pt x="1084" y="257"/>
                      <a:pt x="1084" y="257"/>
                    </a:cubicBezTo>
                    <a:cubicBezTo>
                      <a:pt x="1093" y="257"/>
                      <a:pt x="1093" y="257"/>
                      <a:pt x="1093" y="257"/>
                    </a:cubicBezTo>
                    <a:cubicBezTo>
                      <a:pt x="1093" y="248"/>
                      <a:pt x="1093" y="248"/>
                      <a:pt x="1093" y="248"/>
                    </a:cubicBezTo>
                    <a:cubicBezTo>
                      <a:pt x="1110" y="248"/>
                      <a:pt x="1110" y="248"/>
                      <a:pt x="1110" y="248"/>
                    </a:cubicBezTo>
                    <a:cubicBezTo>
                      <a:pt x="1110" y="258"/>
                      <a:pt x="1110" y="258"/>
                      <a:pt x="1110" y="258"/>
                    </a:cubicBezTo>
                    <a:cubicBezTo>
                      <a:pt x="1123" y="258"/>
                      <a:pt x="1123" y="258"/>
                      <a:pt x="1123" y="258"/>
                    </a:cubicBezTo>
                    <a:cubicBezTo>
                      <a:pt x="1123" y="280"/>
                      <a:pt x="1123" y="280"/>
                      <a:pt x="1123" y="280"/>
                    </a:cubicBezTo>
                    <a:cubicBezTo>
                      <a:pt x="1129" y="280"/>
                      <a:pt x="1129" y="280"/>
                      <a:pt x="1129" y="280"/>
                    </a:cubicBezTo>
                    <a:cubicBezTo>
                      <a:pt x="1129" y="329"/>
                      <a:pt x="1129" y="329"/>
                      <a:pt x="1129" y="329"/>
                    </a:cubicBezTo>
                    <a:cubicBezTo>
                      <a:pt x="1132" y="329"/>
                      <a:pt x="1132" y="329"/>
                      <a:pt x="1132" y="329"/>
                    </a:cubicBezTo>
                    <a:cubicBezTo>
                      <a:pt x="1136" y="316"/>
                      <a:pt x="1136" y="316"/>
                      <a:pt x="1136" y="316"/>
                    </a:cubicBezTo>
                    <a:cubicBezTo>
                      <a:pt x="1139" y="322"/>
                      <a:pt x="1139" y="322"/>
                      <a:pt x="1139" y="322"/>
                    </a:cubicBezTo>
                    <a:cubicBezTo>
                      <a:pt x="1138" y="322"/>
                      <a:pt x="1138" y="322"/>
                      <a:pt x="1138" y="322"/>
                    </a:cubicBezTo>
                    <a:cubicBezTo>
                      <a:pt x="1138" y="329"/>
                      <a:pt x="1138" y="329"/>
                      <a:pt x="1138" y="329"/>
                    </a:cubicBezTo>
                    <a:cubicBezTo>
                      <a:pt x="1142" y="329"/>
                      <a:pt x="1142" y="329"/>
                      <a:pt x="1142" y="329"/>
                    </a:cubicBezTo>
                    <a:cubicBezTo>
                      <a:pt x="1142" y="344"/>
                      <a:pt x="1142" y="344"/>
                      <a:pt x="1142" y="344"/>
                    </a:cubicBezTo>
                    <a:cubicBezTo>
                      <a:pt x="1146" y="344"/>
                      <a:pt x="1146" y="344"/>
                      <a:pt x="1146" y="344"/>
                    </a:cubicBezTo>
                    <a:cubicBezTo>
                      <a:pt x="1146" y="355"/>
                      <a:pt x="1146" y="355"/>
                      <a:pt x="1146" y="355"/>
                    </a:cubicBezTo>
                    <a:cubicBezTo>
                      <a:pt x="1153" y="355"/>
                      <a:pt x="1153" y="355"/>
                      <a:pt x="1153" y="355"/>
                    </a:cubicBezTo>
                    <a:cubicBezTo>
                      <a:pt x="1153" y="351"/>
                      <a:pt x="1153" y="351"/>
                      <a:pt x="1153" y="351"/>
                    </a:cubicBezTo>
                    <a:cubicBezTo>
                      <a:pt x="1161" y="351"/>
                      <a:pt x="1161" y="351"/>
                      <a:pt x="1161" y="351"/>
                    </a:cubicBezTo>
                    <a:cubicBezTo>
                      <a:pt x="1161" y="340"/>
                      <a:pt x="1161" y="340"/>
                      <a:pt x="1161" y="340"/>
                    </a:cubicBezTo>
                    <a:cubicBezTo>
                      <a:pt x="1180" y="340"/>
                      <a:pt x="1180" y="340"/>
                      <a:pt x="1180" y="340"/>
                    </a:cubicBezTo>
                    <a:cubicBezTo>
                      <a:pt x="1180" y="343"/>
                      <a:pt x="1180" y="343"/>
                      <a:pt x="1180" y="343"/>
                    </a:cubicBezTo>
                    <a:cubicBezTo>
                      <a:pt x="1182" y="343"/>
                      <a:pt x="1182" y="343"/>
                      <a:pt x="1182" y="343"/>
                    </a:cubicBezTo>
                    <a:cubicBezTo>
                      <a:pt x="1182" y="344"/>
                      <a:pt x="1182" y="344"/>
                      <a:pt x="1182" y="344"/>
                    </a:cubicBezTo>
                    <a:cubicBezTo>
                      <a:pt x="1183" y="344"/>
                      <a:pt x="1183" y="344"/>
                      <a:pt x="1183" y="344"/>
                    </a:cubicBezTo>
                    <a:cubicBezTo>
                      <a:pt x="1183" y="340"/>
                      <a:pt x="1183" y="340"/>
                      <a:pt x="1183" y="340"/>
                    </a:cubicBezTo>
                    <a:cubicBezTo>
                      <a:pt x="1187" y="340"/>
                      <a:pt x="1187" y="340"/>
                      <a:pt x="1187" y="340"/>
                    </a:cubicBezTo>
                    <a:cubicBezTo>
                      <a:pt x="1187" y="348"/>
                      <a:pt x="1187" y="348"/>
                      <a:pt x="1187" y="348"/>
                    </a:cubicBezTo>
                    <a:cubicBezTo>
                      <a:pt x="1190" y="348"/>
                      <a:pt x="1190" y="348"/>
                      <a:pt x="1190" y="348"/>
                    </a:cubicBezTo>
                    <a:cubicBezTo>
                      <a:pt x="1190" y="344"/>
                      <a:pt x="1190" y="344"/>
                      <a:pt x="1190" y="344"/>
                    </a:cubicBezTo>
                    <a:cubicBezTo>
                      <a:pt x="1194" y="344"/>
                      <a:pt x="1194" y="344"/>
                      <a:pt x="1194" y="344"/>
                    </a:cubicBezTo>
                    <a:cubicBezTo>
                      <a:pt x="1194" y="333"/>
                      <a:pt x="1194" y="333"/>
                      <a:pt x="1194" y="333"/>
                    </a:cubicBezTo>
                    <a:cubicBezTo>
                      <a:pt x="1209" y="333"/>
                      <a:pt x="1209" y="333"/>
                      <a:pt x="1209" y="333"/>
                    </a:cubicBezTo>
                    <a:cubicBezTo>
                      <a:pt x="1209" y="336"/>
                      <a:pt x="1209" y="336"/>
                      <a:pt x="1209" y="336"/>
                    </a:cubicBezTo>
                    <a:cubicBezTo>
                      <a:pt x="1212" y="336"/>
                      <a:pt x="1212" y="336"/>
                      <a:pt x="1212" y="336"/>
                    </a:cubicBezTo>
                    <a:cubicBezTo>
                      <a:pt x="1212" y="330"/>
                      <a:pt x="1212" y="330"/>
                      <a:pt x="1212" y="330"/>
                    </a:cubicBezTo>
                    <a:cubicBezTo>
                      <a:pt x="1220" y="330"/>
                      <a:pt x="1220" y="330"/>
                      <a:pt x="1220" y="330"/>
                    </a:cubicBezTo>
                    <a:cubicBezTo>
                      <a:pt x="1220" y="318"/>
                      <a:pt x="1220" y="318"/>
                      <a:pt x="1220" y="318"/>
                    </a:cubicBezTo>
                    <a:cubicBezTo>
                      <a:pt x="1227" y="318"/>
                      <a:pt x="1227" y="318"/>
                      <a:pt x="1227" y="318"/>
                    </a:cubicBezTo>
                    <a:cubicBezTo>
                      <a:pt x="1227" y="322"/>
                      <a:pt x="1227" y="322"/>
                      <a:pt x="1227" y="322"/>
                    </a:cubicBezTo>
                    <a:cubicBezTo>
                      <a:pt x="1231" y="322"/>
                      <a:pt x="1231" y="322"/>
                      <a:pt x="1231" y="322"/>
                    </a:cubicBezTo>
                    <a:cubicBezTo>
                      <a:pt x="1231" y="311"/>
                      <a:pt x="1231" y="311"/>
                      <a:pt x="1231" y="311"/>
                    </a:cubicBezTo>
                    <a:cubicBezTo>
                      <a:pt x="1238" y="311"/>
                      <a:pt x="1238" y="311"/>
                      <a:pt x="1238" y="311"/>
                    </a:cubicBezTo>
                    <a:cubicBezTo>
                      <a:pt x="1238" y="318"/>
                      <a:pt x="1238" y="318"/>
                      <a:pt x="1238" y="318"/>
                    </a:cubicBezTo>
                    <a:cubicBezTo>
                      <a:pt x="1249" y="318"/>
                      <a:pt x="1249" y="318"/>
                      <a:pt x="1249" y="318"/>
                    </a:cubicBezTo>
                    <a:cubicBezTo>
                      <a:pt x="1249" y="314"/>
                      <a:pt x="1249" y="314"/>
                      <a:pt x="1249" y="314"/>
                    </a:cubicBezTo>
                    <a:cubicBezTo>
                      <a:pt x="1257" y="314"/>
                      <a:pt x="1257" y="314"/>
                      <a:pt x="1257" y="314"/>
                    </a:cubicBezTo>
                    <a:cubicBezTo>
                      <a:pt x="1257" y="318"/>
                      <a:pt x="1257" y="318"/>
                      <a:pt x="1257" y="318"/>
                    </a:cubicBezTo>
                    <a:cubicBezTo>
                      <a:pt x="1260" y="318"/>
                      <a:pt x="1260" y="318"/>
                      <a:pt x="1260" y="318"/>
                    </a:cubicBezTo>
                    <a:cubicBezTo>
                      <a:pt x="1260" y="325"/>
                      <a:pt x="1260" y="325"/>
                      <a:pt x="1260" y="325"/>
                    </a:cubicBezTo>
                    <a:cubicBezTo>
                      <a:pt x="1264" y="325"/>
                      <a:pt x="1264" y="325"/>
                      <a:pt x="1264" y="325"/>
                    </a:cubicBezTo>
                    <a:cubicBezTo>
                      <a:pt x="1264" y="330"/>
                      <a:pt x="1264" y="330"/>
                      <a:pt x="1264" y="330"/>
                    </a:cubicBezTo>
                    <a:cubicBezTo>
                      <a:pt x="1286" y="330"/>
                      <a:pt x="1286" y="330"/>
                      <a:pt x="1286" y="330"/>
                    </a:cubicBezTo>
                    <a:cubicBezTo>
                      <a:pt x="1286" y="344"/>
                      <a:pt x="1286" y="344"/>
                      <a:pt x="1286" y="344"/>
                    </a:cubicBezTo>
                    <a:cubicBezTo>
                      <a:pt x="1294" y="344"/>
                      <a:pt x="1294" y="344"/>
                      <a:pt x="1294" y="344"/>
                    </a:cubicBezTo>
                    <a:cubicBezTo>
                      <a:pt x="1294" y="340"/>
                      <a:pt x="1294" y="340"/>
                      <a:pt x="1294" y="340"/>
                    </a:cubicBezTo>
                    <a:cubicBezTo>
                      <a:pt x="1316" y="340"/>
                      <a:pt x="1316" y="340"/>
                      <a:pt x="1316" y="340"/>
                    </a:cubicBezTo>
                    <a:cubicBezTo>
                      <a:pt x="1316" y="335"/>
                      <a:pt x="1316" y="335"/>
                      <a:pt x="1316" y="335"/>
                    </a:cubicBezTo>
                    <a:cubicBezTo>
                      <a:pt x="1320" y="333"/>
                      <a:pt x="1320" y="333"/>
                      <a:pt x="1320" y="333"/>
                    </a:cubicBezTo>
                    <a:cubicBezTo>
                      <a:pt x="1320" y="318"/>
                      <a:pt x="1320" y="318"/>
                      <a:pt x="1320" y="318"/>
                    </a:cubicBezTo>
                    <a:cubicBezTo>
                      <a:pt x="1327" y="318"/>
                      <a:pt x="1327" y="318"/>
                      <a:pt x="1327" y="318"/>
                    </a:cubicBezTo>
                    <a:cubicBezTo>
                      <a:pt x="1330" y="327"/>
                      <a:pt x="1330" y="327"/>
                      <a:pt x="1330" y="327"/>
                    </a:cubicBezTo>
                    <a:cubicBezTo>
                      <a:pt x="1331" y="324"/>
                      <a:pt x="1331" y="324"/>
                      <a:pt x="1331" y="324"/>
                    </a:cubicBezTo>
                    <a:cubicBezTo>
                      <a:pt x="1337" y="323"/>
                      <a:pt x="1337" y="323"/>
                      <a:pt x="1337" y="323"/>
                    </a:cubicBezTo>
                    <a:cubicBezTo>
                      <a:pt x="1336" y="282"/>
                      <a:pt x="1336" y="282"/>
                      <a:pt x="1336" y="282"/>
                    </a:cubicBezTo>
                    <a:cubicBezTo>
                      <a:pt x="1342" y="283"/>
                      <a:pt x="1342" y="283"/>
                      <a:pt x="1342" y="283"/>
                    </a:cubicBezTo>
                    <a:cubicBezTo>
                      <a:pt x="1342" y="218"/>
                      <a:pt x="1342" y="218"/>
                      <a:pt x="1342" y="218"/>
                    </a:cubicBezTo>
                    <a:cubicBezTo>
                      <a:pt x="1351" y="218"/>
                      <a:pt x="1351" y="218"/>
                      <a:pt x="1351" y="218"/>
                    </a:cubicBezTo>
                    <a:cubicBezTo>
                      <a:pt x="1351" y="165"/>
                      <a:pt x="1351" y="165"/>
                      <a:pt x="1351" y="165"/>
                    </a:cubicBezTo>
                    <a:cubicBezTo>
                      <a:pt x="1353" y="162"/>
                      <a:pt x="1353" y="162"/>
                      <a:pt x="1353" y="162"/>
                    </a:cubicBezTo>
                    <a:cubicBezTo>
                      <a:pt x="1353" y="151"/>
                      <a:pt x="1353" y="151"/>
                      <a:pt x="1353" y="151"/>
                    </a:cubicBezTo>
                    <a:cubicBezTo>
                      <a:pt x="1361" y="151"/>
                      <a:pt x="1361" y="151"/>
                      <a:pt x="1361" y="151"/>
                    </a:cubicBezTo>
                    <a:cubicBezTo>
                      <a:pt x="1380" y="114"/>
                      <a:pt x="1380" y="114"/>
                      <a:pt x="1380" y="114"/>
                    </a:cubicBezTo>
                    <a:cubicBezTo>
                      <a:pt x="1381" y="0"/>
                      <a:pt x="1381" y="0"/>
                      <a:pt x="1381" y="0"/>
                    </a:cubicBezTo>
                    <a:cubicBezTo>
                      <a:pt x="1383" y="114"/>
                      <a:pt x="1383" y="114"/>
                      <a:pt x="1383" y="114"/>
                    </a:cubicBezTo>
                    <a:cubicBezTo>
                      <a:pt x="1401" y="152"/>
                      <a:pt x="1401" y="152"/>
                      <a:pt x="1401" y="152"/>
                    </a:cubicBezTo>
                    <a:cubicBezTo>
                      <a:pt x="1409" y="152"/>
                      <a:pt x="1409" y="152"/>
                      <a:pt x="1409" y="152"/>
                    </a:cubicBezTo>
                    <a:cubicBezTo>
                      <a:pt x="1409" y="164"/>
                      <a:pt x="1409" y="164"/>
                      <a:pt x="1409" y="164"/>
                    </a:cubicBezTo>
                    <a:cubicBezTo>
                      <a:pt x="1411" y="165"/>
                      <a:pt x="1411" y="165"/>
                      <a:pt x="1411" y="165"/>
                    </a:cubicBezTo>
                    <a:cubicBezTo>
                      <a:pt x="1411" y="218"/>
                      <a:pt x="1411" y="218"/>
                      <a:pt x="1411" y="218"/>
                    </a:cubicBezTo>
                    <a:cubicBezTo>
                      <a:pt x="1418" y="218"/>
                      <a:pt x="1418" y="218"/>
                      <a:pt x="1418" y="218"/>
                    </a:cubicBezTo>
                    <a:cubicBezTo>
                      <a:pt x="1418" y="281"/>
                      <a:pt x="1418" y="281"/>
                      <a:pt x="1418" y="281"/>
                    </a:cubicBezTo>
                    <a:cubicBezTo>
                      <a:pt x="1426" y="281"/>
                      <a:pt x="1426" y="281"/>
                      <a:pt x="1426" y="281"/>
                    </a:cubicBezTo>
                    <a:cubicBezTo>
                      <a:pt x="1426" y="338"/>
                      <a:pt x="1426" y="338"/>
                      <a:pt x="1426" y="338"/>
                    </a:cubicBezTo>
                    <a:cubicBezTo>
                      <a:pt x="1439" y="337"/>
                      <a:pt x="1439" y="337"/>
                      <a:pt x="1439" y="337"/>
                    </a:cubicBezTo>
                    <a:cubicBezTo>
                      <a:pt x="1441" y="332"/>
                      <a:pt x="1441" y="332"/>
                      <a:pt x="1441" y="332"/>
                    </a:cubicBezTo>
                    <a:cubicBezTo>
                      <a:pt x="1448" y="331"/>
                      <a:pt x="1448" y="331"/>
                      <a:pt x="1448" y="331"/>
                    </a:cubicBezTo>
                    <a:cubicBezTo>
                      <a:pt x="1450" y="335"/>
                      <a:pt x="1450" y="335"/>
                      <a:pt x="1450" y="335"/>
                    </a:cubicBezTo>
                    <a:cubicBezTo>
                      <a:pt x="1460" y="335"/>
                      <a:pt x="1460" y="335"/>
                      <a:pt x="1460" y="335"/>
                    </a:cubicBezTo>
                    <a:cubicBezTo>
                      <a:pt x="1460" y="410"/>
                      <a:pt x="1460" y="410"/>
                      <a:pt x="1460" y="410"/>
                    </a:cubicBezTo>
                    <a:cubicBezTo>
                      <a:pt x="0" y="410"/>
                      <a:pt x="0" y="410"/>
                      <a:pt x="0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4" name="Freeform 8">
                <a:extLst>
                  <a:ext uri="{FF2B5EF4-FFF2-40B4-BE49-F238E27FC236}">
                    <a16:creationId xmlns:a16="http://schemas.microsoft.com/office/drawing/2014/main" id="{6A4D0DD9-923F-4AD1-B600-1A8244004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1840" y="6178968"/>
                <a:ext cx="3252129" cy="423086"/>
              </a:xfrm>
              <a:custGeom>
                <a:avLst/>
                <a:gdLst>
                  <a:gd name="T0" fmla="*/ 1427 w 1459"/>
                  <a:gd name="T1" fmla="*/ 135 h 182"/>
                  <a:gd name="T2" fmla="*/ 1413 w 1459"/>
                  <a:gd name="T3" fmla="*/ 139 h 182"/>
                  <a:gd name="T4" fmla="*/ 1361 w 1459"/>
                  <a:gd name="T5" fmla="*/ 135 h 182"/>
                  <a:gd name="T6" fmla="*/ 1268 w 1459"/>
                  <a:gd name="T7" fmla="*/ 144 h 182"/>
                  <a:gd name="T8" fmla="*/ 1257 w 1459"/>
                  <a:gd name="T9" fmla="*/ 131 h 182"/>
                  <a:gd name="T10" fmla="*/ 1255 w 1459"/>
                  <a:gd name="T11" fmla="*/ 97 h 182"/>
                  <a:gd name="T12" fmla="*/ 1238 w 1459"/>
                  <a:gd name="T13" fmla="*/ 59 h 182"/>
                  <a:gd name="T14" fmla="*/ 1231 w 1459"/>
                  <a:gd name="T15" fmla="*/ 36 h 182"/>
                  <a:gd name="T16" fmla="*/ 1227 w 1459"/>
                  <a:gd name="T17" fmla="*/ 32 h 182"/>
                  <a:gd name="T18" fmla="*/ 1221 w 1459"/>
                  <a:gd name="T19" fmla="*/ 46 h 182"/>
                  <a:gd name="T20" fmla="*/ 1202 w 1459"/>
                  <a:gd name="T21" fmla="*/ 92 h 182"/>
                  <a:gd name="T22" fmla="*/ 1196 w 1459"/>
                  <a:gd name="T23" fmla="*/ 105 h 182"/>
                  <a:gd name="T24" fmla="*/ 1199 w 1459"/>
                  <a:gd name="T25" fmla="*/ 141 h 182"/>
                  <a:gd name="T26" fmla="*/ 1148 w 1459"/>
                  <a:gd name="T27" fmla="*/ 75 h 182"/>
                  <a:gd name="T28" fmla="*/ 1124 w 1459"/>
                  <a:gd name="T29" fmla="*/ 142 h 182"/>
                  <a:gd name="T30" fmla="*/ 1006 w 1459"/>
                  <a:gd name="T31" fmla="*/ 85 h 182"/>
                  <a:gd name="T32" fmla="*/ 943 w 1459"/>
                  <a:gd name="T33" fmla="*/ 130 h 182"/>
                  <a:gd name="T34" fmla="*/ 843 w 1459"/>
                  <a:gd name="T35" fmla="*/ 136 h 182"/>
                  <a:gd name="T36" fmla="*/ 825 w 1459"/>
                  <a:gd name="T37" fmla="*/ 92 h 182"/>
                  <a:gd name="T38" fmla="*/ 770 w 1459"/>
                  <a:gd name="T39" fmla="*/ 91 h 182"/>
                  <a:gd name="T40" fmla="*/ 748 w 1459"/>
                  <a:gd name="T41" fmla="*/ 141 h 182"/>
                  <a:gd name="T42" fmla="*/ 714 w 1459"/>
                  <a:gd name="T43" fmla="*/ 73 h 182"/>
                  <a:gd name="T44" fmla="*/ 684 w 1459"/>
                  <a:gd name="T45" fmla="*/ 8 h 182"/>
                  <a:gd name="T46" fmla="*/ 629 w 1459"/>
                  <a:gd name="T47" fmla="*/ 23 h 182"/>
                  <a:gd name="T48" fmla="*/ 571 w 1459"/>
                  <a:gd name="T49" fmla="*/ 47 h 182"/>
                  <a:gd name="T50" fmla="*/ 546 w 1459"/>
                  <a:gd name="T51" fmla="*/ 45 h 182"/>
                  <a:gd name="T52" fmla="*/ 520 w 1459"/>
                  <a:gd name="T53" fmla="*/ 57 h 182"/>
                  <a:gd name="T54" fmla="*/ 506 w 1459"/>
                  <a:gd name="T55" fmla="*/ 36 h 182"/>
                  <a:gd name="T56" fmla="*/ 485 w 1459"/>
                  <a:gd name="T57" fmla="*/ 57 h 182"/>
                  <a:gd name="T58" fmla="*/ 476 w 1459"/>
                  <a:gd name="T59" fmla="*/ 131 h 182"/>
                  <a:gd name="T60" fmla="*/ 459 w 1459"/>
                  <a:gd name="T61" fmla="*/ 146 h 182"/>
                  <a:gd name="T62" fmla="*/ 440 w 1459"/>
                  <a:gd name="T63" fmla="*/ 157 h 182"/>
                  <a:gd name="T64" fmla="*/ 435 w 1459"/>
                  <a:gd name="T65" fmla="*/ 122 h 182"/>
                  <a:gd name="T66" fmla="*/ 401 w 1459"/>
                  <a:gd name="T67" fmla="*/ 120 h 182"/>
                  <a:gd name="T68" fmla="*/ 394 w 1459"/>
                  <a:gd name="T69" fmla="*/ 98 h 182"/>
                  <a:gd name="T70" fmla="*/ 379 w 1459"/>
                  <a:gd name="T71" fmla="*/ 82 h 182"/>
                  <a:gd name="T72" fmla="*/ 354 w 1459"/>
                  <a:gd name="T73" fmla="*/ 86 h 182"/>
                  <a:gd name="T74" fmla="*/ 342 w 1459"/>
                  <a:gd name="T75" fmla="*/ 97 h 182"/>
                  <a:gd name="T76" fmla="*/ 318 w 1459"/>
                  <a:gd name="T77" fmla="*/ 155 h 182"/>
                  <a:gd name="T78" fmla="*/ 294 w 1459"/>
                  <a:gd name="T79" fmla="*/ 172 h 182"/>
                  <a:gd name="T80" fmla="*/ 269 w 1459"/>
                  <a:gd name="T81" fmla="*/ 148 h 182"/>
                  <a:gd name="T82" fmla="*/ 258 w 1459"/>
                  <a:gd name="T83" fmla="*/ 140 h 182"/>
                  <a:gd name="T84" fmla="*/ 247 w 1459"/>
                  <a:gd name="T85" fmla="*/ 118 h 182"/>
                  <a:gd name="T86" fmla="*/ 247 w 1459"/>
                  <a:gd name="T87" fmla="*/ 107 h 182"/>
                  <a:gd name="T88" fmla="*/ 251 w 1459"/>
                  <a:gd name="T89" fmla="*/ 92 h 182"/>
                  <a:gd name="T90" fmla="*/ 251 w 1459"/>
                  <a:gd name="T91" fmla="*/ 81 h 182"/>
                  <a:gd name="T92" fmla="*/ 247 w 1459"/>
                  <a:gd name="T93" fmla="*/ 66 h 182"/>
                  <a:gd name="T94" fmla="*/ 247 w 1459"/>
                  <a:gd name="T95" fmla="*/ 55 h 182"/>
                  <a:gd name="T96" fmla="*/ 251 w 1459"/>
                  <a:gd name="T97" fmla="*/ 23 h 182"/>
                  <a:gd name="T98" fmla="*/ 182 w 1459"/>
                  <a:gd name="T99" fmla="*/ 40 h 182"/>
                  <a:gd name="T100" fmla="*/ 178 w 1459"/>
                  <a:gd name="T101" fmla="*/ 55 h 182"/>
                  <a:gd name="T102" fmla="*/ 178 w 1459"/>
                  <a:gd name="T103" fmla="*/ 66 h 182"/>
                  <a:gd name="T104" fmla="*/ 182 w 1459"/>
                  <a:gd name="T105" fmla="*/ 81 h 182"/>
                  <a:gd name="T106" fmla="*/ 182 w 1459"/>
                  <a:gd name="T107" fmla="*/ 92 h 182"/>
                  <a:gd name="T108" fmla="*/ 178 w 1459"/>
                  <a:gd name="T109" fmla="*/ 107 h 182"/>
                  <a:gd name="T110" fmla="*/ 178 w 1459"/>
                  <a:gd name="T111" fmla="*/ 118 h 182"/>
                  <a:gd name="T112" fmla="*/ 173 w 1459"/>
                  <a:gd name="T113" fmla="*/ 114 h 182"/>
                  <a:gd name="T114" fmla="*/ 112 w 1459"/>
                  <a:gd name="T115" fmla="*/ 110 h 182"/>
                  <a:gd name="T116" fmla="*/ 89 w 1459"/>
                  <a:gd name="T117" fmla="*/ 128 h 182"/>
                  <a:gd name="T118" fmla="*/ 26 w 1459"/>
                  <a:gd name="T119" fmla="*/ 128 h 182"/>
                  <a:gd name="T120" fmla="*/ 14 w 1459"/>
                  <a:gd name="T121" fmla="*/ 92 h 182"/>
                  <a:gd name="T122" fmla="*/ 0 w 1459"/>
                  <a:gd name="T123" fmla="*/ 14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59" h="182">
                    <a:moveTo>
                      <a:pt x="1459" y="182"/>
                    </a:moveTo>
                    <a:cubicBezTo>
                      <a:pt x="1459" y="138"/>
                      <a:pt x="1459" y="138"/>
                      <a:pt x="1459" y="138"/>
                    </a:cubicBezTo>
                    <a:cubicBezTo>
                      <a:pt x="1457" y="138"/>
                      <a:pt x="1455" y="138"/>
                      <a:pt x="1453" y="138"/>
                    </a:cubicBezTo>
                    <a:cubicBezTo>
                      <a:pt x="1453" y="136"/>
                      <a:pt x="1453" y="133"/>
                      <a:pt x="1453" y="131"/>
                    </a:cubicBezTo>
                    <a:cubicBezTo>
                      <a:pt x="1448" y="131"/>
                      <a:pt x="1443" y="131"/>
                      <a:pt x="1438" y="131"/>
                    </a:cubicBezTo>
                    <a:cubicBezTo>
                      <a:pt x="1437" y="132"/>
                      <a:pt x="1436" y="134"/>
                      <a:pt x="1435" y="135"/>
                    </a:cubicBezTo>
                    <a:cubicBezTo>
                      <a:pt x="1432" y="135"/>
                      <a:pt x="1429" y="135"/>
                      <a:pt x="1427" y="135"/>
                    </a:cubicBezTo>
                    <a:cubicBezTo>
                      <a:pt x="1427" y="134"/>
                      <a:pt x="1427" y="132"/>
                      <a:pt x="1427" y="131"/>
                    </a:cubicBezTo>
                    <a:cubicBezTo>
                      <a:pt x="1425" y="131"/>
                      <a:pt x="1423" y="131"/>
                      <a:pt x="1420" y="131"/>
                    </a:cubicBezTo>
                    <a:cubicBezTo>
                      <a:pt x="1420" y="132"/>
                      <a:pt x="1420" y="134"/>
                      <a:pt x="1420" y="135"/>
                    </a:cubicBezTo>
                    <a:cubicBezTo>
                      <a:pt x="1419" y="135"/>
                      <a:pt x="1417" y="135"/>
                      <a:pt x="1416" y="135"/>
                    </a:cubicBezTo>
                    <a:cubicBezTo>
                      <a:pt x="1416" y="138"/>
                      <a:pt x="1416" y="141"/>
                      <a:pt x="1416" y="144"/>
                    </a:cubicBezTo>
                    <a:cubicBezTo>
                      <a:pt x="1415" y="144"/>
                      <a:pt x="1414" y="144"/>
                      <a:pt x="1413" y="144"/>
                    </a:cubicBezTo>
                    <a:cubicBezTo>
                      <a:pt x="1413" y="142"/>
                      <a:pt x="1413" y="141"/>
                      <a:pt x="1413" y="139"/>
                    </a:cubicBezTo>
                    <a:cubicBezTo>
                      <a:pt x="1412" y="139"/>
                      <a:pt x="1411" y="139"/>
                      <a:pt x="1410" y="139"/>
                    </a:cubicBezTo>
                    <a:cubicBezTo>
                      <a:pt x="1408" y="138"/>
                      <a:pt x="1406" y="136"/>
                      <a:pt x="1405" y="135"/>
                    </a:cubicBezTo>
                    <a:cubicBezTo>
                      <a:pt x="1403" y="135"/>
                      <a:pt x="1402" y="135"/>
                      <a:pt x="1400" y="135"/>
                    </a:cubicBezTo>
                    <a:cubicBezTo>
                      <a:pt x="1400" y="121"/>
                      <a:pt x="1400" y="107"/>
                      <a:pt x="1400" y="92"/>
                    </a:cubicBezTo>
                    <a:cubicBezTo>
                      <a:pt x="1398" y="89"/>
                      <a:pt x="1396" y="86"/>
                      <a:pt x="1394" y="83"/>
                    </a:cubicBezTo>
                    <a:cubicBezTo>
                      <a:pt x="1383" y="83"/>
                      <a:pt x="1372" y="83"/>
                      <a:pt x="1361" y="83"/>
                    </a:cubicBezTo>
                    <a:cubicBezTo>
                      <a:pt x="1361" y="100"/>
                      <a:pt x="1361" y="117"/>
                      <a:pt x="1361" y="135"/>
                    </a:cubicBezTo>
                    <a:cubicBezTo>
                      <a:pt x="1357" y="135"/>
                      <a:pt x="1352" y="135"/>
                      <a:pt x="1347" y="135"/>
                    </a:cubicBezTo>
                    <a:cubicBezTo>
                      <a:pt x="1347" y="100"/>
                      <a:pt x="1347" y="66"/>
                      <a:pt x="1347" y="32"/>
                    </a:cubicBezTo>
                    <a:cubicBezTo>
                      <a:pt x="1338" y="23"/>
                      <a:pt x="1318" y="23"/>
                      <a:pt x="1308" y="32"/>
                    </a:cubicBezTo>
                    <a:cubicBezTo>
                      <a:pt x="1308" y="45"/>
                      <a:pt x="1308" y="59"/>
                      <a:pt x="1308" y="72"/>
                    </a:cubicBezTo>
                    <a:cubicBezTo>
                      <a:pt x="1304" y="72"/>
                      <a:pt x="1299" y="72"/>
                      <a:pt x="1294" y="72"/>
                    </a:cubicBezTo>
                    <a:cubicBezTo>
                      <a:pt x="1285" y="74"/>
                      <a:pt x="1277" y="75"/>
                      <a:pt x="1268" y="77"/>
                    </a:cubicBezTo>
                    <a:cubicBezTo>
                      <a:pt x="1268" y="99"/>
                      <a:pt x="1268" y="122"/>
                      <a:pt x="1268" y="144"/>
                    </a:cubicBezTo>
                    <a:cubicBezTo>
                      <a:pt x="1266" y="144"/>
                      <a:pt x="1264" y="144"/>
                      <a:pt x="1261" y="144"/>
                    </a:cubicBezTo>
                    <a:cubicBezTo>
                      <a:pt x="1261" y="143"/>
                      <a:pt x="1261" y="142"/>
                      <a:pt x="1261" y="140"/>
                    </a:cubicBezTo>
                    <a:cubicBezTo>
                      <a:pt x="1260" y="140"/>
                      <a:pt x="1258" y="140"/>
                      <a:pt x="1257" y="140"/>
                    </a:cubicBezTo>
                    <a:cubicBezTo>
                      <a:pt x="1257" y="139"/>
                      <a:pt x="1257" y="138"/>
                      <a:pt x="1257" y="137"/>
                    </a:cubicBezTo>
                    <a:cubicBezTo>
                      <a:pt x="1258" y="137"/>
                      <a:pt x="1259" y="136"/>
                      <a:pt x="1260" y="136"/>
                    </a:cubicBezTo>
                    <a:cubicBezTo>
                      <a:pt x="1260" y="135"/>
                      <a:pt x="1260" y="134"/>
                      <a:pt x="1260" y="133"/>
                    </a:cubicBezTo>
                    <a:cubicBezTo>
                      <a:pt x="1259" y="132"/>
                      <a:pt x="1258" y="132"/>
                      <a:pt x="1257" y="131"/>
                    </a:cubicBezTo>
                    <a:cubicBezTo>
                      <a:pt x="1257" y="124"/>
                      <a:pt x="1257" y="117"/>
                      <a:pt x="1257" y="109"/>
                    </a:cubicBezTo>
                    <a:cubicBezTo>
                      <a:pt x="1258" y="109"/>
                      <a:pt x="1259" y="108"/>
                      <a:pt x="1260" y="108"/>
                    </a:cubicBezTo>
                    <a:cubicBezTo>
                      <a:pt x="1260" y="107"/>
                      <a:pt x="1260" y="106"/>
                      <a:pt x="1260" y="105"/>
                    </a:cubicBezTo>
                    <a:cubicBezTo>
                      <a:pt x="1259" y="105"/>
                      <a:pt x="1258" y="104"/>
                      <a:pt x="1257" y="103"/>
                    </a:cubicBezTo>
                    <a:cubicBezTo>
                      <a:pt x="1257" y="103"/>
                      <a:pt x="1257" y="102"/>
                      <a:pt x="1257" y="101"/>
                    </a:cubicBezTo>
                    <a:cubicBezTo>
                      <a:pt x="1256" y="101"/>
                      <a:pt x="1256" y="101"/>
                      <a:pt x="1255" y="101"/>
                    </a:cubicBezTo>
                    <a:cubicBezTo>
                      <a:pt x="1255" y="100"/>
                      <a:pt x="1255" y="99"/>
                      <a:pt x="1255" y="97"/>
                    </a:cubicBezTo>
                    <a:cubicBezTo>
                      <a:pt x="1256" y="97"/>
                      <a:pt x="1256" y="97"/>
                      <a:pt x="1257" y="97"/>
                    </a:cubicBezTo>
                    <a:cubicBezTo>
                      <a:pt x="1257" y="96"/>
                      <a:pt x="1257" y="95"/>
                      <a:pt x="1257" y="94"/>
                    </a:cubicBezTo>
                    <a:cubicBezTo>
                      <a:pt x="1256" y="93"/>
                      <a:pt x="1255" y="93"/>
                      <a:pt x="1254" y="92"/>
                    </a:cubicBezTo>
                    <a:cubicBezTo>
                      <a:pt x="1252" y="80"/>
                      <a:pt x="1250" y="70"/>
                      <a:pt x="1238" y="64"/>
                    </a:cubicBezTo>
                    <a:cubicBezTo>
                      <a:pt x="1239" y="64"/>
                      <a:pt x="1239" y="64"/>
                      <a:pt x="1240" y="63"/>
                    </a:cubicBezTo>
                    <a:cubicBezTo>
                      <a:pt x="1240" y="62"/>
                      <a:pt x="1240" y="61"/>
                      <a:pt x="1240" y="60"/>
                    </a:cubicBezTo>
                    <a:cubicBezTo>
                      <a:pt x="1239" y="60"/>
                      <a:pt x="1238" y="59"/>
                      <a:pt x="1238" y="59"/>
                    </a:cubicBezTo>
                    <a:cubicBezTo>
                      <a:pt x="1238" y="57"/>
                      <a:pt x="1238" y="56"/>
                      <a:pt x="1238" y="55"/>
                    </a:cubicBezTo>
                    <a:cubicBezTo>
                      <a:pt x="1237" y="55"/>
                      <a:pt x="1236" y="55"/>
                      <a:pt x="1236" y="55"/>
                    </a:cubicBezTo>
                    <a:cubicBezTo>
                      <a:pt x="1236" y="52"/>
                      <a:pt x="1236" y="49"/>
                      <a:pt x="1236" y="46"/>
                    </a:cubicBezTo>
                    <a:cubicBezTo>
                      <a:pt x="1236" y="46"/>
                      <a:pt x="1237" y="46"/>
                      <a:pt x="1237" y="46"/>
                    </a:cubicBezTo>
                    <a:cubicBezTo>
                      <a:pt x="1237" y="45"/>
                      <a:pt x="1237" y="45"/>
                      <a:pt x="1237" y="44"/>
                    </a:cubicBezTo>
                    <a:cubicBezTo>
                      <a:pt x="1236" y="44"/>
                      <a:pt x="1236" y="43"/>
                      <a:pt x="1235" y="43"/>
                    </a:cubicBezTo>
                    <a:cubicBezTo>
                      <a:pt x="1234" y="41"/>
                      <a:pt x="1232" y="38"/>
                      <a:pt x="1231" y="36"/>
                    </a:cubicBezTo>
                    <a:cubicBezTo>
                      <a:pt x="1231" y="36"/>
                      <a:pt x="1231" y="35"/>
                      <a:pt x="1231" y="35"/>
                    </a:cubicBezTo>
                    <a:cubicBezTo>
                      <a:pt x="1231" y="35"/>
                      <a:pt x="1230" y="35"/>
                      <a:pt x="1230" y="35"/>
                    </a:cubicBezTo>
                    <a:cubicBezTo>
                      <a:pt x="1230" y="34"/>
                      <a:pt x="1230" y="33"/>
                      <a:pt x="1230" y="32"/>
                    </a:cubicBezTo>
                    <a:cubicBezTo>
                      <a:pt x="1232" y="29"/>
                      <a:pt x="1231" y="24"/>
                      <a:pt x="1229" y="21"/>
                    </a:cubicBezTo>
                    <a:cubicBezTo>
                      <a:pt x="1228" y="18"/>
                      <a:pt x="1228" y="18"/>
                      <a:pt x="1228" y="18"/>
                    </a:cubicBezTo>
                    <a:cubicBezTo>
                      <a:pt x="1227" y="21"/>
                      <a:pt x="1227" y="21"/>
                      <a:pt x="1227" y="21"/>
                    </a:cubicBezTo>
                    <a:cubicBezTo>
                      <a:pt x="1225" y="24"/>
                      <a:pt x="1225" y="29"/>
                      <a:pt x="1227" y="32"/>
                    </a:cubicBezTo>
                    <a:cubicBezTo>
                      <a:pt x="1227" y="33"/>
                      <a:pt x="1227" y="34"/>
                      <a:pt x="1227" y="35"/>
                    </a:cubicBezTo>
                    <a:cubicBezTo>
                      <a:pt x="1227" y="35"/>
                      <a:pt x="1226" y="35"/>
                      <a:pt x="1226" y="35"/>
                    </a:cubicBezTo>
                    <a:cubicBezTo>
                      <a:pt x="1226" y="35"/>
                      <a:pt x="1226" y="36"/>
                      <a:pt x="1226" y="36"/>
                    </a:cubicBezTo>
                    <a:cubicBezTo>
                      <a:pt x="1224" y="39"/>
                      <a:pt x="1223" y="41"/>
                      <a:pt x="1221" y="43"/>
                    </a:cubicBezTo>
                    <a:cubicBezTo>
                      <a:pt x="1221" y="43"/>
                      <a:pt x="1220" y="44"/>
                      <a:pt x="1219" y="44"/>
                    </a:cubicBezTo>
                    <a:cubicBezTo>
                      <a:pt x="1219" y="45"/>
                      <a:pt x="1219" y="45"/>
                      <a:pt x="1219" y="46"/>
                    </a:cubicBezTo>
                    <a:cubicBezTo>
                      <a:pt x="1220" y="46"/>
                      <a:pt x="1220" y="46"/>
                      <a:pt x="1221" y="46"/>
                    </a:cubicBezTo>
                    <a:cubicBezTo>
                      <a:pt x="1221" y="49"/>
                      <a:pt x="1221" y="52"/>
                      <a:pt x="1221" y="55"/>
                    </a:cubicBezTo>
                    <a:cubicBezTo>
                      <a:pt x="1220" y="55"/>
                      <a:pt x="1220" y="55"/>
                      <a:pt x="1219" y="55"/>
                    </a:cubicBezTo>
                    <a:cubicBezTo>
                      <a:pt x="1219" y="56"/>
                      <a:pt x="1219" y="57"/>
                      <a:pt x="1219" y="59"/>
                    </a:cubicBezTo>
                    <a:cubicBezTo>
                      <a:pt x="1218" y="59"/>
                      <a:pt x="1217" y="60"/>
                      <a:pt x="1216" y="60"/>
                    </a:cubicBezTo>
                    <a:cubicBezTo>
                      <a:pt x="1216" y="61"/>
                      <a:pt x="1216" y="62"/>
                      <a:pt x="1216" y="63"/>
                    </a:cubicBezTo>
                    <a:cubicBezTo>
                      <a:pt x="1217" y="63"/>
                      <a:pt x="1217" y="64"/>
                      <a:pt x="1218" y="64"/>
                    </a:cubicBezTo>
                    <a:cubicBezTo>
                      <a:pt x="1206" y="70"/>
                      <a:pt x="1203" y="80"/>
                      <a:pt x="1202" y="92"/>
                    </a:cubicBezTo>
                    <a:cubicBezTo>
                      <a:pt x="1201" y="93"/>
                      <a:pt x="1200" y="94"/>
                      <a:pt x="1199" y="94"/>
                    </a:cubicBezTo>
                    <a:cubicBezTo>
                      <a:pt x="1199" y="95"/>
                      <a:pt x="1199" y="96"/>
                      <a:pt x="1199" y="97"/>
                    </a:cubicBezTo>
                    <a:cubicBezTo>
                      <a:pt x="1200" y="97"/>
                      <a:pt x="1200" y="97"/>
                      <a:pt x="1201" y="97"/>
                    </a:cubicBezTo>
                    <a:cubicBezTo>
                      <a:pt x="1201" y="98"/>
                      <a:pt x="1201" y="100"/>
                      <a:pt x="1201" y="101"/>
                    </a:cubicBezTo>
                    <a:cubicBezTo>
                      <a:pt x="1200" y="101"/>
                      <a:pt x="1200" y="101"/>
                      <a:pt x="1199" y="101"/>
                    </a:cubicBezTo>
                    <a:cubicBezTo>
                      <a:pt x="1199" y="102"/>
                      <a:pt x="1199" y="103"/>
                      <a:pt x="1199" y="103"/>
                    </a:cubicBezTo>
                    <a:cubicBezTo>
                      <a:pt x="1198" y="104"/>
                      <a:pt x="1197" y="104"/>
                      <a:pt x="1196" y="105"/>
                    </a:cubicBezTo>
                    <a:cubicBezTo>
                      <a:pt x="1196" y="106"/>
                      <a:pt x="1196" y="107"/>
                      <a:pt x="1196" y="108"/>
                    </a:cubicBezTo>
                    <a:cubicBezTo>
                      <a:pt x="1197" y="108"/>
                      <a:pt x="1198" y="109"/>
                      <a:pt x="1199" y="109"/>
                    </a:cubicBezTo>
                    <a:cubicBezTo>
                      <a:pt x="1199" y="116"/>
                      <a:pt x="1199" y="124"/>
                      <a:pt x="1199" y="131"/>
                    </a:cubicBezTo>
                    <a:cubicBezTo>
                      <a:pt x="1198" y="132"/>
                      <a:pt x="1197" y="132"/>
                      <a:pt x="1196" y="133"/>
                    </a:cubicBezTo>
                    <a:cubicBezTo>
                      <a:pt x="1196" y="134"/>
                      <a:pt x="1196" y="135"/>
                      <a:pt x="1196" y="136"/>
                    </a:cubicBezTo>
                    <a:cubicBezTo>
                      <a:pt x="1197" y="136"/>
                      <a:pt x="1198" y="137"/>
                      <a:pt x="1199" y="137"/>
                    </a:cubicBezTo>
                    <a:cubicBezTo>
                      <a:pt x="1199" y="138"/>
                      <a:pt x="1199" y="139"/>
                      <a:pt x="1199" y="141"/>
                    </a:cubicBezTo>
                    <a:cubicBezTo>
                      <a:pt x="1196" y="142"/>
                      <a:pt x="1194" y="143"/>
                      <a:pt x="1191" y="144"/>
                    </a:cubicBezTo>
                    <a:cubicBezTo>
                      <a:pt x="1189" y="144"/>
                      <a:pt x="1186" y="144"/>
                      <a:pt x="1183" y="144"/>
                    </a:cubicBezTo>
                    <a:cubicBezTo>
                      <a:pt x="1183" y="125"/>
                      <a:pt x="1183" y="107"/>
                      <a:pt x="1183" y="88"/>
                    </a:cubicBezTo>
                    <a:cubicBezTo>
                      <a:pt x="1176" y="88"/>
                      <a:pt x="1169" y="88"/>
                      <a:pt x="1162" y="88"/>
                    </a:cubicBezTo>
                    <a:cubicBezTo>
                      <a:pt x="1162" y="83"/>
                      <a:pt x="1162" y="77"/>
                      <a:pt x="1162" y="72"/>
                    </a:cubicBezTo>
                    <a:cubicBezTo>
                      <a:pt x="1159" y="72"/>
                      <a:pt x="1155" y="72"/>
                      <a:pt x="1152" y="72"/>
                    </a:cubicBezTo>
                    <a:cubicBezTo>
                      <a:pt x="1151" y="73"/>
                      <a:pt x="1149" y="74"/>
                      <a:pt x="1148" y="75"/>
                    </a:cubicBezTo>
                    <a:cubicBezTo>
                      <a:pt x="1148" y="77"/>
                      <a:pt x="1148" y="78"/>
                      <a:pt x="1148" y="80"/>
                    </a:cubicBezTo>
                    <a:cubicBezTo>
                      <a:pt x="1146" y="80"/>
                      <a:pt x="1144" y="80"/>
                      <a:pt x="1143" y="80"/>
                    </a:cubicBezTo>
                    <a:cubicBezTo>
                      <a:pt x="1141" y="81"/>
                      <a:pt x="1139" y="82"/>
                      <a:pt x="1137" y="83"/>
                    </a:cubicBezTo>
                    <a:cubicBezTo>
                      <a:pt x="1137" y="85"/>
                      <a:pt x="1137" y="86"/>
                      <a:pt x="1137" y="88"/>
                    </a:cubicBezTo>
                    <a:cubicBezTo>
                      <a:pt x="1135" y="88"/>
                      <a:pt x="1133" y="88"/>
                      <a:pt x="1131" y="88"/>
                    </a:cubicBezTo>
                    <a:cubicBezTo>
                      <a:pt x="1131" y="106"/>
                      <a:pt x="1131" y="124"/>
                      <a:pt x="1131" y="142"/>
                    </a:cubicBezTo>
                    <a:cubicBezTo>
                      <a:pt x="1128" y="142"/>
                      <a:pt x="1126" y="142"/>
                      <a:pt x="1124" y="142"/>
                    </a:cubicBezTo>
                    <a:cubicBezTo>
                      <a:pt x="1124" y="98"/>
                      <a:pt x="1124" y="53"/>
                      <a:pt x="1124" y="8"/>
                    </a:cubicBezTo>
                    <a:cubicBezTo>
                      <a:pt x="1123" y="7"/>
                      <a:pt x="1122" y="6"/>
                      <a:pt x="1121" y="5"/>
                    </a:cubicBezTo>
                    <a:cubicBezTo>
                      <a:pt x="1115" y="4"/>
                      <a:pt x="1110" y="2"/>
                      <a:pt x="1104" y="0"/>
                    </a:cubicBezTo>
                    <a:cubicBezTo>
                      <a:pt x="1088" y="3"/>
                      <a:pt x="1072" y="6"/>
                      <a:pt x="1056" y="8"/>
                    </a:cubicBezTo>
                    <a:cubicBezTo>
                      <a:pt x="1052" y="10"/>
                      <a:pt x="1048" y="11"/>
                      <a:pt x="1045" y="13"/>
                    </a:cubicBezTo>
                    <a:cubicBezTo>
                      <a:pt x="1045" y="37"/>
                      <a:pt x="1045" y="61"/>
                      <a:pt x="1045" y="85"/>
                    </a:cubicBezTo>
                    <a:cubicBezTo>
                      <a:pt x="1032" y="85"/>
                      <a:pt x="1019" y="85"/>
                      <a:pt x="1006" y="85"/>
                    </a:cubicBezTo>
                    <a:cubicBezTo>
                      <a:pt x="999" y="87"/>
                      <a:pt x="992" y="89"/>
                      <a:pt x="985" y="91"/>
                    </a:cubicBezTo>
                    <a:cubicBezTo>
                      <a:pt x="985" y="106"/>
                      <a:pt x="985" y="121"/>
                      <a:pt x="985" y="136"/>
                    </a:cubicBezTo>
                    <a:cubicBezTo>
                      <a:pt x="983" y="136"/>
                      <a:pt x="980" y="136"/>
                      <a:pt x="978" y="136"/>
                    </a:cubicBezTo>
                    <a:cubicBezTo>
                      <a:pt x="978" y="135"/>
                      <a:pt x="978" y="134"/>
                      <a:pt x="978" y="133"/>
                    </a:cubicBezTo>
                    <a:cubicBezTo>
                      <a:pt x="975" y="133"/>
                      <a:pt x="972" y="133"/>
                      <a:pt x="970" y="133"/>
                    </a:cubicBezTo>
                    <a:cubicBezTo>
                      <a:pt x="970" y="132"/>
                      <a:pt x="970" y="131"/>
                      <a:pt x="970" y="130"/>
                    </a:cubicBezTo>
                    <a:cubicBezTo>
                      <a:pt x="961" y="130"/>
                      <a:pt x="952" y="130"/>
                      <a:pt x="943" y="130"/>
                    </a:cubicBezTo>
                    <a:cubicBezTo>
                      <a:pt x="943" y="128"/>
                      <a:pt x="943" y="127"/>
                      <a:pt x="943" y="125"/>
                    </a:cubicBezTo>
                    <a:cubicBezTo>
                      <a:pt x="929" y="125"/>
                      <a:pt x="915" y="125"/>
                      <a:pt x="901" y="125"/>
                    </a:cubicBezTo>
                    <a:cubicBezTo>
                      <a:pt x="901" y="128"/>
                      <a:pt x="901" y="130"/>
                      <a:pt x="901" y="133"/>
                    </a:cubicBezTo>
                    <a:cubicBezTo>
                      <a:pt x="895" y="133"/>
                      <a:pt x="888" y="133"/>
                      <a:pt x="881" y="133"/>
                    </a:cubicBezTo>
                    <a:cubicBezTo>
                      <a:pt x="881" y="138"/>
                      <a:pt x="881" y="142"/>
                      <a:pt x="881" y="147"/>
                    </a:cubicBezTo>
                    <a:cubicBezTo>
                      <a:pt x="868" y="148"/>
                      <a:pt x="856" y="149"/>
                      <a:pt x="843" y="150"/>
                    </a:cubicBezTo>
                    <a:cubicBezTo>
                      <a:pt x="843" y="145"/>
                      <a:pt x="843" y="141"/>
                      <a:pt x="843" y="136"/>
                    </a:cubicBezTo>
                    <a:cubicBezTo>
                      <a:pt x="841" y="136"/>
                      <a:pt x="839" y="136"/>
                      <a:pt x="837" y="136"/>
                    </a:cubicBezTo>
                    <a:cubicBezTo>
                      <a:pt x="837" y="133"/>
                      <a:pt x="837" y="130"/>
                      <a:pt x="837" y="127"/>
                    </a:cubicBezTo>
                    <a:cubicBezTo>
                      <a:pt x="836" y="127"/>
                      <a:pt x="835" y="127"/>
                      <a:pt x="834" y="127"/>
                    </a:cubicBezTo>
                    <a:cubicBezTo>
                      <a:pt x="834" y="120"/>
                      <a:pt x="834" y="114"/>
                      <a:pt x="834" y="108"/>
                    </a:cubicBezTo>
                    <a:cubicBezTo>
                      <a:pt x="833" y="108"/>
                      <a:pt x="832" y="108"/>
                      <a:pt x="831" y="108"/>
                    </a:cubicBezTo>
                    <a:cubicBezTo>
                      <a:pt x="831" y="103"/>
                      <a:pt x="831" y="97"/>
                      <a:pt x="831" y="92"/>
                    </a:cubicBezTo>
                    <a:cubicBezTo>
                      <a:pt x="829" y="92"/>
                      <a:pt x="827" y="92"/>
                      <a:pt x="825" y="92"/>
                    </a:cubicBezTo>
                    <a:cubicBezTo>
                      <a:pt x="825" y="92"/>
                      <a:pt x="825" y="93"/>
                      <a:pt x="825" y="94"/>
                    </a:cubicBezTo>
                    <a:cubicBezTo>
                      <a:pt x="817" y="90"/>
                      <a:pt x="810" y="86"/>
                      <a:pt x="802" y="82"/>
                    </a:cubicBezTo>
                    <a:cubicBezTo>
                      <a:pt x="801" y="79"/>
                      <a:pt x="801" y="76"/>
                      <a:pt x="800" y="73"/>
                    </a:cubicBezTo>
                    <a:cubicBezTo>
                      <a:pt x="800" y="76"/>
                      <a:pt x="800" y="79"/>
                      <a:pt x="799" y="82"/>
                    </a:cubicBezTo>
                    <a:cubicBezTo>
                      <a:pt x="792" y="85"/>
                      <a:pt x="784" y="89"/>
                      <a:pt x="777" y="92"/>
                    </a:cubicBezTo>
                    <a:cubicBezTo>
                      <a:pt x="777" y="92"/>
                      <a:pt x="777" y="91"/>
                      <a:pt x="777" y="91"/>
                    </a:cubicBezTo>
                    <a:cubicBezTo>
                      <a:pt x="774" y="91"/>
                      <a:pt x="772" y="91"/>
                      <a:pt x="770" y="91"/>
                    </a:cubicBezTo>
                    <a:cubicBezTo>
                      <a:pt x="770" y="97"/>
                      <a:pt x="770" y="102"/>
                      <a:pt x="770" y="108"/>
                    </a:cubicBezTo>
                    <a:cubicBezTo>
                      <a:pt x="769" y="108"/>
                      <a:pt x="768" y="108"/>
                      <a:pt x="767" y="108"/>
                    </a:cubicBezTo>
                    <a:cubicBezTo>
                      <a:pt x="767" y="114"/>
                      <a:pt x="767" y="119"/>
                      <a:pt x="767" y="125"/>
                    </a:cubicBezTo>
                    <a:cubicBezTo>
                      <a:pt x="766" y="125"/>
                      <a:pt x="764" y="125"/>
                      <a:pt x="763" y="125"/>
                    </a:cubicBezTo>
                    <a:cubicBezTo>
                      <a:pt x="763" y="129"/>
                      <a:pt x="763" y="133"/>
                      <a:pt x="763" y="138"/>
                    </a:cubicBezTo>
                    <a:cubicBezTo>
                      <a:pt x="758" y="138"/>
                      <a:pt x="753" y="138"/>
                      <a:pt x="748" y="138"/>
                    </a:cubicBezTo>
                    <a:cubicBezTo>
                      <a:pt x="748" y="139"/>
                      <a:pt x="748" y="140"/>
                      <a:pt x="748" y="141"/>
                    </a:cubicBezTo>
                    <a:cubicBezTo>
                      <a:pt x="734" y="139"/>
                      <a:pt x="734" y="139"/>
                      <a:pt x="734" y="139"/>
                    </a:cubicBezTo>
                    <a:cubicBezTo>
                      <a:pt x="734" y="71"/>
                      <a:pt x="734" y="71"/>
                      <a:pt x="734" y="71"/>
                    </a:cubicBezTo>
                    <a:cubicBezTo>
                      <a:pt x="727" y="71"/>
                      <a:pt x="727" y="71"/>
                      <a:pt x="727" y="71"/>
                    </a:cubicBezTo>
                    <a:cubicBezTo>
                      <a:pt x="719" y="75"/>
                      <a:pt x="719" y="75"/>
                      <a:pt x="719" y="75"/>
                    </a:cubicBezTo>
                    <a:cubicBezTo>
                      <a:pt x="719" y="71"/>
                      <a:pt x="719" y="71"/>
                      <a:pt x="719" y="71"/>
                    </a:cubicBezTo>
                    <a:cubicBezTo>
                      <a:pt x="717" y="71"/>
                      <a:pt x="717" y="71"/>
                      <a:pt x="717" y="71"/>
                    </a:cubicBezTo>
                    <a:cubicBezTo>
                      <a:pt x="714" y="73"/>
                      <a:pt x="714" y="73"/>
                      <a:pt x="714" y="73"/>
                    </a:cubicBezTo>
                    <a:cubicBezTo>
                      <a:pt x="714" y="110"/>
                      <a:pt x="714" y="110"/>
                      <a:pt x="714" y="110"/>
                    </a:cubicBezTo>
                    <a:cubicBezTo>
                      <a:pt x="706" y="110"/>
                      <a:pt x="706" y="110"/>
                      <a:pt x="706" y="110"/>
                    </a:cubicBezTo>
                    <a:cubicBezTo>
                      <a:pt x="706" y="53"/>
                      <a:pt x="706" y="53"/>
                      <a:pt x="706" y="53"/>
                    </a:cubicBezTo>
                    <a:cubicBezTo>
                      <a:pt x="701" y="53"/>
                      <a:pt x="701" y="53"/>
                      <a:pt x="701" y="53"/>
                    </a:cubicBezTo>
                    <a:cubicBezTo>
                      <a:pt x="701" y="14"/>
                      <a:pt x="701" y="14"/>
                      <a:pt x="701" y="14"/>
                    </a:cubicBezTo>
                    <a:cubicBezTo>
                      <a:pt x="684" y="14"/>
                      <a:pt x="684" y="14"/>
                      <a:pt x="684" y="14"/>
                    </a:cubicBezTo>
                    <a:cubicBezTo>
                      <a:pt x="684" y="8"/>
                      <a:pt x="684" y="8"/>
                      <a:pt x="684" y="8"/>
                    </a:cubicBezTo>
                    <a:cubicBezTo>
                      <a:pt x="667" y="8"/>
                      <a:pt x="667" y="8"/>
                      <a:pt x="667" y="8"/>
                    </a:cubicBezTo>
                    <a:cubicBezTo>
                      <a:pt x="660" y="14"/>
                      <a:pt x="660" y="14"/>
                      <a:pt x="660" y="14"/>
                    </a:cubicBezTo>
                    <a:cubicBezTo>
                      <a:pt x="647" y="14"/>
                      <a:pt x="647" y="14"/>
                      <a:pt x="647" y="14"/>
                    </a:cubicBezTo>
                    <a:cubicBezTo>
                      <a:pt x="637" y="19"/>
                      <a:pt x="637" y="19"/>
                      <a:pt x="637" y="19"/>
                    </a:cubicBezTo>
                    <a:cubicBezTo>
                      <a:pt x="637" y="55"/>
                      <a:pt x="637" y="55"/>
                      <a:pt x="637" y="55"/>
                    </a:cubicBezTo>
                    <a:cubicBezTo>
                      <a:pt x="629" y="55"/>
                      <a:pt x="629" y="55"/>
                      <a:pt x="629" y="55"/>
                    </a:cubicBezTo>
                    <a:cubicBezTo>
                      <a:pt x="629" y="23"/>
                      <a:pt x="629" y="23"/>
                      <a:pt x="629" y="23"/>
                    </a:cubicBezTo>
                    <a:cubicBezTo>
                      <a:pt x="584" y="23"/>
                      <a:pt x="584" y="23"/>
                      <a:pt x="584" y="23"/>
                    </a:cubicBezTo>
                    <a:cubicBezTo>
                      <a:pt x="584" y="47"/>
                      <a:pt x="584" y="47"/>
                      <a:pt x="584" y="47"/>
                    </a:cubicBezTo>
                    <a:cubicBezTo>
                      <a:pt x="582" y="47"/>
                      <a:pt x="582" y="47"/>
                      <a:pt x="582" y="47"/>
                    </a:cubicBezTo>
                    <a:cubicBezTo>
                      <a:pt x="582" y="43"/>
                      <a:pt x="582" y="43"/>
                      <a:pt x="582" y="43"/>
                    </a:cubicBezTo>
                    <a:cubicBezTo>
                      <a:pt x="576" y="43"/>
                      <a:pt x="576" y="43"/>
                      <a:pt x="576" y="43"/>
                    </a:cubicBezTo>
                    <a:cubicBezTo>
                      <a:pt x="576" y="47"/>
                      <a:pt x="576" y="47"/>
                      <a:pt x="576" y="47"/>
                    </a:cubicBezTo>
                    <a:cubicBezTo>
                      <a:pt x="571" y="47"/>
                      <a:pt x="571" y="47"/>
                      <a:pt x="571" y="47"/>
                    </a:cubicBezTo>
                    <a:cubicBezTo>
                      <a:pt x="571" y="51"/>
                      <a:pt x="571" y="51"/>
                      <a:pt x="571" y="51"/>
                    </a:cubicBezTo>
                    <a:cubicBezTo>
                      <a:pt x="560" y="51"/>
                      <a:pt x="560" y="51"/>
                      <a:pt x="560" y="51"/>
                    </a:cubicBezTo>
                    <a:cubicBezTo>
                      <a:pt x="560" y="45"/>
                      <a:pt x="560" y="45"/>
                      <a:pt x="560" y="45"/>
                    </a:cubicBezTo>
                    <a:cubicBezTo>
                      <a:pt x="554" y="45"/>
                      <a:pt x="554" y="45"/>
                      <a:pt x="554" y="45"/>
                    </a:cubicBezTo>
                    <a:cubicBezTo>
                      <a:pt x="554" y="42"/>
                      <a:pt x="554" y="42"/>
                      <a:pt x="554" y="42"/>
                    </a:cubicBezTo>
                    <a:cubicBezTo>
                      <a:pt x="546" y="42"/>
                      <a:pt x="546" y="42"/>
                      <a:pt x="546" y="42"/>
                    </a:cubicBezTo>
                    <a:cubicBezTo>
                      <a:pt x="546" y="45"/>
                      <a:pt x="546" y="45"/>
                      <a:pt x="546" y="45"/>
                    </a:cubicBezTo>
                    <a:cubicBezTo>
                      <a:pt x="543" y="45"/>
                      <a:pt x="543" y="45"/>
                      <a:pt x="543" y="45"/>
                    </a:cubicBezTo>
                    <a:cubicBezTo>
                      <a:pt x="543" y="49"/>
                      <a:pt x="543" y="49"/>
                      <a:pt x="543" y="49"/>
                    </a:cubicBezTo>
                    <a:cubicBezTo>
                      <a:pt x="530" y="53"/>
                      <a:pt x="530" y="53"/>
                      <a:pt x="530" y="53"/>
                    </a:cubicBezTo>
                    <a:cubicBezTo>
                      <a:pt x="530" y="58"/>
                      <a:pt x="530" y="58"/>
                      <a:pt x="530" y="58"/>
                    </a:cubicBezTo>
                    <a:cubicBezTo>
                      <a:pt x="519" y="58"/>
                      <a:pt x="519" y="58"/>
                      <a:pt x="519" y="58"/>
                    </a:cubicBezTo>
                    <a:cubicBezTo>
                      <a:pt x="519" y="57"/>
                      <a:pt x="519" y="57"/>
                      <a:pt x="519" y="57"/>
                    </a:cubicBezTo>
                    <a:cubicBezTo>
                      <a:pt x="520" y="57"/>
                      <a:pt x="520" y="57"/>
                      <a:pt x="520" y="57"/>
                    </a:cubicBezTo>
                    <a:cubicBezTo>
                      <a:pt x="520" y="55"/>
                      <a:pt x="520" y="55"/>
                      <a:pt x="520" y="55"/>
                    </a:cubicBezTo>
                    <a:cubicBezTo>
                      <a:pt x="515" y="51"/>
                      <a:pt x="515" y="51"/>
                      <a:pt x="515" y="51"/>
                    </a:cubicBezTo>
                    <a:cubicBezTo>
                      <a:pt x="515" y="36"/>
                      <a:pt x="515" y="36"/>
                      <a:pt x="515" y="36"/>
                    </a:cubicBezTo>
                    <a:cubicBezTo>
                      <a:pt x="511" y="36"/>
                      <a:pt x="511" y="36"/>
                      <a:pt x="511" y="36"/>
                    </a:cubicBezTo>
                    <a:cubicBezTo>
                      <a:pt x="511" y="38"/>
                      <a:pt x="511" y="38"/>
                      <a:pt x="511" y="38"/>
                    </a:cubicBezTo>
                    <a:cubicBezTo>
                      <a:pt x="506" y="38"/>
                      <a:pt x="506" y="38"/>
                      <a:pt x="506" y="38"/>
                    </a:cubicBezTo>
                    <a:cubicBezTo>
                      <a:pt x="506" y="36"/>
                      <a:pt x="506" y="36"/>
                      <a:pt x="506" y="36"/>
                    </a:cubicBezTo>
                    <a:cubicBezTo>
                      <a:pt x="502" y="36"/>
                      <a:pt x="502" y="36"/>
                      <a:pt x="502" y="36"/>
                    </a:cubicBezTo>
                    <a:cubicBezTo>
                      <a:pt x="502" y="49"/>
                      <a:pt x="502" y="49"/>
                      <a:pt x="502" y="49"/>
                    </a:cubicBezTo>
                    <a:cubicBezTo>
                      <a:pt x="496" y="49"/>
                      <a:pt x="496" y="49"/>
                      <a:pt x="496" y="49"/>
                    </a:cubicBezTo>
                    <a:cubicBezTo>
                      <a:pt x="492" y="47"/>
                      <a:pt x="492" y="47"/>
                      <a:pt x="492" y="47"/>
                    </a:cubicBezTo>
                    <a:cubicBezTo>
                      <a:pt x="487" y="49"/>
                      <a:pt x="487" y="49"/>
                      <a:pt x="487" y="49"/>
                    </a:cubicBezTo>
                    <a:cubicBezTo>
                      <a:pt x="487" y="57"/>
                      <a:pt x="487" y="57"/>
                      <a:pt x="487" y="57"/>
                    </a:cubicBezTo>
                    <a:cubicBezTo>
                      <a:pt x="485" y="57"/>
                      <a:pt x="485" y="57"/>
                      <a:pt x="485" y="57"/>
                    </a:cubicBezTo>
                    <a:cubicBezTo>
                      <a:pt x="485" y="53"/>
                      <a:pt x="485" y="53"/>
                      <a:pt x="485" y="53"/>
                    </a:cubicBezTo>
                    <a:cubicBezTo>
                      <a:pt x="481" y="53"/>
                      <a:pt x="481" y="53"/>
                      <a:pt x="481" y="53"/>
                    </a:cubicBezTo>
                    <a:cubicBezTo>
                      <a:pt x="481" y="73"/>
                      <a:pt x="481" y="73"/>
                      <a:pt x="481" y="73"/>
                    </a:cubicBezTo>
                    <a:cubicBezTo>
                      <a:pt x="480" y="73"/>
                      <a:pt x="480" y="73"/>
                      <a:pt x="480" y="73"/>
                    </a:cubicBezTo>
                    <a:cubicBezTo>
                      <a:pt x="480" y="81"/>
                      <a:pt x="480" y="81"/>
                      <a:pt x="480" y="81"/>
                    </a:cubicBezTo>
                    <a:cubicBezTo>
                      <a:pt x="476" y="81"/>
                      <a:pt x="476" y="81"/>
                      <a:pt x="476" y="81"/>
                    </a:cubicBezTo>
                    <a:cubicBezTo>
                      <a:pt x="476" y="131"/>
                      <a:pt x="476" y="131"/>
                      <a:pt x="476" y="131"/>
                    </a:cubicBezTo>
                    <a:cubicBezTo>
                      <a:pt x="470" y="131"/>
                      <a:pt x="470" y="131"/>
                      <a:pt x="470" y="131"/>
                    </a:cubicBezTo>
                    <a:cubicBezTo>
                      <a:pt x="470" y="135"/>
                      <a:pt x="470" y="135"/>
                      <a:pt x="470" y="135"/>
                    </a:cubicBezTo>
                    <a:cubicBezTo>
                      <a:pt x="461" y="135"/>
                      <a:pt x="461" y="135"/>
                      <a:pt x="461" y="135"/>
                    </a:cubicBezTo>
                    <a:cubicBezTo>
                      <a:pt x="461" y="136"/>
                      <a:pt x="461" y="136"/>
                      <a:pt x="461" y="136"/>
                    </a:cubicBezTo>
                    <a:cubicBezTo>
                      <a:pt x="457" y="136"/>
                      <a:pt x="457" y="136"/>
                      <a:pt x="457" y="136"/>
                    </a:cubicBezTo>
                    <a:cubicBezTo>
                      <a:pt x="457" y="146"/>
                      <a:pt x="457" y="146"/>
                      <a:pt x="457" y="146"/>
                    </a:cubicBezTo>
                    <a:cubicBezTo>
                      <a:pt x="459" y="146"/>
                      <a:pt x="459" y="146"/>
                      <a:pt x="459" y="146"/>
                    </a:cubicBezTo>
                    <a:cubicBezTo>
                      <a:pt x="459" y="155"/>
                      <a:pt x="459" y="155"/>
                      <a:pt x="459" y="155"/>
                    </a:cubicBezTo>
                    <a:cubicBezTo>
                      <a:pt x="452" y="159"/>
                      <a:pt x="452" y="159"/>
                      <a:pt x="452" y="159"/>
                    </a:cubicBezTo>
                    <a:cubicBezTo>
                      <a:pt x="452" y="166"/>
                      <a:pt x="452" y="166"/>
                      <a:pt x="452" y="166"/>
                    </a:cubicBezTo>
                    <a:cubicBezTo>
                      <a:pt x="446" y="166"/>
                      <a:pt x="446" y="166"/>
                      <a:pt x="446" y="166"/>
                    </a:cubicBezTo>
                    <a:cubicBezTo>
                      <a:pt x="446" y="159"/>
                      <a:pt x="446" y="159"/>
                      <a:pt x="446" y="159"/>
                    </a:cubicBezTo>
                    <a:cubicBezTo>
                      <a:pt x="440" y="159"/>
                      <a:pt x="440" y="159"/>
                      <a:pt x="440" y="159"/>
                    </a:cubicBezTo>
                    <a:cubicBezTo>
                      <a:pt x="440" y="157"/>
                      <a:pt x="440" y="157"/>
                      <a:pt x="440" y="157"/>
                    </a:cubicBezTo>
                    <a:cubicBezTo>
                      <a:pt x="433" y="157"/>
                      <a:pt x="433" y="157"/>
                      <a:pt x="433" y="157"/>
                    </a:cubicBezTo>
                    <a:cubicBezTo>
                      <a:pt x="433" y="133"/>
                      <a:pt x="433" y="133"/>
                      <a:pt x="433" y="133"/>
                    </a:cubicBezTo>
                    <a:cubicBezTo>
                      <a:pt x="435" y="131"/>
                      <a:pt x="435" y="131"/>
                      <a:pt x="435" y="131"/>
                    </a:cubicBezTo>
                    <a:cubicBezTo>
                      <a:pt x="435" y="125"/>
                      <a:pt x="435" y="125"/>
                      <a:pt x="435" y="125"/>
                    </a:cubicBezTo>
                    <a:cubicBezTo>
                      <a:pt x="433" y="125"/>
                      <a:pt x="433" y="125"/>
                      <a:pt x="433" y="125"/>
                    </a:cubicBezTo>
                    <a:cubicBezTo>
                      <a:pt x="433" y="122"/>
                      <a:pt x="433" y="122"/>
                      <a:pt x="433" y="122"/>
                    </a:cubicBezTo>
                    <a:cubicBezTo>
                      <a:pt x="435" y="122"/>
                      <a:pt x="435" y="122"/>
                      <a:pt x="435" y="122"/>
                    </a:cubicBezTo>
                    <a:cubicBezTo>
                      <a:pt x="435" y="114"/>
                      <a:pt x="435" y="114"/>
                      <a:pt x="435" y="114"/>
                    </a:cubicBezTo>
                    <a:cubicBezTo>
                      <a:pt x="426" y="114"/>
                      <a:pt x="426" y="114"/>
                      <a:pt x="426" y="114"/>
                    </a:cubicBezTo>
                    <a:cubicBezTo>
                      <a:pt x="426" y="109"/>
                      <a:pt x="426" y="109"/>
                      <a:pt x="426" y="109"/>
                    </a:cubicBezTo>
                    <a:cubicBezTo>
                      <a:pt x="409" y="109"/>
                      <a:pt x="409" y="109"/>
                      <a:pt x="409" y="109"/>
                    </a:cubicBezTo>
                    <a:cubicBezTo>
                      <a:pt x="409" y="116"/>
                      <a:pt x="409" y="116"/>
                      <a:pt x="409" y="116"/>
                    </a:cubicBezTo>
                    <a:cubicBezTo>
                      <a:pt x="401" y="116"/>
                      <a:pt x="401" y="116"/>
                      <a:pt x="401" y="116"/>
                    </a:cubicBezTo>
                    <a:cubicBezTo>
                      <a:pt x="401" y="120"/>
                      <a:pt x="401" y="120"/>
                      <a:pt x="401" y="120"/>
                    </a:cubicBezTo>
                    <a:cubicBezTo>
                      <a:pt x="398" y="120"/>
                      <a:pt x="398" y="120"/>
                      <a:pt x="398" y="120"/>
                    </a:cubicBezTo>
                    <a:cubicBezTo>
                      <a:pt x="398" y="118"/>
                      <a:pt x="398" y="118"/>
                      <a:pt x="398" y="118"/>
                    </a:cubicBezTo>
                    <a:cubicBezTo>
                      <a:pt x="394" y="118"/>
                      <a:pt x="394" y="118"/>
                      <a:pt x="394" y="118"/>
                    </a:cubicBezTo>
                    <a:cubicBezTo>
                      <a:pt x="394" y="104"/>
                      <a:pt x="394" y="104"/>
                      <a:pt x="394" y="104"/>
                    </a:cubicBezTo>
                    <a:cubicBezTo>
                      <a:pt x="396" y="104"/>
                      <a:pt x="396" y="104"/>
                      <a:pt x="396" y="104"/>
                    </a:cubicBezTo>
                    <a:cubicBezTo>
                      <a:pt x="396" y="98"/>
                      <a:pt x="396" y="98"/>
                      <a:pt x="396" y="98"/>
                    </a:cubicBezTo>
                    <a:cubicBezTo>
                      <a:pt x="394" y="98"/>
                      <a:pt x="394" y="98"/>
                      <a:pt x="394" y="98"/>
                    </a:cubicBezTo>
                    <a:cubicBezTo>
                      <a:pt x="392" y="88"/>
                      <a:pt x="392" y="88"/>
                      <a:pt x="392" y="88"/>
                    </a:cubicBezTo>
                    <a:cubicBezTo>
                      <a:pt x="391" y="98"/>
                      <a:pt x="391" y="98"/>
                      <a:pt x="391" y="98"/>
                    </a:cubicBezTo>
                    <a:cubicBezTo>
                      <a:pt x="389" y="98"/>
                      <a:pt x="389" y="98"/>
                      <a:pt x="389" y="98"/>
                    </a:cubicBezTo>
                    <a:cubicBezTo>
                      <a:pt x="388" y="94"/>
                      <a:pt x="388" y="94"/>
                      <a:pt x="388" y="94"/>
                    </a:cubicBezTo>
                    <a:cubicBezTo>
                      <a:pt x="387" y="90"/>
                      <a:pt x="387" y="90"/>
                      <a:pt x="387" y="90"/>
                    </a:cubicBezTo>
                    <a:cubicBezTo>
                      <a:pt x="383" y="86"/>
                      <a:pt x="383" y="86"/>
                      <a:pt x="383" y="86"/>
                    </a:cubicBezTo>
                    <a:cubicBezTo>
                      <a:pt x="379" y="82"/>
                      <a:pt x="379" y="82"/>
                      <a:pt x="379" y="82"/>
                    </a:cubicBezTo>
                    <a:cubicBezTo>
                      <a:pt x="374" y="78"/>
                      <a:pt x="374" y="78"/>
                      <a:pt x="374" y="78"/>
                    </a:cubicBezTo>
                    <a:cubicBezTo>
                      <a:pt x="372" y="75"/>
                      <a:pt x="372" y="75"/>
                      <a:pt x="372" y="75"/>
                    </a:cubicBezTo>
                    <a:cubicBezTo>
                      <a:pt x="370" y="68"/>
                      <a:pt x="370" y="68"/>
                      <a:pt x="370" y="68"/>
                    </a:cubicBezTo>
                    <a:cubicBezTo>
                      <a:pt x="368" y="75"/>
                      <a:pt x="368" y="75"/>
                      <a:pt x="368" y="75"/>
                    </a:cubicBezTo>
                    <a:cubicBezTo>
                      <a:pt x="365" y="79"/>
                      <a:pt x="365" y="79"/>
                      <a:pt x="365" y="79"/>
                    </a:cubicBezTo>
                    <a:cubicBezTo>
                      <a:pt x="359" y="83"/>
                      <a:pt x="359" y="83"/>
                      <a:pt x="359" y="83"/>
                    </a:cubicBezTo>
                    <a:cubicBezTo>
                      <a:pt x="354" y="86"/>
                      <a:pt x="354" y="86"/>
                      <a:pt x="354" y="86"/>
                    </a:cubicBezTo>
                    <a:cubicBezTo>
                      <a:pt x="352" y="90"/>
                      <a:pt x="352" y="90"/>
                      <a:pt x="352" y="90"/>
                    </a:cubicBezTo>
                    <a:cubicBezTo>
                      <a:pt x="350" y="94"/>
                      <a:pt x="350" y="94"/>
                      <a:pt x="350" y="94"/>
                    </a:cubicBezTo>
                    <a:cubicBezTo>
                      <a:pt x="349" y="97"/>
                      <a:pt x="349" y="97"/>
                      <a:pt x="349" y="97"/>
                    </a:cubicBezTo>
                    <a:cubicBezTo>
                      <a:pt x="348" y="98"/>
                      <a:pt x="348" y="98"/>
                      <a:pt x="348" y="98"/>
                    </a:cubicBezTo>
                    <a:cubicBezTo>
                      <a:pt x="346" y="88"/>
                      <a:pt x="346" y="88"/>
                      <a:pt x="346" y="88"/>
                    </a:cubicBezTo>
                    <a:cubicBezTo>
                      <a:pt x="344" y="98"/>
                      <a:pt x="344" y="98"/>
                      <a:pt x="344" y="98"/>
                    </a:cubicBezTo>
                    <a:cubicBezTo>
                      <a:pt x="342" y="97"/>
                      <a:pt x="342" y="97"/>
                      <a:pt x="342" y="97"/>
                    </a:cubicBezTo>
                    <a:cubicBezTo>
                      <a:pt x="342" y="103"/>
                      <a:pt x="342" y="103"/>
                      <a:pt x="342" y="103"/>
                    </a:cubicBezTo>
                    <a:cubicBezTo>
                      <a:pt x="344" y="103"/>
                      <a:pt x="344" y="103"/>
                      <a:pt x="344" y="103"/>
                    </a:cubicBezTo>
                    <a:cubicBezTo>
                      <a:pt x="344" y="120"/>
                      <a:pt x="344" y="120"/>
                      <a:pt x="344" y="120"/>
                    </a:cubicBezTo>
                    <a:cubicBezTo>
                      <a:pt x="334" y="120"/>
                      <a:pt x="334" y="120"/>
                      <a:pt x="334" y="120"/>
                    </a:cubicBezTo>
                    <a:cubicBezTo>
                      <a:pt x="334" y="123"/>
                      <a:pt x="334" y="123"/>
                      <a:pt x="334" y="123"/>
                    </a:cubicBezTo>
                    <a:cubicBezTo>
                      <a:pt x="318" y="123"/>
                      <a:pt x="318" y="123"/>
                      <a:pt x="318" y="123"/>
                    </a:cubicBezTo>
                    <a:cubicBezTo>
                      <a:pt x="318" y="155"/>
                      <a:pt x="318" y="155"/>
                      <a:pt x="318" y="155"/>
                    </a:cubicBezTo>
                    <a:cubicBezTo>
                      <a:pt x="301" y="155"/>
                      <a:pt x="301" y="155"/>
                      <a:pt x="301" y="155"/>
                    </a:cubicBezTo>
                    <a:cubicBezTo>
                      <a:pt x="301" y="177"/>
                      <a:pt x="301" y="177"/>
                      <a:pt x="301" y="177"/>
                    </a:cubicBezTo>
                    <a:cubicBezTo>
                      <a:pt x="299" y="177"/>
                      <a:pt x="299" y="177"/>
                      <a:pt x="299" y="177"/>
                    </a:cubicBezTo>
                    <a:cubicBezTo>
                      <a:pt x="299" y="176"/>
                      <a:pt x="299" y="176"/>
                      <a:pt x="299" y="176"/>
                    </a:cubicBezTo>
                    <a:cubicBezTo>
                      <a:pt x="297" y="176"/>
                      <a:pt x="297" y="176"/>
                      <a:pt x="297" y="176"/>
                    </a:cubicBezTo>
                    <a:cubicBezTo>
                      <a:pt x="297" y="172"/>
                      <a:pt x="297" y="172"/>
                      <a:pt x="297" y="172"/>
                    </a:cubicBezTo>
                    <a:cubicBezTo>
                      <a:pt x="294" y="172"/>
                      <a:pt x="294" y="172"/>
                      <a:pt x="294" y="172"/>
                    </a:cubicBezTo>
                    <a:cubicBezTo>
                      <a:pt x="294" y="179"/>
                      <a:pt x="294" y="179"/>
                      <a:pt x="294" y="179"/>
                    </a:cubicBezTo>
                    <a:cubicBezTo>
                      <a:pt x="290" y="179"/>
                      <a:pt x="290" y="179"/>
                      <a:pt x="290" y="179"/>
                    </a:cubicBezTo>
                    <a:cubicBezTo>
                      <a:pt x="290" y="164"/>
                      <a:pt x="290" y="164"/>
                      <a:pt x="290" y="164"/>
                    </a:cubicBezTo>
                    <a:cubicBezTo>
                      <a:pt x="279" y="150"/>
                      <a:pt x="279" y="150"/>
                      <a:pt x="279" y="150"/>
                    </a:cubicBezTo>
                    <a:cubicBezTo>
                      <a:pt x="275" y="150"/>
                      <a:pt x="275" y="150"/>
                      <a:pt x="275" y="150"/>
                    </a:cubicBezTo>
                    <a:cubicBezTo>
                      <a:pt x="275" y="148"/>
                      <a:pt x="275" y="148"/>
                      <a:pt x="275" y="148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69" y="144"/>
                      <a:pt x="269" y="144"/>
                      <a:pt x="269" y="144"/>
                    </a:cubicBezTo>
                    <a:cubicBezTo>
                      <a:pt x="262" y="144"/>
                      <a:pt x="262" y="144"/>
                      <a:pt x="262" y="144"/>
                    </a:cubicBezTo>
                    <a:cubicBezTo>
                      <a:pt x="258" y="146"/>
                      <a:pt x="258" y="146"/>
                      <a:pt x="258" y="146"/>
                    </a:cubicBezTo>
                    <a:cubicBezTo>
                      <a:pt x="258" y="151"/>
                      <a:pt x="258" y="151"/>
                      <a:pt x="258" y="151"/>
                    </a:cubicBezTo>
                    <a:cubicBezTo>
                      <a:pt x="254" y="151"/>
                      <a:pt x="254" y="151"/>
                      <a:pt x="254" y="151"/>
                    </a:cubicBezTo>
                    <a:cubicBezTo>
                      <a:pt x="254" y="140"/>
                      <a:pt x="254" y="140"/>
                      <a:pt x="254" y="140"/>
                    </a:cubicBezTo>
                    <a:cubicBezTo>
                      <a:pt x="258" y="140"/>
                      <a:pt x="258" y="140"/>
                      <a:pt x="258" y="140"/>
                    </a:cubicBezTo>
                    <a:cubicBezTo>
                      <a:pt x="258" y="138"/>
                      <a:pt x="258" y="138"/>
                      <a:pt x="258" y="138"/>
                    </a:cubicBezTo>
                    <a:cubicBezTo>
                      <a:pt x="247" y="129"/>
                      <a:pt x="247" y="129"/>
                      <a:pt x="247" y="129"/>
                    </a:cubicBezTo>
                    <a:cubicBezTo>
                      <a:pt x="247" y="125"/>
                      <a:pt x="247" y="125"/>
                      <a:pt x="247" y="125"/>
                    </a:cubicBezTo>
                    <a:cubicBezTo>
                      <a:pt x="251" y="125"/>
                      <a:pt x="251" y="125"/>
                      <a:pt x="251" y="125"/>
                    </a:cubicBezTo>
                    <a:cubicBezTo>
                      <a:pt x="251" y="122"/>
                      <a:pt x="251" y="122"/>
                      <a:pt x="251" y="122"/>
                    </a:cubicBezTo>
                    <a:cubicBezTo>
                      <a:pt x="247" y="122"/>
                      <a:pt x="247" y="122"/>
                      <a:pt x="247" y="122"/>
                    </a:cubicBezTo>
                    <a:cubicBezTo>
                      <a:pt x="247" y="118"/>
                      <a:pt x="247" y="118"/>
                      <a:pt x="247" y="118"/>
                    </a:cubicBezTo>
                    <a:cubicBezTo>
                      <a:pt x="251" y="118"/>
                      <a:pt x="251" y="118"/>
                      <a:pt x="251" y="118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47" y="114"/>
                      <a:pt x="247" y="114"/>
                      <a:pt x="247" y="114"/>
                    </a:cubicBezTo>
                    <a:cubicBezTo>
                      <a:pt x="247" y="110"/>
                      <a:pt x="247" y="110"/>
                      <a:pt x="247" y="110"/>
                    </a:cubicBezTo>
                    <a:cubicBezTo>
                      <a:pt x="251" y="110"/>
                      <a:pt x="251" y="110"/>
                      <a:pt x="251" y="110"/>
                    </a:cubicBezTo>
                    <a:cubicBezTo>
                      <a:pt x="251" y="107"/>
                      <a:pt x="251" y="107"/>
                      <a:pt x="251" y="107"/>
                    </a:cubicBezTo>
                    <a:cubicBezTo>
                      <a:pt x="247" y="107"/>
                      <a:pt x="247" y="107"/>
                      <a:pt x="247" y="107"/>
                    </a:cubicBezTo>
                    <a:cubicBezTo>
                      <a:pt x="247" y="103"/>
                      <a:pt x="247" y="103"/>
                      <a:pt x="247" y="103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1" y="99"/>
                      <a:pt x="251" y="99"/>
                      <a:pt x="251" y="99"/>
                    </a:cubicBezTo>
                    <a:cubicBezTo>
                      <a:pt x="247" y="99"/>
                      <a:pt x="247" y="99"/>
                      <a:pt x="247" y="99"/>
                    </a:cubicBezTo>
                    <a:cubicBezTo>
                      <a:pt x="247" y="96"/>
                      <a:pt x="247" y="96"/>
                      <a:pt x="247" y="96"/>
                    </a:cubicBezTo>
                    <a:cubicBezTo>
                      <a:pt x="251" y="96"/>
                      <a:pt x="251" y="96"/>
                      <a:pt x="251" y="96"/>
                    </a:cubicBezTo>
                    <a:cubicBezTo>
                      <a:pt x="251" y="92"/>
                      <a:pt x="251" y="92"/>
                      <a:pt x="251" y="92"/>
                    </a:cubicBezTo>
                    <a:cubicBezTo>
                      <a:pt x="247" y="92"/>
                      <a:pt x="247" y="92"/>
                      <a:pt x="247" y="92"/>
                    </a:cubicBezTo>
                    <a:cubicBezTo>
                      <a:pt x="247" y="88"/>
                      <a:pt x="247" y="88"/>
                      <a:pt x="247" y="88"/>
                    </a:cubicBezTo>
                    <a:cubicBezTo>
                      <a:pt x="251" y="88"/>
                      <a:pt x="251" y="88"/>
                      <a:pt x="251" y="88"/>
                    </a:cubicBezTo>
                    <a:cubicBezTo>
                      <a:pt x="251" y="84"/>
                      <a:pt x="251" y="84"/>
                      <a:pt x="251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7" y="81"/>
                      <a:pt x="247" y="81"/>
                      <a:pt x="247" y="81"/>
                    </a:cubicBezTo>
                    <a:cubicBezTo>
                      <a:pt x="251" y="81"/>
                      <a:pt x="251" y="81"/>
                      <a:pt x="251" y="81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47" y="77"/>
                      <a:pt x="247" y="77"/>
                      <a:pt x="247" y="77"/>
                    </a:cubicBezTo>
                    <a:cubicBezTo>
                      <a:pt x="247" y="73"/>
                      <a:pt x="247" y="73"/>
                      <a:pt x="247" y="73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47" y="70"/>
                      <a:pt x="247" y="70"/>
                      <a:pt x="247" y="70"/>
                    </a:cubicBezTo>
                    <a:cubicBezTo>
                      <a:pt x="247" y="66"/>
                      <a:pt x="247" y="66"/>
                      <a:pt x="247" y="66"/>
                    </a:cubicBezTo>
                    <a:cubicBezTo>
                      <a:pt x="251" y="66"/>
                      <a:pt x="251" y="66"/>
                      <a:pt x="251" y="66"/>
                    </a:cubicBezTo>
                    <a:cubicBezTo>
                      <a:pt x="251" y="62"/>
                      <a:pt x="251" y="62"/>
                      <a:pt x="251" y="62"/>
                    </a:cubicBezTo>
                    <a:cubicBezTo>
                      <a:pt x="247" y="62"/>
                      <a:pt x="247" y="62"/>
                      <a:pt x="247" y="62"/>
                    </a:cubicBezTo>
                    <a:cubicBezTo>
                      <a:pt x="247" y="58"/>
                      <a:pt x="247" y="58"/>
                      <a:pt x="247" y="58"/>
                    </a:cubicBezTo>
                    <a:cubicBezTo>
                      <a:pt x="251" y="58"/>
                      <a:pt x="251" y="58"/>
                      <a:pt x="251" y="58"/>
                    </a:cubicBezTo>
                    <a:cubicBezTo>
                      <a:pt x="251" y="55"/>
                      <a:pt x="251" y="55"/>
                      <a:pt x="251" y="55"/>
                    </a:cubicBezTo>
                    <a:cubicBezTo>
                      <a:pt x="247" y="55"/>
                      <a:pt x="247" y="55"/>
                      <a:pt x="247" y="55"/>
                    </a:cubicBezTo>
                    <a:cubicBezTo>
                      <a:pt x="247" y="51"/>
                      <a:pt x="247" y="51"/>
                      <a:pt x="247" y="51"/>
                    </a:cubicBezTo>
                    <a:cubicBezTo>
                      <a:pt x="251" y="51"/>
                      <a:pt x="251" y="51"/>
                      <a:pt x="251" y="51"/>
                    </a:cubicBezTo>
                    <a:cubicBezTo>
                      <a:pt x="251" y="47"/>
                      <a:pt x="251" y="47"/>
                      <a:pt x="251" y="47"/>
                    </a:cubicBezTo>
                    <a:cubicBezTo>
                      <a:pt x="247" y="47"/>
                      <a:pt x="247" y="47"/>
                      <a:pt x="247" y="47"/>
                    </a:cubicBezTo>
                    <a:cubicBezTo>
                      <a:pt x="247" y="43"/>
                      <a:pt x="247" y="43"/>
                      <a:pt x="247" y="43"/>
                    </a:cubicBezTo>
                    <a:cubicBezTo>
                      <a:pt x="251" y="43"/>
                      <a:pt x="251" y="43"/>
                      <a:pt x="251" y="43"/>
                    </a:cubicBezTo>
                    <a:cubicBezTo>
                      <a:pt x="251" y="23"/>
                      <a:pt x="251" y="23"/>
                      <a:pt x="251" y="23"/>
                    </a:cubicBezTo>
                    <a:cubicBezTo>
                      <a:pt x="245" y="14"/>
                      <a:pt x="245" y="14"/>
                      <a:pt x="245" y="14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8" y="30"/>
                      <a:pt x="178" y="30"/>
                      <a:pt x="178" y="30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40"/>
                      <a:pt x="178" y="40"/>
                      <a:pt x="178" y="40"/>
                    </a:cubicBezTo>
                    <a:cubicBezTo>
                      <a:pt x="182" y="40"/>
                      <a:pt x="182" y="40"/>
                      <a:pt x="182" y="40"/>
                    </a:cubicBezTo>
                    <a:cubicBezTo>
                      <a:pt x="182" y="43"/>
                      <a:pt x="182" y="43"/>
                      <a:pt x="182" y="43"/>
                    </a:cubicBezTo>
                    <a:cubicBezTo>
                      <a:pt x="178" y="43"/>
                      <a:pt x="178" y="43"/>
                      <a:pt x="178" y="43"/>
                    </a:cubicBezTo>
                    <a:cubicBezTo>
                      <a:pt x="178" y="47"/>
                      <a:pt x="178" y="47"/>
                      <a:pt x="178" y="47"/>
                    </a:cubicBezTo>
                    <a:cubicBezTo>
                      <a:pt x="182" y="47"/>
                      <a:pt x="182" y="47"/>
                      <a:pt x="182" y="47"/>
                    </a:cubicBezTo>
                    <a:cubicBezTo>
                      <a:pt x="182" y="51"/>
                      <a:pt x="182" y="51"/>
                      <a:pt x="182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5"/>
                      <a:pt x="178" y="55"/>
                      <a:pt x="178" y="55"/>
                    </a:cubicBezTo>
                    <a:cubicBezTo>
                      <a:pt x="182" y="55"/>
                      <a:pt x="182" y="55"/>
                      <a:pt x="182" y="55"/>
                    </a:cubicBezTo>
                    <a:cubicBezTo>
                      <a:pt x="182" y="58"/>
                      <a:pt x="182" y="58"/>
                      <a:pt x="182" y="58"/>
                    </a:cubicBezTo>
                    <a:cubicBezTo>
                      <a:pt x="178" y="58"/>
                      <a:pt x="178" y="58"/>
                      <a:pt x="178" y="58"/>
                    </a:cubicBezTo>
                    <a:cubicBezTo>
                      <a:pt x="178" y="62"/>
                      <a:pt x="178" y="62"/>
                      <a:pt x="178" y="62"/>
                    </a:cubicBezTo>
                    <a:cubicBezTo>
                      <a:pt x="182" y="62"/>
                      <a:pt x="182" y="62"/>
                      <a:pt x="182" y="62"/>
                    </a:cubicBezTo>
                    <a:cubicBezTo>
                      <a:pt x="182" y="66"/>
                      <a:pt x="182" y="66"/>
                      <a:pt x="182" y="66"/>
                    </a:cubicBezTo>
                    <a:cubicBezTo>
                      <a:pt x="178" y="66"/>
                      <a:pt x="178" y="66"/>
                      <a:pt x="178" y="66"/>
                    </a:cubicBezTo>
                    <a:cubicBezTo>
                      <a:pt x="178" y="70"/>
                      <a:pt x="178" y="70"/>
                      <a:pt x="178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78" y="77"/>
                      <a:pt x="178" y="77"/>
                      <a:pt x="178" y="77"/>
                    </a:cubicBezTo>
                    <a:cubicBezTo>
                      <a:pt x="182" y="77"/>
                      <a:pt x="182" y="77"/>
                      <a:pt x="182" y="77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78" y="84"/>
                      <a:pt x="178" y="84"/>
                      <a:pt x="178" y="84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2" y="88"/>
                      <a:pt x="182" y="88"/>
                      <a:pt x="182" y="88"/>
                    </a:cubicBezTo>
                    <a:cubicBezTo>
                      <a:pt x="178" y="88"/>
                      <a:pt x="178" y="88"/>
                      <a:pt x="178" y="88"/>
                    </a:cubicBezTo>
                    <a:cubicBezTo>
                      <a:pt x="178" y="92"/>
                      <a:pt x="178" y="92"/>
                      <a:pt x="178" y="92"/>
                    </a:cubicBezTo>
                    <a:cubicBezTo>
                      <a:pt x="182" y="92"/>
                      <a:pt x="182" y="92"/>
                      <a:pt x="182" y="92"/>
                    </a:cubicBezTo>
                    <a:cubicBezTo>
                      <a:pt x="182" y="96"/>
                      <a:pt x="182" y="96"/>
                      <a:pt x="182" y="96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82" y="99"/>
                      <a:pt x="182" y="99"/>
                      <a:pt x="182" y="99"/>
                    </a:cubicBezTo>
                    <a:cubicBezTo>
                      <a:pt x="182" y="103"/>
                      <a:pt x="182" y="103"/>
                      <a:pt x="182" y="103"/>
                    </a:cubicBezTo>
                    <a:cubicBezTo>
                      <a:pt x="178" y="103"/>
                      <a:pt x="178" y="103"/>
                      <a:pt x="178" y="103"/>
                    </a:cubicBezTo>
                    <a:cubicBezTo>
                      <a:pt x="178" y="107"/>
                      <a:pt x="178" y="107"/>
                      <a:pt x="178" y="107"/>
                    </a:cubicBezTo>
                    <a:cubicBezTo>
                      <a:pt x="182" y="107"/>
                      <a:pt x="182" y="107"/>
                      <a:pt x="182" y="107"/>
                    </a:cubicBezTo>
                    <a:cubicBezTo>
                      <a:pt x="182" y="110"/>
                      <a:pt x="182" y="110"/>
                      <a:pt x="182" y="110"/>
                    </a:cubicBezTo>
                    <a:cubicBezTo>
                      <a:pt x="178" y="110"/>
                      <a:pt x="178" y="110"/>
                      <a:pt x="178" y="110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82" y="114"/>
                      <a:pt x="182" y="114"/>
                      <a:pt x="182" y="114"/>
                    </a:cubicBezTo>
                    <a:cubicBezTo>
                      <a:pt x="182" y="118"/>
                      <a:pt x="182" y="118"/>
                      <a:pt x="182" y="118"/>
                    </a:cubicBezTo>
                    <a:cubicBezTo>
                      <a:pt x="178" y="118"/>
                      <a:pt x="178" y="118"/>
                      <a:pt x="178" y="118"/>
                    </a:cubicBezTo>
                    <a:cubicBezTo>
                      <a:pt x="178" y="122"/>
                      <a:pt x="178" y="122"/>
                      <a:pt x="178" y="122"/>
                    </a:cubicBezTo>
                    <a:cubicBezTo>
                      <a:pt x="182" y="122"/>
                      <a:pt x="182" y="122"/>
                      <a:pt x="182" y="122"/>
                    </a:cubicBezTo>
                    <a:cubicBezTo>
                      <a:pt x="182" y="125"/>
                      <a:pt x="182" y="125"/>
                      <a:pt x="182" y="125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3" y="127"/>
                      <a:pt x="173" y="127"/>
                      <a:pt x="173" y="127"/>
                    </a:cubicBezTo>
                    <a:cubicBezTo>
                      <a:pt x="173" y="114"/>
                      <a:pt x="173" y="114"/>
                      <a:pt x="173" y="114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1"/>
                      <a:pt x="165" y="101"/>
                      <a:pt x="165" y="101"/>
                    </a:cubicBezTo>
                    <a:cubicBezTo>
                      <a:pt x="145" y="101"/>
                      <a:pt x="145" y="101"/>
                      <a:pt x="145" y="101"/>
                    </a:cubicBezTo>
                    <a:cubicBezTo>
                      <a:pt x="145" y="105"/>
                      <a:pt x="145" y="105"/>
                      <a:pt x="145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10"/>
                      <a:pt x="135" y="110"/>
                      <a:pt x="135" y="110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11" y="153"/>
                      <a:pt x="111" y="153"/>
                      <a:pt x="111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100" y="157"/>
                      <a:pt x="100" y="157"/>
                      <a:pt x="100" y="157"/>
                    </a:cubicBezTo>
                    <a:cubicBezTo>
                      <a:pt x="96" y="156"/>
                      <a:pt x="96" y="156"/>
                      <a:pt x="96" y="156"/>
                    </a:cubicBezTo>
                    <a:cubicBezTo>
                      <a:pt x="96" y="128"/>
                      <a:pt x="96" y="128"/>
                      <a:pt x="96" y="128"/>
                    </a:cubicBezTo>
                    <a:cubicBezTo>
                      <a:pt x="89" y="128"/>
                      <a:pt x="89" y="128"/>
                      <a:pt x="89" y="128"/>
                    </a:cubicBezTo>
                    <a:cubicBezTo>
                      <a:pt x="84" y="135"/>
                      <a:pt x="84" y="135"/>
                      <a:pt x="84" y="135"/>
                    </a:cubicBezTo>
                    <a:cubicBezTo>
                      <a:pt x="79" y="135"/>
                      <a:pt x="79" y="135"/>
                      <a:pt x="79" y="135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26" y="128"/>
                      <a:pt x="26" y="128"/>
                      <a:pt x="26" y="128"/>
                    </a:cubicBezTo>
                    <a:cubicBezTo>
                      <a:pt x="22" y="128"/>
                      <a:pt x="22" y="128"/>
                      <a:pt x="22" y="128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94"/>
                      <a:pt x="19" y="94"/>
                      <a:pt x="19" y="94"/>
                    </a:cubicBezTo>
                    <a:cubicBezTo>
                      <a:pt x="17" y="92"/>
                      <a:pt x="17" y="92"/>
                      <a:pt x="17" y="92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9" y="129"/>
                      <a:pt x="9" y="129"/>
                      <a:pt x="9" y="129"/>
                    </a:cubicBezTo>
                    <a:cubicBezTo>
                      <a:pt x="6" y="129"/>
                      <a:pt x="6" y="129"/>
                      <a:pt x="6" y="129"/>
                    </a:cubicBezTo>
                    <a:cubicBezTo>
                      <a:pt x="3" y="142"/>
                      <a:pt x="3" y="142"/>
                      <a:pt x="3" y="142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1459" y="182"/>
                      <a:pt x="1459" y="182"/>
                      <a:pt x="1459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5" name="Freeform 7">
                <a:extLst>
                  <a:ext uri="{FF2B5EF4-FFF2-40B4-BE49-F238E27FC236}">
                    <a16:creationId xmlns:a16="http://schemas.microsoft.com/office/drawing/2014/main" id="{1E0A65E9-0572-4165-BAA4-7FCD16F7B7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>
                <a:off x="6184751" y="5737141"/>
                <a:ext cx="2958970" cy="886329"/>
              </a:xfrm>
              <a:custGeom>
                <a:avLst/>
                <a:gdLst>
                  <a:gd name="T0" fmla="*/ 59 w 1460"/>
                  <a:gd name="T1" fmla="*/ 347 h 410"/>
                  <a:gd name="T2" fmla="*/ 82 w 1460"/>
                  <a:gd name="T3" fmla="*/ 338 h 410"/>
                  <a:gd name="T4" fmla="*/ 130 w 1460"/>
                  <a:gd name="T5" fmla="*/ 350 h 410"/>
                  <a:gd name="T6" fmla="*/ 162 w 1460"/>
                  <a:gd name="T7" fmla="*/ 358 h 410"/>
                  <a:gd name="T8" fmla="*/ 225 w 1460"/>
                  <a:gd name="T9" fmla="*/ 295 h 410"/>
                  <a:gd name="T10" fmla="*/ 257 w 1460"/>
                  <a:gd name="T11" fmla="*/ 273 h 410"/>
                  <a:gd name="T12" fmla="*/ 309 w 1460"/>
                  <a:gd name="T13" fmla="*/ 361 h 410"/>
                  <a:gd name="T14" fmla="*/ 343 w 1460"/>
                  <a:gd name="T15" fmla="*/ 340 h 410"/>
                  <a:gd name="T16" fmla="*/ 388 w 1460"/>
                  <a:gd name="T17" fmla="*/ 187 h 410"/>
                  <a:gd name="T18" fmla="*/ 391 w 1460"/>
                  <a:gd name="T19" fmla="*/ 144 h 410"/>
                  <a:gd name="T20" fmla="*/ 395 w 1460"/>
                  <a:gd name="T21" fmla="*/ 46 h 410"/>
                  <a:gd name="T22" fmla="*/ 397 w 1460"/>
                  <a:gd name="T23" fmla="*/ 46 h 410"/>
                  <a:gd name="T24" fmla="*/ 401 w 1460"/>
                  <a:gd name="T25" fmla="*/ 144 h 410"/>
                  <a:gd name="T26" fmla="*/ 404 w 1460"/>
                  <a:gd name="T27" fmla="*/ 187 h 410"/>
                  <a:gd name="T28" fmla="*/ 439 w 1460"/>
                  <a:gd name="T29" fmla="*/ 369 h 410"/>
                  <a:gd name="T30" fmla="*/ 458 w 1460"/>
                  <a:gd name="T31" fmla="*/ 387 h 410"/>
                  <a:gd name="T32" fmla="*/ 479 w 1460"/>
                  <a:gd name="T33" fmla="*/ 373 h 410"/>
                  <a:gd name="T34" fmla="*/ 544 w 1460"/>
                  <a:gd name="T35" fmla="*/ 377 h 410"/>
                  <a:gd name="T36" fmla="*/ 562 w 1460"/>
                  <a:gd name="T37" fmla="*/ 390 h 410"/>
                  <a:gd name="T38" fmla="*/ 588 w 1460"/>
                  <a:gd name="T39" fmla="*/ 379 h 410"/>
                  <a:gd name="T40" fmla="*/ 602 w 1460"/>
                  <a:gd name="T41" fmla="*/ 377 h 410"/>
                  <a:gd name="T42" fmla="*/ 617 w 1460"/>
                  <a:gd name="T43" fmla="*/ 382 h 410"/>
                  <a:gd name="T44" fmla="*/ 625 w 1460"/>
                  <a:gd name="T45" fmla="*/ 373 h 410"/>
                  <a:gd name="T46" fmla="*/ 683 w 1460"/>
                  <a:gd name="T47" fmla="*/ 364 h 410"/>
                  <a:gd name="T48" fmla="*/ 702 w 1460"/>
                  <a:gd name="T49" fmla="*/ 364 h 410"/>
                  <a:gd name="T50" fmla="*/ 744 w 1460"/>
                  <a:gd name="T51" fmla="*/ 300 h 410"/>
                  <a:gd name="T52" fmla="*/ 758 w 1460"/>
                  <a:gd name="T53" fmla="*/ 302 h 410"/>
                  <a:gd name="T54" fmla="*/ 778 w 1460"/>
                  <a:gd name="T55" fmla="*/ 313 h 410"/>
                  <a:gd name="T56" fmla="*/ 801 w 1460"/>
                  <a:gd name="T57" fmla="*/ 324 h 410"/>
                  <a:gd name="T58" fmla="*/ 832 w 1460"/>
                  <a:gd name="T59" fmla="*/ 306 h 410"/>
                  <a:gd name="T60" fmla="*/ 843 w 1460"/>
                  <a:gd name="T61" fmla="*/ 355 h 410"/>
                  <a:gd name="T62" fmla="*/ 869 w 1460"/>
                  <a:gd name="T63" fmla="*/ 314 h 410"/>
                  <a:gd name="T64" fmla="*/ 881 w 1460"/>
                  <a:gd name="T65" fmla="*/ 272 h 410"/>
                  <a:gd name="T66" fmla="*/ 893 w 1460"/>
                  <a:gd name="T67" fmla="*/ 251 h 410"/>
                  <a:gd name="T68" fmla="*/ 930 w 1460"/>
                  <a:gd name="T69" fmla="*/ 231 h 410"/>
                  <a:gd name="T70" fmla="*/ 947 w 1460"/>
                  <a:gd name="T71" fmla="*/ 227 h 410"/>
                  <a:gd name="T72" fmla="*/ 968 w 1460"/>
                  <a:gd name="T73" fmla="*/ 261 h 410"/>
                  <a:gd name="T74" fmla="*/ 994 w 1460"/>
                  <a:gd name="T75" fmla="*/ 315 h 410"/>
                  <a:gd name="T76" fmla="*/ 1035 w 1460"/>
                  <a:gd name="T77" fmla="*/ 327 h 410"/>
                  <a:gd name="T78" fmla="*/ 1044 w 1460"/>
                  <a:gd name="T79" fmla="*/ 322 h 410"/>
                  <a:gd name="T80" fmla="*/ 1069 w 1460"/>
                  <a:gd name="T81" fmla="*/ 305 h 410"/>
                  <a:gd name="T82" fmla="*/ 1084 w 1460"/>
                  <a:gd name="T83" fmla="*/ 257 h 410"/>
                  <a:gd name="T84" fmla="*/ 1129 w 1460"/>
                  <a:gd name="T85" fmla="*/ 280 h 410"/>
                  <a:gd name="T86" fmla="*/ 1142 w 1460"/>
                  <a:gd name="T87" fmla="*/ 329 h 410"/>
                  <a:gd name="T88" fmla="*/ 1161 w 1460"/>
                  <a:gd name="T89" fmla="*/ 340 h 410"/>
                  <a:gd name="T90" fmla="*/ 1187 w 1460"/>
                  <a:gd name="T91" fmla="*/ 340 h 410"/>
                  <a:gd name="T92" fmla="*/ 1209 w 1460"/>
                  <a:gd name="T93" fmla="*/ 336 h 410"/>
                  <a:gd name="T94" fmla="*/ 1231 w 1460"/>
                  <a:gd name="T95" fmla="*/ 322 h 410"/>
                  <a:gd name="T96" fmla="*/ 1257 w 1460"/>
                  <a:gd name="T97" fmla="*/ 318 h 410"/>
                  <a:gd name="T98" fmla="*/ 1294 w 1460"/>
                  <a:gd name="T99" fmla="*/ 344 h 410"/>
                  <a:gd name="T100" fmla="*/ 1330 w 1460"/>
                  <a:gd name="T101" fmla="*/ 327 h 410"/>
                  <a:gd name="T102" fmla="*/ 1351 w 1460"/>
                  <a:gd name="T103" fmla="*/ 165 h 410"/>
                  <a:gd name="T104" fmla="*/ 1401 w 1460"/>
                  <a:gd name="T105" fmla="*/ 152 h 410"/>
                  <a:gd name="T106" fmla="*/ 1426 w 1460"/>
                  <a:gd name="T107" fmla="*/ 281 h 410"/>
                  <a:gd name="T108" fmla="*/ 1460 w 1460"/>
                  <a:gd name="T109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60" h="410">
                    <a:moveTo>
                      <a:pt x="0" y="410"/>
                    </a:moveTo>
                    <a:cubicBezTo>
                      <a:pt x="0" y="321"/>
                      <a:pt x="0" y="321"/>
                      <a:pt x="0" y="321"/>
                    </a:cubicBezTo>
                    <a:cubicBezTo>
                      <a:pt x="8" y="321"/>
                      <a:pt x="16" y="321"/>
                      <a:pt x="24" y="321"/>
                    </a:cubicBezTo>
                    <a:cubicBezTo>
                      <a:pt x="24" y="326"/>
                      <a:pt x="24" y="330"/>
                      <a:pt x="24" y="335"/>
                    </a:cubicBezTo>
                    <a:cubicBezTo>
                      <a:pt x="30" y="335"/>
                      <a:pt x="37" y="335"/>
                      <a:pt x="43" y="335"/>
                    </a:cubicBezTo>
                    <a:cubicBezTo>
                      <a:pt x="43" y="339"/>
                      <a:pt x="43" y="343"/>
                      <a:pt x="43" y="347"/>
                    </a:cubicBezTo>
                    <a:cubicBezTo>
                      <a:pt x="48" y="347"/>
                      <a:pt x="54" y="347"/>
                      <a:pt x="59" y="347"/>
                    </a:cubicBezTo>
                    <a:cubicBezTo>
                      <a:pt x="59" y="339"/>
                      <a:pt x="59" y="331"/>
                      <a:pt x="59" y="324"/>
                    </a:cubicBezTo>
                    <a:cubicBezTo>
                      <a:pt x="62" y="324"/>
                      <a:pt x="64" y="324"/>
                      <a:pt x="67" y="324"/>
                    </a:cubicBezTo>
                    <a:cubicBezTo>
                      <a:pt x="67" y="323"/>
                      <a:pt x="67" y="322"/>
                      <a:pt x="67" y="321"/>
                    </a:cubicBezTo>
                    <a:cubicBezTo>
                      <a:pt x="69" y="321"/>
                      <a:pt x="71" y="321"/>
                      <a:pt x="73" y="321"/>
                    </a:cubicBezTo>
                    <a:cubicBezTo>
                      <a:pt x="73" y="322"/>
                      <a:pt x="73" y="323"/>
                      <a:pt x="73" y="324"/>
                    </a:cubicBezTo>
                    <a:cubicBezTo>
                      <a:pt x="76" y="324"/>
                      <a:pt x="79" y="324"/>
                      <a:pt x="82" y="324"/>
                    </a:cubicBezTo>
                    <a:cubicBezTo>
                      <a:pt x="82" y="329"/>
                      <a:pt x="82" y="333"/>
                      <a:pt x="82" y="338"/>
                    </a:cubicBezTo>
                    <a:cubicBezTo>
                      <a:pt x="91" y="338"/>
                      <a:pt x="101" y="338"/>
                      <a:pt x="110" y="338"/>
                    </a:cubicBezTo>
                    <a:cubicBezTo>
                      <a:pt x="110" y="340"/>
                      <a:pt x="110" y="342"/>
                      <a:pt x="110" y="344"/>
                    </a:cubicBezTo>
                    <a:cubicBezTo>
                      <a:pt x="111" y="344"/>
                      <a:pt x="113" y="344"/>
                      <a:pt x="114" y="344"/>
                    </a:cubicBezTo>
                    <a:cubicBezTo>
                      <a:pt x="114" y="347"/>
                      <a:pt x="114" y="349"/>
                      <a:pt x="114" y="352"/>
                    </a:cubicBezTo>
                    <a:cubicBezTo>
                      <a:pt x="117" y="352"/>
                      <a:pt x="121" y="352"/>
                      <a:pt x="124" y="352"/>
                    </a:cubicBezTo>
                    <a:cubicBezTo>
                      <a:pt x="124" y="351"/>
                      <a:pt x="124" y="350"/>
                      <a:pt x="124" y="350"/>
                    </a:cubicBezTo>
                    <a:cubicBezTo>
                      <a:pt x="126" y="350"/>
                      <a:pt x="128" y="350"/>
                      <a:pt x="130" y="350"/>
                    </a:cubicBezTo>
                    <a:cubicBezTo>
                      <a:pt x="130" y="350"/>
                      <a:pt x="130" y="351"/>
                      <a:pt x="130" y="352"/>
                    </a:cubicBezTo>
                    <a:cubicBezTo>
                      <a:pt x="134" y="352"/>
                      <a:pt x="139" y="352"/>
                      <a:pt x="144" y="352"/>
                    </a:cubicBezTo>
                    <a:cubicBezTo>
                      <a:pt x="144" y="354"/>
                      <a:pt x="144" y="356"/>
                      <a:pt x="144" y="358"/>
                    </a:cubicBezTo>
                    <a:cubicBezTo>
                      <a:pt x="148" y="358"/>
                      <a:pt x="152" y="358"/>
                      <a:pt x="156" y="358"/>
                    </a:cubicBezTo>
                    <a:cubicBezTo>
                      <a:pt x="156" y="357"/>
                      <a:pt x="156" y="357"/>
                      <a:pt x="156" y="356"/>
                    </a:cubicBezTo>
                    <a:cubicBezTo>
                      <a:pt x="158" y="356"/>
                      <a:pt x="160" y="356"/>
                      <a:pt x="162" y="356"/>
                    </a:cubicBezTo>
                    <a:cubicBezTo>
                      <a:pt x="162" y="357"/>
                      <a:pt x="162" y="357"/>
                      <a:pt x="162" y="358"/>
                    </a:cubicBezTo>
                    <a:cubicBezTo>
                      <a:pt x="166" y="358"/>
                      <a:pt x="170" y="358"/>
                      <a:pt x="173" y="358"/>
                    </a:cubicBezTo>
                    <a:cubicBezTo>
                      <a:pt x="173" y="240"/>
                      <a:pt x="173" y="240"/>
                      <a:pt x="173" y="240"/>
                    </a:cubicBezTo>
                    <a:cubicBezTo>
                      <a:pt x="186" y="240"/>
                      <a:pt x="186" y="240"/>
                      <a:pt x="186" y="240"/>
                    </a:cubicBezTo>
                    <a:cubicBezTo>
                      <a:pt x="186" y="236"/>
                      <a:pt x="186" y="236"/>
                      <a:pt x="186" y="236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4" y="259"/>
                      <a:pt x="214" y="277"/>
                      <a:pt x="214" y="295"/>
                    </a:cubicBezTo>
                    <a:cubicBezTo>
                      <a:pt x="218" y="295"/>
                      <a:pt x="222" y="295"/>
                      <a:pt x="225" y="295"/>
                    </a:cubicBezTo>
                    <a:cubicBezTo>
                      <a:pt x="226" y="295"/>
                      <a:pt x="226" y="294"/>
                      <a:pt x="227" y="293"/>
                    </a:cubicBezTo>
                    <a:cubicBezTo>
                      <a:pt x="228" y="293"/>
                      <a:pt x="230" y="293"/>
                      <a:pt x="231" y="293"/>
                    </a:cubicBezTo>
                    <a:cubicBezTo>
                      <a:pt x="232" y="294"/>
                      <a:pt x="232" y="295"/>
                      <a:pt x="233" y="295"/>
                    </a:cubicBezTo>
                    <a:cubicBezTo>
                      <a:pt x="237" y="295"/>
                      <a:pt x="242" y="295"/>
                      <a:pt x="246" y="295"/>
                    </a:cubicBezTo>
                    <a:cubicBezTo>
                      <a:pt x="246" y="306"/>
                      <a:pt x="246" y="316"/>
                      <a:pt x="246" y="326"/>
                    </a:cubicBezTo>
                    <a:cubicBezTo>
                      <a:pt x="250" y="326"/>
                      <a:pt x="253" y="326"/>
                      <a:pt x="257" y="326"/>
                    </a:cubicBezTo>
                    <a:cubicBezTo>
                      <a:pt x="257" y="309"/>
                      <a:pt x="257" y="291"/>
                      <a:pt x="257" y="273"/>
                    </a:cubicBezTo>
                    <a:cubicBezTo>
                      <a:pt x="259" y="273"/>
                      <a:pt x="261" y="273"/>
                      <a:pt x="262" y="273"/>
                    </a:cubicBezTo>
                    <a:cubicBezTo>
                      <a:pt x="262" y="272"/>
                      <a:pt x="262" y="270"/>
                      <a:pt x="262" y="269"/>
                    </a:cubicBezTo>
                    <a:cubicBezTo>
                      <a:pt x="274" y="269"/>
                      <a:pt x="286" y="269"/>
                      <a:pt x="298" y="269"/>
                    </a:cubicBezTo>
                    <a:cubicBezTo>
                      <a:pt x="299" y="270"/>
                      <a:pt x="300" y="271"/>
                      <a:pt x="301" y="272"/>
                    </a:cubicBezTo>
                    <a:cubicBezTo>
                      <a:pt x="301" y="300"/>
                      <a:pt x="301" y="327"/>
                      <a:pt x="301" y="355"/>
                    </a:cubicBezTo>
                    <a:cubicBezTo>
                      <a:pt x="303" y="355"/>
                      <a:pt x="306" y="355"/>
                      <a:pt x="309" y="355"/>
                    </a:cubicBezTo>
                    <a:cubicBezTo>
                      <a:pt x="309" y="357"/>
                      <a:pt x="309" y="359"/>
                      <a:pt x="309" y="361"/>
                    </a:cubicBezTo>
                    <a:cubicBezTo>
                      <a:pt x="311" y="361"/>
                      <a:pt x="314" y="361"/>
                      <a:pt x="316" y="361"/>
                    </a:cubicBezTo>
                    <a:cubicBezTo>
                      <a:pt x="316" y="354"/>
                      <a:pt x="316" y="347"/>
                      <a:pt x="316" y="340"/>
                    </a:cubicBezTo>
                    <a:cubicBezTo>
                      <a:pt x="319" y="340"/>
                      <a:pt x="323" y="340"/>
                      <a:pt x="326" y="340"/>
                    </a:cubicBezTo>
                    <a:cubicBezTo>
                      <a:pt x="326" y="339"/>
                      <a:pt x="326" y="338"/>
                      <a:pt x="326" y="337"/>
                    </a:cubicBezTo>
                    <a:cubicBezTo>
                      <a:pt x="330" y="337"/>
                      <a:pt x="333" y="337"/>
                      <a:pt x="337" y="337"/>
                    </a:cubicBezTo>
                    <a:cubicBezTo>
                      <a:pt x="337" y="338"/>
                      <a:pt x="337" y="339"/>
                      <a:pt x="337" y="340"/>
                    </a:cubicBezTo>
                    <a:cubicBezTo>
                      <a:pt x="339" y="340"/>
                      <a:pt x="341" y="340"/>
                      <a:pt x="343" y="340"/>
                    </a:cubicBezTo>
                    <a:cubicBezTo>
                      <a:pt x="344" y="338"/>
                      <a:pt x="344" y="337"/>
                      <a:pt x="344" y="336"/>
                    </a:cubicBezTo>
                    <a:cubicBezTo>
                      <a:pt x="345" y="336"/>
                      <a:pt x="346" y="336"/>
                      <a:pt x="347" y="336"/>
                    </a:cubicBezTo>
                    <a:cubicBezTo>
                      <a:pt x="347" y="337"/>
                      <a:pt x="348" y="338"/>
                      <a:pt x="348" y="339"/>
                    </a:cubicBezTo>
                    <a:cubicBezTo>
                      <a:pt x="349" y="339"/>
                      <a:pt x="350" y="339"/>
                      <a:pt x="352" y="339"/>
                    </a:cubicBezTo>
                    <a:cubicBezTo>
                      <a:pt x="352" y="328"/>
                      <a:pt x="352" y="316"/>
                      <a:pt x="352" y="304"/>
                    </a:cubicBezTo>
                    <a:cubicBezTo>
                      <a:pt x="362" y="304"/>
                      <a:pt x="373" y="304"/>
                      <a:pt x="384" y="304"/>
                    </a:cubicBezTo>
                    <a:cubicBezTo>
                      <a:pt x="385" y="265"/>
                      <a:pt x="387" y="226"/>
                      <a:pt x="388" y="187"/>
                    </a:cubicBezTo>
                    <a:cubicBezTo>
                      <a:pt x="384" y="186"/>
                      <a:pt x="372" y="182"/>
                      <a:pt x="382" y="177"/>
                    </a:cubicBezTo>
                    <a:cubicBezTo>
                      <a:pt x="381" y="176"/>
                      <a:pt x="380" y="175"/>
                      <a:pt x="379" y="175"/>
                    </a:cubicBezTo>
                    <a:cubicBezTo>
                      <a:pt x="379" y="168"/>
                      <a:pt x="379" y="168"/>
                      <a:pt x="383" y="164"/>
                    </a:cubicBezTo>
                    <a:cubicBezTo>
                      <a:pt x="383" y="162"/>
                      <a:pt x="383" y="159"/>
                      <a:pt x="383" y="156"/>
                    </a:cubicBezTo>
                    <a:cubicBezTo>
                      <a:pt x="385" y="156"/>
                      <a:pt x="388" y="156"/>
                      <a:pt x="390" y="156"/>
                    </a:cubicBezTo>
                    <a:cubicBezTo>
                      <a:pt x="390" y="152"/>
                      <a:pt x="390" y="149"/>
                      <a:pt x="390" y="146"/>
                    </a:cubicBezTo>
                    <a:cubicBezTo>
                      <a:pt x="390" y="145"/>
                      <a:pt x="391" y="145"/>
                      <a:pt x="391" y="144"/>
                    </a:cubicBezTo>
                    <a:cubicBezTo>
                      <a:pt x="391" y="132"/>
                      <a:pt x="391" y="120"/>
                      <a:pt x="391" y="108"/>
                    </a:cubicBezTo>
                    <a:cubicBezTo>
                      <a:pt x="391" y="107"/>
                      <a:pt x="390" y="106"/>
                      <a:pt x="390" y="105"/>
                    </a:cubicBezTo>
                    <a:cubicBezTo>
                      <a:pt x="391" y="104"/>
                      <a:pt x="392" y="103"/>
                      <a:pt x="393" y="102"/>
                    </a:cubicBezTo>
                    <a:cubicBezTo>
                      <a:pt x="393" y="93"/>
                      <a:pt x="393" y="84"/>
                      <a:pt x="393" y="75"/>
                    </a:cubicBezTo>
                    <a:cubicBezTo>
                      <a:pt x="393" y="75"/>
                      <a:pt x="394" y="74"/>
                      <a:pt x="394" y="73"/>
                    </a:cubicBezTo>
                    <a:cubicBezTo>
                      <a:pt x="394" y="65"/>
                      <a:pt x="394" y="56"/>
                      <a:pt x="394" y="47"/>
                    </a:cubicBezTo>
                    <a:cubicBezTo>
                      <a:pt x="394" y="47"/>
                      <a:pt x="395" y="46"/>
                      <a:pt x="395" y="46"/>
                    </a:cubicBezTo>
                    <a:cubicBezTo>
                      <a:pt x="395" y="43"/>
                      <a:pt x="395" y="41"/>
                      <a:pt x="395" y="38"/>
                    </a:cubicBezTo>
                    <a:cubicBezTo>
                      <a:pt x="395" y="38"/>
                      <a:pt x="395" y="37"/>
                      <a:pt x="396" y="37"/>
                    </a:cubicBezTo>
                    <a:cubicBezTo>
                      <a:pt x="396" y="32"/>
                      <a:pt x="396" y="28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8"/>
                      <a:pt x="396" y="32"/>
                      <a:pt x="396" y="37"/>
                    </a:cubicBezTo>
                    <a:cubicBezTo>
                      <a:pt x="397" y="37"/>
                      <a:pt x="397" y="38"/>
                      <a:pt x="397" y="38"/>
                    </a:cubicBezTo>
                    <a:cubicBezTo>
                      <a:pt x="397" y="41"/>
                      <a:pt x="397" y="43"/>
                      <a:pt x="397" y="46"/>
                    </a:cubicBezTo>
                    <a:cubicBezTo>
                      <a:pt x="398" y="46"/>
                      <a:pt x="398" y="47"/>
                      <a:pt x="398" y="47"/>
                    </a:cubicBezTo>
                    <a:cubicBezTo>
                      <a:pt x="398" y="56"/>
                      <a:pt x="398" y="65"/>
                      <a:pt x="398" y="73"/>
                    </a:cubicBezTo>
                    <a:cubicBezTo>
                      <a:pt x="399" y="74"/>
                      <a:pt x="399" y="74"/>
                      <a:pt x="399" y="75"/>
                    </a:cubicBezTo>
                    <a:cubicBezTo>
                      <a:pt x="399" y="84"/>
                      <a:pt x="399" y="93"/>
                      <a:pt x="399" y="102"/>
                    </a:cubicBezTo>
                    <a:cubicBezTo>
                      <a:pt x="400" y="103"/>
                      <a:pt x="401" y="104"/>
                      <a:pt x="402" y="105"/>
                    </a:cubicBezTo>
                    <a:cubicBezTo>
                      <a:pt x="402" y="106"/>
                      <a:pt x="401" y="107"/>
                      <a:pt x="401" y="108"/>
                    </a:cubicBezTo>
                    <a:cubicBezTo>
                      <a:pt x="401" y="120"/>
                      <a:pt x="401" y="132"/>
                      <a:pt x="401" y="144"/>
                    </a:cubicBezTo>
                    <a:cubicBezTo>
                      <a:pt x="401" y="145"/>
                      <a:pt x="402" y="145"/>
                      <a:pt x="402" y="146"/>
                    </a:cubicBezTo>
                    <a:cubicBezTo>
                      <a:pt x="402" y="149"/>
                      <a:pt x="402" y="152"/>
                      <a:pt x="402" y="156"/>
                    </a:cubicBezTo>
                    <a:cubicBezTo>
                      <a:pt x="405" y="156"/>
                      <a:pt x="407" y="156"/>
                      <a:pt x="409" y="156"/>
                    </a:cubicBezTo>
                    <a:cubicBezTo>
                      <a:pt x="409" y="159"/>
                      <a:pt x="409" y="162"/>
                      <a:pt x="409" y="164"/>
                    </a:cubicBezTo>
                    <a:cubicBezTo>
                      <a:pt x="414" y="168"/>
                      <a:pt x="413" y="169"/>
                      <a:pt x="413" y="175"/>
                    </a:cubicBezTo>
                    <a:cubicBezTo>
                      <a:pt x="412" y="175"/>
                      <a:pt x="411" y="176"/>
                      <a:pt x="410" y="177"/>
                    </a:cubicBezTo>
                    <a:cubicBezTo>
                      <a:pt x="421" y="181"/>
                      <a:pt x="409" y="187"/>
                      <a:pt x="404" y="187"/>
                    </a:cubicBezTo>
                    <a:cubicBezTo>
                      <a:pt x="407" y="254"/>
                      <a:pt x="409" y="320"/>
                      <a:pt x="412" y="387"/>
                    </a:cubicBezTo>
                    <a:cubicBezTo>
                      <a:pt x="414" y="387"/>
                      <a:pt x="415" y="387"/>
                      <a:pt x="417" y="387"/>
                    </a:cubicBezTo>
                    <a:cubicBezTo>
                      <a:pt x="417" y="383"/>
                      <a:pt x="417" y="379"/>
                      <a:pt x="417" y="375"/>
                    </a:cubicBezTo>
                    <a:cubicBezTo>
                      <a:pt x="423" y="375"/>
                      <a:pt x="430" y="375"/>
                      <a:pt x="436" y="375"/>
                    </a:cubicBezTo>
                    <a:cubicBezTo>
                      <a:pt x="436" y="380"/>
                      <a:pt x="436" y="384"/>
                      <a:pt x="436" y="389"/>
                    </a:cubicBezTo>
                    <a:cubicBezTo>
                      <a:pt x="437" y="389"/>
                      <a:pt x="438" y="389"/>
                      <a:pt x="439" y="389"/>
                    </a:cubicBezTo>
                    <a:cubicBezTo>
                      <a:pt x="439" y="382"/>
                      <a:pt x="439" y="376"/>
                      <a:pt x="439" y="369"/>
                    </a:cubicBezTo>
                    <a:cubicBezTo>
                      <a:pt x="440" y="369"/>
                      <a:pt x="441" y="369"/>
                      <a:pt x="442" y="369"/>
                    </a:cubicBezTo>
                    <a:cubicBezTo>
                      <a:pt x="442" y="376"/>
                      <a:pt x="442" y="382"/>
                      <a:pt x="442" y="388"/>
                    </a:cubicBezTo>
                    <a:cubicBezTo>
                      <a:pt x="443" y="388"/>
                      <a:pt x="444" y="388"/>
                      <a:pt x="445" y="388"/>
                    </a:cubicBezTo>
                    <a:cubicBezTo>
                      <a:pt x="445" y="385"/>
                      <a:pt x="445" y="381"/>
                      <a:pt x="445" y="378"/>
                    </a:cubicBezTo>
                    <a:cubicBezTo>
                      <a:pt x="445" y="378"/>
                      <a:pt x="446" y="378"/>
                      <a:pt x="446" y="378"/>
                    </a:cubicBezTo>
                    <a:cubicBezTo>
                      <a:pt x="446" y="381"/>
                      <a:pt x="446" y="384"/>
                      <a:pt x="446" y="388"/>
                    </a:cubicBezTo>
                    <a:cubicBezTo>
                      <a:pt x="450" y="388"/>
                      <a:pt x="454" y="388"/>
                      <a:pt x="458" y="387"/>
                    </a:cubicBezTo>
                    <a:cubicBezTo>
                      <a:pt x="458" y="384"/>
                      <a:pt x="458" y="380"/>
                      <a:pt x="458" y="376"/>
                    </a:cubicBezTo>
                    <a:cubicBezTo>
                      <a:pt x="460" y="376"/>
                      <a:pt x="463" y="376"/>
                      <a:pt x="465" y="376"/>
                    </a:cubicBezTo>
                    <a:cubicBezTo>
                      <a:pt x="465" y="375"/>
                      <a:pt x="465" y="374"/>
                      <a:pt x="465" y="373"/>
                    </a:cubicBezTo>
                    <a:cubicBezTo>
                      <a:pt x="468" y="373"/>
                      <a:pt x="471" y="373"/>
                      <a:pt x="473" y="373"/>
                    </a:cubicBezTo>
                    <a:cubicBezTo>
                      <a:pt x="473" y="374"/>
                      <a:pt x="473" y="374"/>
                      <a:pt x="473" y="375"/>
                    </a:cubicBezTo>
                    <a:cubicBezTo>
                      <a:pt x="475" y="375"/>
                      <a:pt x="477" y="375"/>
                      <a:pt x="479" y="375"/>
                    </a:cubicBezTo>
                    <a:cubicBezTo>
                      <a:pt x="479" y="374"/>
                      <a:pt x="479" y="374"/>
                      <a:pt x="479" y="373"/>
                    </a:cubicBezTo>
                    <a:cubicBezTo>
                      <a:pt x="497" y="373"/>
                      <a:pt x="515" y="373"/>
                      <a:pt x="533" y="373"/>
                    </a:cubicBezTo>
                    <a:cubicBezTo>
                      <a:pt x="533" y="372"/>
                      <a:pt x="533" y="371"/>
                      <a:pt x="533" y="370"/>
                    </a:cubicBezTo>
                    <a:cubicBezTo>
                      <a:pt x="534" y="370"/>
                      <a:pt x="536" y="370"/>
                      <a:pt x="537" y="370"/>
                    </a:cubicBezTo>
                    <a:cubicBezTo>
                      <a:pt x="537" y="371"/>
                      <a:pt x="537" y="372"/>
                      <a:pt x="537" y="373"/>
                    </a:cubicBezTo>
                    <a:cubicBezTo>
                      <a:pt x="538" y="373"/>
                      <a:pt x="540" y="373"/>
                      <a:pt x="541" y="373"/>
                    </a:cubicBezTo>
                    <a:cubicBezTo>
                      <a:pt x="541" y="374"/>
                      <a:pt x="541" y="376"/>
                      <a:pt x="541" y="377"/>
                    </a:cubicBezTo>
                    <a:cubicBezTo>
                      <a:pt x="542" y="377"/>
                      <a:pt x="543" y="377"/>
                      <a:pt x="544" y="377"/>
                    </a:cubicBezTo>
                    <a:cubicBezTo>
                      <a:pt x="544" y="377"/>
                      <a:pt x="544" y="376"/>
                      <a:pt x="544" y="375"/>
                    </a:cubicBezTo>
                    <a:cubicBezTo>
                      <a:pt x="545" y="375"/>
                      <a:pt x="546" y="375"/>
                      <a:pt x="547" y="375"/>
                    </a:cubicBezTo>
                    <a:cubicBezTo>
                      <a:pt x="547" y="376"/>
                      <a:pt x="547" y="377"/>
                      <a:pt x="547" y="377"/>
                    </a:cubicBezTo>
                    <a:cubicBezTo>
                      <a:pt x="550" y="377"/>
                      <a:pt x="553" y="377"/>
                      <a:pt x="556" y="377"/>
                    </a:cubicBezTo>
                    <a:cubicBezTo>
                      <a:pt x="556" y="376"/>
                      <a:pt x="556" y="375"/>
                      <a:pt x="556" y="374"/>
                    </a:cubicBezTo>
                    <a:cubicBezTo>
                      <a:pt x="558" y="374"/>
                      <a:pt x="560" y="374"/>
                      <a:pt x="562" y="374"/>
                    </a:cubicBezTo>
                    <a:cubicBezTo>
                      <a:pt x="562" y="379"/>
                      <a:pt x="562" y="385"/>
                      <a:pt x="562" y="390"/>
                    </a:cubicBezTo>
                    <a:cubicBezTo>
                      <a:pt x="563" y="390"/>
                      <a:pt x="563" y="390"/>
                      <a:pt x="564" y="390"/>
                    </a:cubicBezTo>
                    <a:cubicBezTo>
                      <a:pt x="564" y="389"/>
                      <a:pt x="564" y="387"/>
                      <a:pt x="564" y="386"/>
                    </a:cubicBezTo>
                    <a:cubicBezTo>
                      <a:pt x="565" y="386"/>
                      <a:pt x="567" y="386"/>
                      <a:pt x="568" y="386"/>
                    </a:cubicBezTo>
                    <a:cubicBezTo>
                      <a:pt x="568" y="387"/>
                      <a:pt x="568" y="389"/>
                      <a:pt x="568" y="390"/>
                    </a:cubicBezTo>
                    <a:cubicBezTo>
                      <a:pt x="571" y="390"/>
                      <a:pt x="575" y="390"/>
                      <a:pt x="578" y="390"/>
                    </a:cubicBezTo>
                    <a:cubicBezTo>
                      <a:pt x="578" y="382"/>
                      <a:pt x="578" y="382"/>
                      <a:pt x="578" y="382"/>
                    </a:cubicBezTo>
                    <a:cubicBezTo>
                      <a:pt x="588" y="379"/>
                      <a:pt x="588" y="379"/>
                      <a:pt x="588" y="379"/>
                    </a:cubicBezTo>
                    <a:cubicBezTo>
                      <a:pt x="588" y="374"/>
                      <a:pt x="589" y="368"/>
                      <a:pt x="589" y="362"/>
                    </a:cubicBezTo>
                    <a:cubicBezTo>
                      <a:pt x="590" y="362"/>
                      <a:pt x="591" y="362"/>
                      <a:pt x="592" y="362"/>
                    </a:cubicBezTo>
                    <a:cubicBezTo>
                      <a:pt x="592" y="368"/>
                      <a:pt x="593" y="374"/>
                      <a:pt x="593" y="379"/>
                    </a:cubicBezTo>
                    <a:cubicBezTo>
                      <a:pt x="594" y="379"/>
                      <a:pt x="596" y="379"/>
                      <a:pt x="597" y="379"/>
                    </a:cubicBezTo>
                    <a:cubicBezTo>
                      <a:pt x="597" y="374"/>
                      <a:pt x="597" y="368"/>
                      <a:pt x="598" y="362"/>
                    </a:cubicBezTo>
                    <a:cubicBezTo>
                      <a:pt x="599" y="362"/>
                      <a:pt x="600" y="362"/>
                      <a:pt x="601" y="362"/>
                    </a:cubicBezTo>
                    <a:cubicBezTo>
                      <a:pt x="601" y="367"/>
                      <a:pt x="602" y="372"/>
                      <a:pt x="602" y="377"/>
                    </a:cubicBezTo>
                    <a:cubicBezTo>
                      <a:pt x="603" y="377"/>
                      <a:pt x="604" y="377"/>
                      <a:pt x="606" y="377"/>
                    </a:cubicBezTo>
                    <a:cubicBezTo>
                      <a:pt x="606" y="378"/>
                      <a:pt x="606" y="378"/>
                      <a:pt x="606" y="379"/>
                    </a:cubicBezTo>
                    <a:cubicBezTo>
                      <a:pt x="607" y="379"/>
                      <a:pt x="609" y="379"/>
                      <a:pt x="610" y="379"/>
                    </a:cubicBezTo>
                    <a:cubicBezTo>
                      <a:pt x="610" y="378"/>
                      <a:pt x="610" y="378"/>
                      <a:pt x="610" y="377"/>
                    </a:cubicBezTo>
                    <a:cubicBezTo>
                      <a:pt x="612" y="377"/>
                      <a:pt x="613" y="377"/>
                      <a:pt x="615" y="377"/>
                    </a:cubicBezTo>
                    <a:cubicBezTo>
                      <a:pt x="615" y="379"/>
                      <a:pt x="615" y="380"/>
                      <a:pt x="615" y="381"/>
                    </a:cubicBezTo>
                    <a:cubicBezTo>
                      <a:pt x="616" y="382"/>
                      <a:pt x="617" y="382"/>
                      <a:pt x="617" y="382"/>
                    </a:cubicBezTo>
                    <a:cubicBezTo>
                      <a:pt x="617" y="383"/>
                      <a:pt x="617" y="384"/>
                      <a:pt x="617" y="385"/>
                    </a:cubicBezTo>
                    <a:cubicBezTo>
                      <a:pt x="617" y="385"/>
                      <a:pt x="617" y="385"/>
                      <a:pt x="617" y="385"/>
                    </a:cubicBezTo>
                    <a:cubicBezTo>
                      <a:pt x="617" y="387"/>
                      <a:pt x="617" y="389"/>
                      <a:pt x="617" y="391"/>
                    </a:cubicBezTo>
                    <a:cubicBezTo>
                      <a:pt x="620" y="391"/>
                      <a:pt x="624" y="391"/>
                      <a:pt x="628" y="391"/>
                    </a:cubicBezTo>
                    <a:cubicBezTo>
                      <a:pt x="628" y="386"/>
                      <a:pt x="628" y="381"/>
                      <a:pt x="628" y="375"/>
                    </a:cubicBezTo>
                    <a:cubicBezTo>
                      <a:pt x="627" y="375"/>
                      <a:pt x="626" y="375"/>
                      <a:pt x="625" y="375"/>
                    </a:cubicBezTo>
                    <a:cubicBezTo>
                      <a:pt x="625" y="374"/>
                      <a:pt x="625" y="374"/>
                      <a:pt x="625" y="373"/>
                    </a:cubicBezTo>
                    <a:cubicBezTo>
                      <a:pt x="627" y="373"/>
                      <a:pt x="629" y="373"/>
                      <a:pt x="630" y="373"/>
                    </a:cubicBezTo>
                    <a:cubicBezTo>
                      <a:pt x="630" y="370"/>
                      <a:pt x="630" y="368"/>
                      <a:pt x="630" y="365"/>
                    </a:cubicBezTo>
                    <a:cubicBezTo>
                      <a:pt x="643" y="365"/>
                      <a:pt x="656" y="365"/>
                      <a:pt x="668" y="365"/>
                    </a:cubicBezTo>
                    <a:cubicBezTo>
                      <a:pt x="668" y="368"/>
                      <a:pt x="668" y="370"/>
                      <a:pt x="668" y="373"/>
                    </a:cubicBezTo>
                    <a:cubicBezTo>
                      <a:pt x="672" y="373"/>
                      <a:pt x="676" y="373"/>
                      <a:pt x="679" y="372"/>
                    </a:cubicBezTo>
                    <a:cubicBezTo>
                      <a:pt x="679" y="370"/>
                      <a:pt x="679" y="367"/>
                      <a:pt x="679" y="364"/>
                    </a:cubicBezTo>
                    <a:cubicBezTo>
                      <a:pt x="681" y="364"/>
                      <a:pt x="682" y="364"/>
                      <a:pt x="683" y="364"/>
                    </a:cubicBezTo>
                    <a:cubicBezTo>
                      <a:pt x="683" y="360"/>
                      <a:pt x="683" y="355"/>
                      <a:pt x="683" y="350"/>
                    </a:cubicBezTo>
                    <a:cubicBezTo>
                      <a:pt x="685" y="350"/>
                      <a:pt x="687" y="350"/>
                      <a:pt x="688" y="350"/>
                    </a:cubicBezTo>
                    <a:cubicBezTo>
                      <a:pt x="689" y="350"/>
                      <a:pt x="689" y="349"/>
                      <a:pt x="690" y="349"/>
                    </a:cubicBezTo>
                    <a:cubicBezTo>
                      <a:pt x="691" y="349"/>
                      <a:pt x="693" y="349"/>
                      <a:pt x="695" y="349"/>
                    </a:cubicBezTo>
                    <a:cubicBezTo>
                      <a:pt x="695" y="349"/>
                      <a:pt x="696" y="350"/>
                      <a:pt x="696" y="350"/>
                    </a:cubicBezTo>
                    <a:cubicBezTo>
                      <a:pt x="698" y="350"/>
                      <a:pt x="700" y="350"/>
                      <a:pt x="702" y="350"/>
                    </a:cubicBezTo>
                    <a:cubicBezTo>
                      <a:pt x="702" y="355"/>
                      <a:pt x="702" y="359"/>
                      <a:pt x="702" y="364"/>
                    </a:cubicBezTo>
                    <a:cubicBezTo>
                      <a:pt x="707" y="364"/>
                      <a:pt x="712" y="364"/>
                      <a:pt x="717" y="364"/>
                    </a:cubicBezTo>
                    <a:cubicBezTo>
                      <a:pt x="717" y="362"/>
                      <a:pt x="717" y="360"/>
                      <a:pt x="717" y="358"/>
                    </a:cubicBezTo>
                    <a:cubicBezTo>
                      <a:pt x="718" y="358"/>
                      <a:pt x="718" y="358"/>
                      <a:pt x="719" y="358"/>
                    </a:cubicBezTo>
                    <a:cubicBezTo>
                      <a:pt x="719" y="360"/>
                      <a:pt x="719" y="362"/>
                      <a:pt x="719" y="364"/>
                    </a:cubicBezTo>
                    <a:cubicBezTo>
                      <a:pt x="725" y="364"/>
                      <a:pt x="725" y="364"/>
                      <a:pt x="725" y="364"/>
                    </a:cubicBezTo>
                    <a:cubicBezTo>
                      <a:pt x="725" y="300"/>
                      <a:pt x="725" y="300"/>
                      <a:pt x="725" y="300"/>
                    </a:cubicBezTo>
                    <a:cubicBezTo>
                      <a:pt x="744" y="300"/>
                      <a:pt x="744" y="300"/>
                      <a:pt x="744" y="300"/>
                    </a:cubicBezTo>
                    <a:cubicBezTo>
                      <a:pt x="744" y="295"/>
                      <a:pt x="744" y="295"/>
                      <a:pt x="744" y="295"/>
                    </a:cubicBezTo>
                    <a:cubicBezTo>
                      <a:pt x="747" y="295"/>
                      <a:pt x="747" y="295"/>
                      <a:pt x="747" y="295"/>
                    </a:cubicBezTo>
                    <a:cubicBezTo>
                      <a:pt x="747" y="298"/>
                      <a:pt x="747" y="298"/>
                      <a:pt x="747" y="298"/>
                    </a:cubicBezTo>
                    <a:cubicBezTo>
                      <a:pt x="756" y="298"/>
                      <a:pt x="756" y="298"/>
                      <a:pt x="756" y="298"/>
                    </a:cubicBezTo>
                    <a:cubicBezTo>
                      <a:pt x="756" y="295"/>
                      <a:pt x="756" y="295"/>
                      <a:pt x="756" y="295"/>
                    </a:cubicBezTo>
                    <a:cubicBezTo>
                      <a:pt x="758" y="295"/>
                      <a:pt x="758" y="295"/>
                      <a:pt x="758" y="295"/>
                    </a:cubicBezTo>
                    <a:cubicBezTo>
                      <a:pt x="758" y="302"/>
                      <a:pt x="758" y="302"/>
                      <a:pt x="758" y="302"/>
                    </a:cubicBezTo>
                    <a:cubicBezTo>
                      <a:pt x="761" y="302"/>
                      <a:pt x="761" y="302"/>
                      <a:pt x="761" y="302"/>
                    </a:cubicBezTo>
                    <a:cubicBezTo>
                      <a:pt x="761" y="308"/>
                      <a:pt x="761" y="308"/>
                      <a:pt x="761" y="308"/>
                    </a:cubicBezTo>
                    <a:cubicBezTo>
                      <a:pt x="772" y="308"/>
                      <a:pt x="772" y="308"/>
                      <a:pt x="772" y="308"/>
                    </a:cubicBezTo>
                    <a:cubicBezTo>
                      <a:pt x="772" y="323"/>
                      <a:pt x="772" y="323"/>
                      <a:pt x="772" y="323"/>
                    </a:cubicBezTo>
                    <a:cubicBezTo>
                      <a:pt x="773" y="323"/>
                      <a:pt x="773" y="323"/>
                      <a:pt x="773" y="323"/>
                    </a:cubicBezTo>
                    <a:cubicBezTo>
                      <a:pt x="773" y="313"/>
                      <a:pt x="773" y="313"/>
                      <a:pt x="773" y="313"/>
                    </a:cubicBezTo>
                    <a:cubicBezTo>
                      <a:pt x="778" y="313"/>
                      <a:pt x="778" y="313"/>
                      <a:pt x="778" y="313"/>
                    </a:cubicBezTo>
                    <a:cubicBezTo>
                      <a:pt x="778" y="330"/>
                      <a:pt x="778" y="330"/>
                      <a:pt x="778" y="330"/>
                    </a:cubicBezTo>
                    <a:cubicBezTo>
                      <a:pt x="793" y="330"/>
                      <a:pt x="793" y="330"/>
                      <a:pt x="793" y="330"/>
                    </a:cubicBezTo>
                    <a:cubicBezTo>
                      <a:pt x="793" y="324"/>
                      <a:pt x="793" y="324"/>
                      <a:pt x="793" y="324"/>
                    </a:cubicBezTo>
                    <a:cubicBezTo>
                      <a:pt x="799" y="324"/>
                      <a:pt x="799" y="324"/>
                      <a:pt x="799" y="324"/>
                    </a:cubicBezTo>
                    <a:cubicBezTo>
                      <a:pt x="799" y="332"/>
                      <a:pt x="799" y="332"/>
                      <a:pt x="799" y="332"/>
                    </a:cubicBezTo>
                    <a:cubicBezTo>
                      <a:pt x="801" y="332"/>
                      <a:pt x="801" y="332"/>
                      <a:pt x="801" y="332"/>
                    </a:cubicBezTo>
                    <a:cubicBezTo>
                      <a:pt x="801" y="324"/>
                      <a:pt x="801" y="324"/>
                      <a:pt x="801" y="324"/>
                    </a:cubicBezTo>
                    <a:cubicBezTo>
                      <a:pt x="808" y="324"/>
                      <a:pt x="808" y="324"/>
                      <a:pt x="808" y="324"/>
                    </a:cubicBezTo>
                    <a:cubicBezTo>
                      <a:pt x="808" y="306"/>
                      <a:pt x="808" y="306"/>
                      <a:pt x="808" y="306"/>
                    </a:cubicBezTo>
                    <a:cubicBezTo>
                      <a:pt x="812" y="306"/>
                      <a:pt x="812" y="306"/>
                      <a:pt x="812" y="306"/>
                    </a:cubicBezTo>
                    <a:cubicBezTo>
                      <a:pt x="817" y="286"/>
                      <a:pt x="817" y="286"/>
                      <a:pt x="817" y="286"/>
                    </a:cubicBezTo>
                    <a:cubicBezTo>
                      <a:pt x="822" y="286"/>
                      <a:pt x="822" y="286"/>
                      <a:pt x="822" y="286"/>
                    </a:cubicBezTo>
                    <a:cubicBezTo>
                      <a:pt x="828" y="306"/>
                      <a:pt x="828" y="306"/>
                      <a:pt x="828" y="306"/>
                    </a:cubicBezTo>
                    <a:cubicBezTo>
                      <a:pt x="832" y="306"/>
                      <a:pt x="832" y="306"/>
                      <a:pt x="832" y="306"/>
                    </a:cubicBezTo>
                    <a:cubicBezTo>
                      <a:pt x="832" y="336"/>
                      <a:pt x="832" y="336"/>
                      <a:pt x="832" y="336"/>
                    </a:cubicBezTo>
                    <a:cubicBezTo>
                      <a:pt x="835" y="336"/>
                      <a:pt x="835" y="336"/>
                      <a:pt x="835" y="336"/>
                    </a:cubicBezTo>
                    <a:cubicBezTo>
                      <a:pt x="835" y="357"/>
                      <a:pt x="835" y="357"/>
                      <a:pt x="835" y="357"/>
                    </a:cubicBezTo>
                    <a:cubicBezTo>
                      <a:pt x="837" y="357"/>
                      <a:pt x="837" y="357"/>
                      <a:pt x="837" y="357"/>
                    </a:cubicBezTo>
                    <a:cubicBezTo>
                      <a:pt x="837" y="350"/>
                      <a:pt x="837" y="350"/>
                      <a:pt x="837" y="350"/>
                    </a:cubicBezTo>
                    <a:cubicBezTo>
                      <a:pt x="840" y="355"/>
                      <a:pt x="840" y="355"/>
                      <a:pt x="840" y="355"/>
                    </a:cubicBezTo>
                    <a:cubicBezTo>
                      <a:pt x="843" y="355"/>
                      <a:pt x="843" y="355"/>
                      <a:pt x="843" y="355"/>
                    </a:cubicBezTo>
                    <a:cubicBezTo>
                      <a:pt x="843" y="315"/>
                      <a:pt x="843" y="315"/>
                      <a:pt x="843" y="315"/>
                    </a:cubicBezTo>
                    <a:cubicBezTo>
                      <a:pt x="857" y="315"/>
                      <a:pt x="857" y="315"/>
                      <a:pt x="857" y="315"/>
                    </a:cubicBezTo>
                    <a:cubicBezTo>
                      <a:pt x="863" y="322"/>
                      <a:pt x="863" y="322"/>
                      <a:pt x="863" y="322"/>
                    </a:cubicBezTo>
                    <a:cubicBezTo>
                      <a:pt x="863" y="315"/>
                      <a:pt x="863" y="315"/>
                      <a:pt x="863" y="315"/>
                    </a:cubicBezTo>
                    <a:cubicBezTo>
                      <a:pt x="864" y="315"/>
                      <a:pt x="864" y="315"/>
                      <a:pt x="864" y="315"/>
                    </a:cubicBezTo>
                    <a:cubicBezTo>
                      <a:pt x="864" y="314"/>
                      <a:pt x="864" y="314"/>
                      <a:pt x="864" y="314"/>
                    </a:cubicBezTo>
                    <a:cubicBezTo>
                      <a:pt x="869" y="314"/>
                      <a:pt x="869" y="314"/>
                      <a:pt x="869" y="314"/>
                    </a:cubicBezTo>
                    <a:cubicBezTo>
                      <a:pt x="869" y="303"/>
                      <a:pt x="869" y="303"/>
                      <a:pt x="869" y="303"/>
                    </a:cubicBezTo>
                    <a:cubicBezTo>
                      <a:pt x="872" y="303"/>
                      <a:pt x="872" y="303"/>
                      <a:pt x="872" y="303"/>
                    </a:cubicBezTo>
                    <a:cubicBezTo>
                      <a:pt x="872" y="297"/>
                      <a:pt x="872" y="297"/>
                      <a:pt x="872" y="297"/>
                    </a:cubicBezTo>
                    <a:cubicBezTo>
                      <a:pt x="873" y="297"/>
                      <a:pt x="873" y="297"/>
                      <a:pt x="873" y="297"/>
                    </a:cubicBezTo>
                    <a:cubicBezTo>
                      <a:pt x="873" y="286"/>
                      <a:pt x="873" y="286"/>
                      <a:pt x="873" y="286"/>
                    </a:cubicBezTo>
                    <a:cubicBezTo>
                      <a:pt x="881" y="286"/>
                      <a:pt x="881" y="286"/>
                      <a:pt x="881" y="286"/>
                    </a:cubicBezTo>
                    <a:cubicBezTo>
                      <a:pt x="881" y="272"/>
                      <a:pt x="881" y="272"/>
                      <a:pt x="881" y="272"/>
                    </a:cubicBezTo>
                    <a:cubicBezTo>
                      <a:pt x="885" y="272"/>
                      <a:pt x="885" y="272"/>
                      <a:pt x="885" y="272"/>
                    </a:cubicBezTo>
                    <a:cubicBezTo>
                      <a:pt x="885" y="269"/>
                      <a:pt x="885" y="269"/>
                      <a:pt x="885" y="269"/>
                    </a:cubicBezTo>
                    <a:cubicBezTo>
                      <a:pt x="888" y="269"/>
                      <a:pt x="888" y="269"/>
                      <a:pt x="888" y="269"/>
                    </a:cubicBezTo>
                    <a:cubicBezTo>
                      <a:pt x="888" y="255"/>
                      <a:pt x="888" y="255"/>
                      <a:pt x="888" y="255"/>
                    </a:cubicBezTo>
                    <a:cubicBezTo>
                      <a:pt x="890" y="255"/>
                      <a:pt x="890" y="255"/>
                      <a:pt x="890" y="255"/>
                    </a:cubicBezTo>
                    <a:cubicBezTo>
                      <a:pt x="890" y="251"/>
                      <a:pt x="890" y="251"/>
                      <a:pt x="890" y="251"/>
                    </a:cubicBezTo>
                    <a:cubicBezTo>
                      <a:pt x="893" y="251"/>
                      <a:pt x="893" y="251"/>
                      <a:pt x="893" y="251"/>
                    </a:cubicBezTo>
                    <a:cubicBezTo>
                      <a:pt x="893" y="237"/>
                      <a:pt x="893" y="237"/>
                      <a:pt x="893" y="237"/>
                    </a:cubicBezTo>
                    <a:cubicBezTo>
                      <a:pt x="906" y="237"/>
                      <a:pt x="906" y="237"/>
                      <a:pt x="906" y="237"/>
                    </a:cubicBezTo>
                    <a:cubicBezTo>
                      <a:pt x="906" y="231"/>
                      <a:pt x="906" y="231"/>
                      <a:pt x="906" y="231"/>
                    </a:cubicBezTo>
                    <a:cubicBezTo>
                      <a:pt x="921" y="231"/>
                      <a:pt x="921" y="231"/>
                      <a:pt x="921" y="231"/>
                    </a:cubicBezTo>
                    <a:cubicBezTo>
                      <a:pt x="921" y="227"/>
                      <a:pt x="921" y="227"/>
                      <a:pt x="921" y="227"/>
                    </a:cubicBezTo>
                    <a:cubicBezTo>
                      <a:pt x="930" y="227"/>
                      <a:pt x="930" y="227"/>
                      <a:pt x="930" y="227"/>
                    </a:cubicBezTo>
                    <a:cubicBezTo>
                      <a:pt x="930" y="231"/>
                      <a:pt x="930" y="231"/>
                      <a:pt x="930" y="231"/>
                    </a:cubicBezTo>
                    <a:cubicBezTo>
                      <a:pt x="932" y="231"/>
                      <a:pt x="932" y="231"/>
                      <a:pt x="932" y="231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7" y="229"/>
                      <a:pt x="937" y="229"/>
                      <a:pt x="937" y="229"/>
                    </a:cubicBezTo>
                    <a:cubicBezTo>
                      <a:pt x="937" y="231"/>
                      <a:pt x="937" y="231"/>
                      <a:pt x="937" y="231"/>
                    </a:cubicBezTo>
                    <a:cubicBezTo>
                      <a:pt x="940" y="231"/>
                      <a:pt x="940" y="231"/>
                      <a:pt x="940" y="231"/>
                    </a:cubicBezTo>
                    <a:cubicBezTo>
                      <a:pt x="940" y="227"/>
                      <a:pt x="940" y="227"/>
                      <a:pt x="940" y="227"/>
                    </a:cubicBezTo>
                    <a:cubicBezTo>
                      <a:pt x="947" y="227"/>
                      <a:pt x="947" y="227"/>
                      <a:pt x="947" y="227"/>
                    </a:cubicBezTo>
                    <a:cubicBezTo>
                      <a:pt x="947" y="231"/>
                      <a:pt x="947" y="231"/>
                      <a:pt x="947" y="231"/>
                    </a:cubicBezTo>
                    <a:cubicBezTo>
                      <a:pt x="958" y="231"/>
                      <a:pt x="958" y="231"/>
                      <a:pt x="958" y="231"/>
                    </a:cubicBezTo>
                    <a:cubicBezTo>
                      <a:pt x="958" y="238"/>
                      <a:pt x="958" y="238"/>
                      <a:pt x="958" y="238"/>
                    </a:cubicBezTo>
                    <a:cubicBezTo>
                      <a:pt x="965" y="238"/>
                      <a:pt x="965" y="238"/>
                      <a:pt x="965" y="238"/>
                    </a:cubicBezTo>
                    <a:cubicBezTo>
                      <a:pt x="965" y="276"/>
                      <a:pt x="965" y="276"/>
                      <a:pt x="965" y="276"/>
                    </a:cubicBezTo>
                    <a:cubicBezTo>
                      <a:pt x="968" y="276"/>
                      <a:pt x="968" y="276"/>
                      <a:pt x="968" y="276"/>
                    </a:cubicBezTo>
                    <a:cubicBezTo>
                      <a:pt x="968" y="261"/>
                      <a:pt x="968" y="261"/>
                      <a:pt x="968" y="261"/>
                    </a:cubicBezTo>
                    <a:cubicBezTo>
                      <a:pt x="987" y="261"/>
                      <a:pt x="987" y="261"/>
                      <a:pt x="987" y="261"/>
                    </a:cubicBezTo>
                    <a:cubicBezTo>
                      <a:pt x="987" y="276"/>
                      <a:pt x="987" y="276"/>
                      <a:pt x="987" y="276"/>
                    </a:cubicBezTo>
                    <a:cubicBezTo>
                      <a:pt x="989" y="276"/>
                      <a:pt x="989" y="276"/>
                      <a:pt x="989" y="276"/>
                    </a:cubicBezTo>
                    <a:cubicBezTo>
                      <a:pt x="989" y="316"/>
                      <a:pt x="989" y="316"/>
                      <a:pt x="989" y="316"/>
                    </a:cubicBezTo>
                    <a:cubicBezTo>
                      <a:pt x="992" y="315"/>
                      <a:pt x="992" y="315"/>
                      <a:pt x="992" y="315"/>
                    </a:cubicBezTo>
                    <a:cubicBezTo>
                      <a:pt x="993" y="283"/>
                      <a:pt x="993" y="283"/>
                      <a:pt x="993" y="283"/>
                    </a:cubicBezTo>
                    <a:cubicBezTo>
                      <a:pt x="994" y="315"/>
                      <a:pt x="994" y="315"/>
                      <a:pt x="994" y="315"/>
                    </a:cubicBezTo>
                    <a:cubicBezTo>
                      <a:pt x="997" y="316"/>
                      <a:pt x="997" y="316"/>
                      <a:pt x="997" y="316"/>
                    </a:cubicBezTo>
                    <a:cubicBezTo>
                      <a:pt x="1000" y="335"/>
                      <a:pt x="1000" y="335"/>
                      <a:pt x="1000" y="335"/>
                    </a:cubicBezTo>
                    <a:cubicBezTo>
                      <a:pt x="1008" y="340"/>
                      <a:pt x="1008" y="340"/>
                      <a:pt x="1008" y="340"/>
                    </a:cubicBezTo>
                    <a:cubicBezTo>
                      <a:pt x="1008" y="332"/>
                      <a:pt x="1008" y="332"/>
                      <a:pt x="1008" y="332"/>
                    </a:cubicBezTo>
                    <a:cubicBezTo>
                      <a:pt x="1011" y="332"/>
                      <a:pt x="1011" y="332"/>
                      <a:pt x="1011" y="332"/>
                    </a:cubicBezTo>
                    <a:cubicBezTo>
                      <a:pt x="1011" y="327"/>
                      <a:pt x="1011" y="327"/>
                      <a:pt x="1011" y="327"/>
                    </a:cubicBezTo>
                    <a:cubicBezTo>
                      <a:pt x="1035" y="327"/>
                      <a:pt x="1035" y="327"/>
                      <a:pt x="1035" y="327"/>
                    </a:cubicBezTo>
                    <a:cubicBezTo>
                      <a:pt x="1035" y="329"/>
                      <a:pt x="1035" y="329"/>
                      <a:pt x="1035" y="329"/>
                    </a:cubicBezTo>
                    <a:cubicBezTo>
                      <a:pt x="1038" y="329"/>
                      <a:pt x="1038" y="329"/>
                      <a:pt x="1038" y="329"/>
                    </a:cubicBezTo>
                    <a:cubicBezTo>
                      <a:pt x="1038" y="323"/>
                      <a:pt x="1038" y="323"/>
                      <a:pt x="1038" y="323"/>
                    </a:cubicBezTo>
                    <a:cubicBezTo>
                      <a:pt x="1042" y="323"/>
                      <a:pt x="1042" y="323"/>
                      <a:pt x="1042" y="323"/>
                    </a:cubicBezTo>
                    <a:cubicBezTo>
                      <a:pt x="1042" y="330"/>
                      <a:pt x="1042" y="330"/>
                      <a:pt x="1042" y="330"/>
                    </a:cubicBezTo>
                    <a:cubicBezTo>
                      <a:pt x="1044" y="330"/>
                      <a:pt x="1044" y="330"/>
                      <a:pt x="1044" y="330"/>
                    </a:cubicBezTo>
                    <a:cubicBezTo>
                      <a:pt x="1044" y="322"/>
                      <a:pt x="1044" y="322"/>
                      <a:pt x="1044" y="322"/>
                    </a:cubicBezTo>
                    <a:cubicBezTo>
                      <a:pt x="1049" y="322"/>
                      <a:pt x="1049" y="322"/>
                      <a:pt x="1049" y="322"/>
                    </a:cubicBezTo>
                    <a:cubicBezTo>
                      <a:pt x="1049" y="318"/>
                      <a:pt x="1049" y="318"/>
                      <a:pt x="1049" y="318"/>
                    </a:cubicBezTo>
                    <a:cubicBezTo>
                      <a:pt x="1058" y="318"/>
                      <a:pt x="1058" y="318"/>
                      <a:pt x="1058" y="318"/>
                    </a:cubicBezTo>
                    <a:cubicBezTo>
                      <a:pt x="1058" y="308"/>
                      <a:pt x="1058" y="308"/>
                      <a:pt x="1058" y="308"/>
                    </a:cubicBezTo>
                    <a:cubicBezTo>
                      <a:pt x="1061" y="307"/>
                      <a:pt x="1061" y="307"/>
                      <a:pt x="1061" y="307"/>
                    </a:cubicBezTo>
                    <a:cubicBezTo>
                      <a:pt x="1061" y="305"/>
                      <a:pt x="1061" y="305"/>
                      <a:pt x="1061" y="305"/>
                    </a:cubicBezTo>
                    <a:cubicBezTo>
                      <a:pt x="1069" y="305"/>
                      <a:pt x="1069" y="305"/>
                      <a:pt x="1069" y="305"/>
                    </a:cubicBezTo>
                    <a:cubicBezTo>
                      <a:pt x="1069" y="299"/>
                      <a:pt x="1069" y="299"/>
                      <a:pt x="1069" y="299"/>
                    </a:cubicBezTo>
                    <a:cubicBezTo>
                      <a:pt x="1073" y="299"/>
                      <a:pt x="1073" y="299"/>
                      <a:pt x="1073" y="299"/>
                    </a:cubicBezTo>
                    <a:cubicBezTo>
                      <a:pt x="1073" y="281"/>
                      <a:pt x="1073" y="281"/>
                      <a:pt x="1073" y="281"/>
                    </a:cubicBezTo>
                    <a:cubicBezTo>
                      <a:pt x="1080" y="281"/>
                      <a:pt x="1080" y="281"/>
                      <a:pt x="1080" y="281"/>
                    </a:cubicBezTo>
                    <a:cubicBezTo>
                      <a:pt x="1080" y="279"/>
                      <a:pt x="1080" y="279"/>
                      <a:pt x="1080" y="279"/>
                    </a:cubicBezTo>
                    <a:cubicBezTo>
                      <a:pt x="1084" y="279"/>
                      <a:pt x="1084" y="279"/>
                      <a:pt x="1084" y="279"/>
                    </a:cubicBezTo>
                    <a:cubicBezTo>
                      <a:pt x="1084" y="257"/>
                      <a:pt x="1084" y="257"/>
                      <a:pt x="1084" y="257"/>
                    </a:cubicBezTo>
                    <a:cubicBezTo>
                      <a:pt x="1093" y="257"/>
                      <a:pt x="1093" y="257"/>
                      <a:pt x="1093" y="257"/>
                    </a:cubicBezTo>
                    <a:cubicBezTo>
                      <a:pt x="1093" y="248"/>
                      <a:pt x="1093" y="248"/>
                      <a:pt x="1093" y="248"/>
                    </a:cubicBezTo>
                    <a:cubicBezTo>
                      <a:pt x="1110" y="248"/>
                      <a:pt x="1110" y="248"/>
                      <a:pt x="1110" y="248"/>
                    </a:cubicBezTo>
                    <a:cubicBezTo>
                      <a:pt x="1110" y="258"/>
                      <a:pt x="1110" y="258"/>
                      <a:pt x="1110" y="258"/>
                    </a:cubicBezTo>
                    <a:cubicBezTo>
                      <a:pt x="1123" y="258"/>
                      <a:pt x="1123" y="258"/>
                      <a:pt x="1123" y="258"/>
                    </a:cubicBezTo>
                    <a:cubicBezTo>
                      <a:pt x="1123" y="280"/>
                      <a:pt x="1123" y="280"/>
                      <a:pt x="1123" y="280"/>
                    </a:cubicBezTo>
                    <a:cubicBezTo>
                      <a:pt x="1129" y="280"/>
                      <a:pt x="1129" y="280"/>
                      <a:pt x="1129" y="280"/>
                    </a:cubicBezTo>
                    <a:cubicBezTo>
                      <a:pt x="1129" y="329"/>
                      <a:pt x="1129" y="329"/>
                      <a:pt x="1129" y="329"/>
                    </a:cubicBezTo>
                    <a:cubicBezTo>
                      <a:pt x="1132" y="329"/>
                      <a:pt x="1132" y="329"/>
                      <a:pt x="1132" y="329"/>
                    </a:cubicBezTo>
                    <a:cubicBezTo>
                      <a:pt x="1136" y="316"/>
                      <a:pt x="1136" y="316"/>
                      <a:pt x="1136" y="316"/>
                    </a:cubicBezTo>
                    <a:cubicBezTo>
                      <a:pt x="1139" y="322"/>
                      <a:pt x="1139" y="322"/>
                      <a:pt x="1139" y="322"/>
                    </a:cubicBezTo>
                    <a:cubicBezTo>
                      <a:pt x="1138" y="322"/>
                      <a:pt x="1138" y="322"/>
                      <a:pt x="1138" y="322"/>
                    </a:cubicBezTo>
                    <a:cubicBezTo>
                      <a:pt x="1138" y="329"/>
                      <a:pt x="1138" y="329"/>
                      <a:pt x="1138" y="329"/>
                    </a:cubicBezTo>
                    <a:cubicBezTo>
                      <a:pt x="1142" y="329"/>
                      <a:pt x="1142" y="329"/>
                      <a:pt x="1142" y="329"/>
                    </a:cubicBezTo>
                    <a:cubicBezTo>
                      <a:pt x="1142" y="344"/>
                      <a:pt x="1142" y="344"/>
                      <a:pt x="1142" y="344"/>
                    </a:cubicBezTo>
                    <a:cubicBezTo>
                      <a:pt x="1146" y="344"/>
                      <a:pt x="1146" y="344"/>
                      <a:pt x="1146" y="344"/>
                    </a:cubicBezTo>
                    <a:cubicBezTo>
                      <a:pt x="1146" y="355"/>
                      <a:pt x="1146" y="355"/>
                      <a:pt x="1146" y="355"/>
                    </a:cubicBezTo>
                    <a:cubicBezTo>
                      <a:pt x="1153" y="355"/>
                      <a:pt x="1153" y="355"/>
                      <a:pt x="1153" y="355"/>
                    </a:cubicBezTo>
                    <a:cubicBezTo>
                      <a:pt x="1153" y="351"/>
                      <a:pt x="1153" y="351"/>
                      <a:pt x="1153" y="351"/>
                    </a:cubicBezTo>
                    <a:cubicBezTo>
                      <a:pt x="1161" y="351"/>
                      <a:pt x="1161" y="351"/>
                      <a:pt x="1161" y="351"/>
                    </a:cubicBezTo>
                    <a:cubicBezTo>
                      <a:pt x="1161" y="340"/>
                      <a:pt x="1161" y="340"/>
                      <a:pt x="1161" y="340"/>
                    </a:cubicBezTo>
                    <a:cubicBezTo>
                      <a:pt x="1180" y="340"/>
                      <a:pt x="1180" y="340"/>
                      <a:pt x="1180" y="340"/>
                    </a:cubicBezTo>
                    <a:cubicBezTo>
                      <a:pt x="1180" y="343"/>
                      <a:pt x="1180" y="343"/>
                      <a:pt x="1180" y="343"/>
                    </a:cubicBezTo>
                    <a:cubicBezTo>
                      <a:pt x="1182" y="343"/>
                      <a:pt x="1182" y="343"/>
                      <a:pt x="1182" y="343"/>
                    </a:cubicBezTo>
                    <a:cubicBezTo>
                      <a:pt x="1182" y="344"/>
                      <a:pt x="1182" y="344"/>
                      <a:pt x="1182" y="344"/>
                    </a:cubicBezTo>
                    <a:cubicBezTo>
                      <a:pt x="1183" y="344"/>
                      <a:pt x="1183" y="344"/>
                      <a:pt x="1183" y="344"/>
                    </a:cubicBezTo>
                    <a:cubicBezTo>
                      <a:pt x="1183" y="340"/>
                      <a:pt x="1183" y="340"/>
                      <a:pt x="1183" y="340"/>
                    </a:cubicBezTo>
                    <a:cubicBezTo>
                      <a:pt x="1187" y="340"/>
                      <a:pt x="1187" y="340"/>
                      <a:pt x="1187" y="340"/>
                    </a:cubicBezTo>
                    <a:cubicBezTo>
                      <a:pt x="1187" y="348"/>
                      <a:pt x="1187" y="348"/>
                      <a:pt x="1187" y="348"/>
                    </a:cubicBezTo>
                    <a:cubicBezTo>
                      <a:pt x="1190" y="348"/>
                      <a:pt x="1190" y="348"/>
                      <a:pt x="1190" y="348"/>
                    </a:cubicBezTo>
                    <a:cubicBezTo>
                      <a:pt x="1190" y="344"/>
                      <a:pt x="1190" y="344"/>
                      <a:pt x="1190" y="344"/>
                    </a:cubicBezTo>
                    <a:cubicBezTo>
                      <a:pt x="1194" y="344"/>
                      <a:pt x="1194" y="344"/>
                      <a:pt x="1194" y="344"/>
                    </a:cubicBezTo>
                    <a:cubicBezTo>
                      <a:pt x="1194" y="333"/>
                      <a:pt x="1194" y="333"/>
                      <a:pt x="1194" y="333"/>
                    </a:cubicBezTo>
                    <a:cubicBezTo>
                      <a:pt x="1209" y="333"/>
                      <a:pt x="1209" y="333"/>
                      <a:pt x="1209" y="333"/>
                    </a:cubicBezTo>
                    <a:cubicBezTo>
                      <a:pt x="1209" y="336"/>
                      <a:pt x="1209" y="336"/>
                      <a:pt x="1209" y="336"/>
                    </a:cubicBezTo>
                    <a:cubicBezTo>
                      <a:pt x="1212" y="336"/>
                      <a:pt x="1212" y="336"/>
                      <a:pt x="1212" y="336"/>
                    </a:cubicBezTo>
                    <a:cubicBezTo>
                      <a:pt x="1212" y="330"/>
                      <a:pt x="1212" y="330"/>
                      <a:pt x="1212" y="330"/>
                    </a:cubicBezTo>
                    <a:cubicBezTo>
                      <a:pt x="1220" y="330"/>
                      <a:pt x="1220" y="330"/>
                      <a:pt x="1220" y="330"/>
                    </a:cubicBezTo>
                    <a:cubicBezTo>
                      <a:pt x="1220" y="318"/>
                      <a:pt x="1220" y="318"/>
                      <a:pt x="1220" y="318"/>
                    </a:cubicBezTo>
                    <a:cubicBezTo>
                      <a:pt x="1227" y="318"/>
                      <a:pt x="1227" y="318"/>
                      <a:pt x="1227" y="318"/>
                    </a:cubicBezTo>
                    <a:cubicBezTo>
                      <a:pt x="1227" y="322"/>
                      <a:pt x="1227" y="322"/>
                      <a:pt x="1227" y="322"/>
                    </a:cubicBezTo>
                    <a:cubicBezTo>
                      <a:pt x="1231" y="322"/>
                      <a:pt x="1231" y="322"/>
                      <a:pt x="1231" y="322"/>
                    </a:cubicBezTo>
                    <a:cubicBezTo>
                      <a:pt x="1231" y="311"/>
                      <a:pt x="1231" y="311"/>
                      <a:pt x="1231" y="311"/>
                    </a:cubicBezTo>
                    <a:cubicBezTo>
                      <a:pt x="1238" y="311"/>
                      <a:pt x="1238" y="311"/>
                      <a:pt x="1238" y="311"/>
                    </a:cubicBezTo>
                    <a:cubicBezTo>
                      <a:pt x="1238" y="318"/>
                      <a:pt x="1238" y="318"/>
                      <a:pt x="1238" y="318"/>
                    </a:cubicBezTo>
                    <a:cubicBezTo>
                      <a:pt x="1249" y="318"/>
                      <a:pt x="1249" y="318"/>
                      <a:pt x="1249" y="318"/>
                    </a:cubicBezTo>
                    <a:cubicBezTo>
                      <a:pt x="1249" y="314"/>
                      <a:pt x="1249" y="314"/>
                      <a:pt x="1249" y="314"/>
                    </a:cubicBezTo>
                    <a:cubicBezTo>
                      <a:pt x="1257" y="314"/>
                      <a:pt x="1257" y="314"/>
                      <a:pt x="1257" y="314"/>
                    </a:cubicBezTo>
                    <a:cubicBezTo>
                      <a:pt x="1257" y="318"/>
                      <a:pt x="1257" y="318"/>
                      <a:pt x="1257" y="318"/>
                    </a:cubicBezTo>
                    <a:cubicBezTo>
                      <a:pt x="1260" y="318"/>
                      <a:pt x="1260" y="318"/>
                      <a:pt x="1260" y="318"/>
                    </a:cubicBezTo>
                    <a:cubicBezTo>
                      <a:pt x="1260" y="325"/>
                      <a:pt x="1260" y="325"/>
                      <a:pt x="1260" y="325"/>
                    </a:cubicBezTo>
                    <a:cubicBezTo>
                      <a:pt x="1264" y="325"/>
                      <a:pt x="1264" y="325"/>
                      <a:pt x="1264" y="325"/>
                    </a:cubicBezTo>
                    <a:cubicBezTo>
                      <a:pt x="1264" y="330"/>
                      <a:pt x="1264" y="330"/>
                      <a:pt x="1264" y="330"/>
                    </a:cubicBezTo>
                    <a:cubicBezTo>
                      <a:pt x="1286" y="330"/>
                      <a:pt x="1286" y="330"/>
                      <a:pt x="1286" y="330"/>
                    </a:cubicBezTo>
                    <a:cubicBezTo>
                      <a:pt x="1286" y="344"/>
                      <a:pt x="1286" y="344"/>
                      <a:pt x="1286" y="344"/>
                    </a:cubicBezTo>
                    <a:cubicBezTo>
                      <a:pt x="1294" y="344"/>
                      <a:pt x="1294" y="344"/>
                      <a:pt x="1294" y="344"/>
                    </a:cubicBezTo>
                    <a:cubicBezTo>
                      <a:pt x="1294" y="340"/>
                      <a:pt x="1294" y="340"/>
                      <a:pt x="1294" y="340"/>
                    </a:cubicBezTo>
                    <a:cubicBezTo>
                      <a:pt x="1316" y="340"/>
                      <a:pt x="1316" y="340"/>
                      <a:pt x="1316" y="340"/>
                    </a:cubicBezTo>
                    <a:cubicBezTo>
                      <a:pt x="1316" y="335"/>
                      <a:pt x="1316" y="335"/>
                      <a:pt x="1316" y="335"/>
                    </a:cubicBezTo>
                    <a:cubicBezTo>
                      <a:pt x="1320" y="333"/>
                      <a:pt x="1320" y="333"/>
                      <a:pt x="1320" y="333"/>
                    </a:cubicBezTo>
                    <a:cubicBezTo>
                      <a:pt x="1320" y="318"/>
                      <a:pt x="1320" y="318"/>
                      <a:pt x="1320" y="318"/>
                    </a:cubicBezTo>
                    <a:cubicBezTo>
                      <a:pt x="1327" y="318"/>
                      <a:pt x="1327" y="318"/>
                      <a:pt x="1327" y="318"/>
                    </a:cubicBezTo>
                    <a:cubicBezTo>
                      <a:pt x="1330" y="327"/>
                      <a:pt x="1330" y="327"/>
                      <a:pt x="1330" y="327"/>
                    </a:cubicBezTo>
                    <a:cubicBezTo>
                      <a:pt x="1331" y="324"/>
                      <a:pt x="1331" y="324"/>
                      <a:pt x="1331" y="324"/>
                    </a:cubicBezTo>
                    <a:cubicBezTo>
                      <a:pt x="1337" y="323"/>
                      <a:pt x="1337" y="323"/>
                      <a:pt x="1337" y="323"/>
                    </a:cubicBezTo>
                    <a:cubicBezTo>
                      <a:pt x="1336" y="282"/>
                      <a:pt x="1336" y="282"/>
                      <a:pt x="1336" y="282"/>
                    </a:cubicBezTo>
                    <a:cubicBezTo>
                      <a:pt x="1342" y="283"/>
                      <a:pt x="1342" y="283"/>
                      <a:pt x="1342" y="283"/>
                    </a:cubicBezTo>
                    <a:cubicBezTo>
                      <a:pt x="1342" y="218"/>
                      <a:pt x="1342" y="218"/>
                      <a:pt x="1342" y="218"/>
                    </a:cubicBezTo>
                    <a:cubicBezTo>
                      <a:pt x="1351" y="218"/>
                      <a:pt x="1351" y="218"/>
                      <a:pt x="1351" y="218"/>
                    </a:cubicBezTo>
                    <a:cubicBezTo>
                      <a:pt x="1351" y="165"/>
                      <a:pt x="1351" y="165"/>
                      <a:pt x="1351" y="165"/>
                    </a:cubicBezTo>
                    <a:cubicBezTo>
                      <a:pt x="1353" y="162"/>
                      <a:pt x="1353" y="162"/>
                      <a:pt x="1353" y="162"/>
                    </a:cubicBezTo>
                    <a:cubicBezTo>
                      <a:pt x="1353" y="151"/>
                      <a:pt x="1353" y="151"/>
                      <a:pt x="1353" y="151"/>
                    </a:cubicBezTo>
                    <a:cubicBezTo>
                      <a:pt x="1361" y="151"/>
                      <a:pt x="1361" y="151"/>
                      <a:pt x="1361" y="151"/>
                    </a:cubicBezTo>
                    <a:cubicBezTo>
                      <a:pt x="1380" y="114"/>
                      <a:pt x="1380" y="114"/>
                      <a:pt x="1380" y="114"/>
                    </a:cubicBezTo>
                    <a:cubicBezTo>
                      <a:pt x="1381" y="0"/>
                      <a:pt x="1381" y="0"/>
                      <a:pt x="1381" y="0"/>
                    </a:cubicBezTo>
                    <a:cubicBezTo>
                      <a:pt x="1383" y="114"/>
                      <a:pt x="1383" y="114"/>
                      <a:pt x="1383" y="114"/>
                    </a:cubicBezTo>
                    <a:cubicBezTo>
                      <a:pt x="1401" y="152"/>
                      <a:pt x="1401" y="152"/>
                      <a:pt x="1401" y="152"/>
                    </a:cubicBezTo>
                    <a:cubicBezTo>
                      <a:pt x="1409" y="152"/>
                      <a:pt x="1409" y="152"/>
                      <a:pt x="1409" y="152"/>
                    </a:cubicBezTo>
                    <a:cubicBezTo>
                      <a:pt x="1409" y="164"/>
                      <a:pt x="1409" y="164"/>
                      <a:pt x="1409" y="164"/>
                    </a:cubicBezTo>
                    <a:cubicBezTo>
                      <a:pt x="1411" y="165"/>
                      <a:pt x="1411" y="165"/>
                      <a:pt x="1411" y="165"/>
                    </a:cubicBezTo>
                    <a:cubicBezTo>
                      <a:pt x="1411" y="218"/>
                      <a:pt x="1411" y="218"/>
                      <a:pt x="1411" y="218"/>
                    </a:cubicBezTo>
                    <a:cubicBezTo>
                      <a:pt x="1418" y="218"/>
                      <a:pt x="1418" y="218"/>
                      <a:pt x="1418" y="218"/>
                    </a:cubicBezTo>
                    <a:cubicBezTo>
                      <a:pt x="1418" y="281"/>
                      <a:pt x="1418" y="281"/>
                      <a:pt x="1418" y="281"/>
                    </a:cubicBezTo>
                    <a:cubicBezTo>
                      <a:pt x="1426" y="281"/>
                      <a:pt x="1426" y="281"/>
                      <a:pt x="1426" y="281"/>
                    </a:cubicBezTo>
                    <a:cubicBezTo>
                      <a:pt x="1426" y="338"/>
                      <a:pt x="1426" y="338"/>
                      <a:pt x="1426" y="338"/>
                    </a:cubicBezTo>
                    <a:cubicBezTo>
                      <a:pt x="1439" y="337"/>
                      <a:pt x="1439" y="337"/>
                      <a:pt x="1439" y="337"/>
                    </a:cubicBezTo>
                    <a:cubicBezTo>
                      <a:pt x="1441" y="332"/>
                      <a:pt x="1441" y="332"/>
                      <a:pt x="1441" y="332"/>
                    </a:cubicBezTo>
                    <a:cubicBezTo>
                      <a:pt x="1448" y="331"/>
                      <a:pt x="1448" y="331"/>
                      <a:pt x="1448" y="331"/>
                    </a:cubicBezTo>
                    <a:cubicBezTo>
                      <a:pt x="1450" y="335"/>
                      <a:pt x="1450" y="335"/>
                      <a:pt x="1450" y="335"/>
                    </a:cubicBezTo>
                    <a:cubicBezTo>
                      <a:pt x="1460" y="335"/>
                      <a:pt x="1460" y="335"/>
                      <a:pt x="1460" y="335"/>
                    </a:cubicBezTo>
                    <a:cubicBezTo>
                      <a:pt x="1460" y="410"/>
                      <a:pt x="1460" y="410"/>
                      <a:pt x="1460" y="410"/>
                    </a:cubicBezTo>
                    <a:cubicBezTo>
                      <a:pt x="0" y="410"/>
                      <a:pt x="0" y="410"/>
                      <a:pt x="0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51C768-DDBF-492A-AEE9-FB84566A7AF9}"/>
                </a:ext>
              </a:extLst>
            </p:cNvPr>
            <p:cNvSpPr/>
            <p:nvPr userDrawn="1"/>
          </p:nvSpPr>
          <p:spPr>
            <a:xfrm>
              <a:off x="0" y="6766560"/>
              <a:ext cx="1219200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EFABC03F-8697-4F17-A0D2-BE9A342354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80397" y="2261021"/>
            <a:ext cx="1822927" cy="2991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465303B5-DD85-46D6-83F0-F8F9704B26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23683" y="2242075"/>
            <a:ext cx="1831516" cy="2991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D26D92-7A63-40CE-8102-5A7B5C491A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78A54E-ADE0-4B20-A88C-690FAD663931}"/>
              </a:ext>
            </a:extLst>
          </p:cNvPr>
          <p:cNvSpPr/>
          <p:nvPr userDrawn="1"/>
        </p:nvSpPr>
        <p:spPr>
          <a:xfrm>
            <a:off x="0" y="3429000"/>
            <a:ext cx="12191999" cy="34290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7" r:id="rId12"/>
    <p:sldLayoutId id="2147483688" r:id="rId13"/>
    <p:sldLayoutId id="2147483671" r:id="rId14"/>
    <p:sldLayoutId id="2147483672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gif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963A5-8DE4-3D42-B7FB-686C9248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0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87505-C0D0-A749-9152-32FB6B14CD3A}"/>
              </a:ext>
            </a:extLst>
          </p:cNvPr>
          <p:cNvSpPr txBox="1"/>
          <p:nvPr/>
        </p:nvSpPr>
        <p:spPr>
          <a:xfrm>
            <a:off x="516836" y="662609"/>
            <a:ext cx="5976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 sz="4000" b="1" dirty="0"/>
              <a:t>Smart and Clean Cities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DFE86-C86D-074A-B31B-08DEBAA387E2}"/>
              </a:ext>
            </a:extLst>
          </p:cNvPr>
          <p:cNvSpPr txBox="1"/>
          <p:nvPr/>
        </p:nvSpPr>
        <p:spPr>
          <a:xfrm>
            <a:off x="510210" y="1370495"/>
            <a:ext cx="5976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 sz="2000" b="1" dirty="0"/>
              <a:t>Smart and Clean Cities – building the eco future</a:t>
            </a:r>
          </a:p>
        </p:txBody>
      </p:sp>
    </p:spTree>
    <p:extLst>
      <p:ext uri="{BB962C8B-B14F-4D97-AF65-F5344CB8AC3E}">
        <p14:creationId xmlns:p14="http://schemas.microsoft.com/office/powerpoint/2010/main" val="40040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Sadržaj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46618B-0AAE-4242-AE84-32C91BD13AE5}"/>
              </a:ext>
            </a:extLst>
          </p:cNvPr>
          <p:cNvGrpSpPr/>
          <p:nvPr/>
        </p:nvGrpSpPr>
        <p:grpSpPr>
          <a:xfrm>
            <a:off x="10282542" y="1574534"/>
            <a:ext cx="1207911" cy="1207911"/>
            <a:chOff x="1259632" y="1927684"/>
            <a:chExt cx="2005372" cy="20053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C3081CD-4611-4B32-9D1A-A57187C4A895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E27164-852C-4B25-9E35-BA5BFE38559E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954D88-0230-4058-B011-3D57FB3CEE16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31229E-3833-4096-BDC1-3E488F823937}"/>
              </a:ext>
            </a:extLst>
          </p:cNvPr>
          <p:cNvGrpSpPr/>
          <p:nvPr/>
        </p:nvGrpSpPr>
        <p:grpSpPr>
          <a:xfrm>
            <a:off x="7370427" y="2085911"/>
            <a:ext cx="4424299" cy="4072252"/>
            <a:chOff x="5220072" y="1700808"/>
            <a:chExt cx="3198753" cy="4269366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FBB3AF06-111E-435F-BE9E-326C0C14DD84}"/>
                </a:ext>
              </a:extLst>
            </p:cNvPr>
            <p:cNvSpPr/>
            <p:nvPr/>
          </p:nvSpPr>
          <p:spPr>
            <a:xfrm rot="19958372">
              <a:off x="5765733" y="4695721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49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959C2D-C9E8-40A7-A548-E313B90B96AB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1" name="Up Arrow 3">
                <a:extLst>
                  <a:ext uri="{FF2B5EF4-FFF2-40B4-BE49-F238E27FC236}">
                    <a16:creationId xmlns:a16="http://schemas.microsoft.com/office/drawing/2014/main" id="{2FB32A4F-61AA-4A00-A040-11E7DCD2B8B7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99000">
                    <a:schemeClr val="accent4"/>
                  </a:gs>
                  <a:gs pos="0">
                    <a:schemeClr val="accent4">
                      <a:lumMod val="86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2" name="Flowchart: Data 6">
                <a:extLst>
                  <a:ext uri="{FF2B5EF4-FFF2-40B4-BE49-F238E27FC236}">
                    <a16:creationId xmlns:a16="http://schemas.microsoft.com/office/drawing/2014/main" id="{E2FEC6FB-4840-41AE-A9C2-DF374CD68BAF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2B85A3-92B6-4834-A3D5-5BD2EFAD9CE4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73000"/>
                    </a:schemeClr>
                  </a:gs>
                  <a:gs pos="0">
                    <a:schemeClr val="accent4">
                      <a:lumMod val="94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id="{0C0D678A-6CA8-4CAE-8549-E46655C3C0A1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9E0751-395D-46AA-A20B-C7626D70B24E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62000"/>
                    </a:schemeClr>
                  </a:gs>
                  <a:gs pos="44000">
                    <a:schemeClr val="accent4">
                      <a:lumMod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pic>
          <p:nvPicPr>
            <p:cNvPr id="1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1870F2C-6A28-45BB-BB22-A096766C5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43765"/>
              <a:ext cx="1338808" cy="22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4F59ED-A876-435C-BBDE-F2DF65BA616C}"/>
              </a:ext>
            </a:extLst>
          </p:cNvPr>
          <p:cNvCxnSpPr>
            <a:cxnSpLocks/>
          </p:cNvCxnSpPr>
          <p:nvPr/>
        </p:nvCxnSpPr>
        <p:spPr>
          <a:xfrm flipV="1">
            <a:off x="4995929" y="2154765"/>
            <a:ext cx="5112000" cy="9524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60C6A-2725-4F18-9B49-903BC71D31A7}"/>
              </a:ext>
            </a:extLst>
          </p:cNvPr>
          <p:cNvGrpSpPr/>
          <p:nvPr/>
        </p:nvGrpSpPr>
        <p:grpSpPr>
          <a:xfrm>
            <a:off x="5087397" y="1317276"/>
            <a:ext cx="4828700" cy="480183"/>
            <a:chOff x="6372202" y="2027985"/>
            <a:chExt cx="2835342" cy="4801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A03DC-33D4-4D1B-B671-64158952C7D7}"/>
                </a:ext>
              </a:extLst>
            </p:cNvPr>
            <p:cNvSpPr txBox="1"/>
            <p:nvPr/>
          </p:nvSpPr>
          <p:spPr>
            <a:xfrm>
              <a:off x="6372202" y="2231169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51A0C-8146-4052-9578-8DE094D18260}"/>
                </a:ext>
              </a:extLst>
            </p:cNvPr>
            <p:cNvSpPr txBox="1"/>
            <p:nvPr/>
          </p:nvSpPr>
          <p:spPr>
            <a:xfrm>
              <a:off x="6471240" y="2027985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Uvod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7BEFA-CDBB-456C-A228-76F247C7336B}"/>
              </a:ext>
            </a:extLst>
          </p:cNvPr>
          <p:cNvSpPr/>
          <p:nvPr/>
        </p:nvSpPr>
        <p:spPr>
          <a:xfrm>
            <a:off x="4131834" y="1310017"/>
            <a:ext cx="864096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96C69-57BB-4020-A7E4-AEA66F14144B}"/>
              </a:ext>
            </a:extLst>
          </p:cNvPr>
          <p:cNvCxnSpPr>
            <a:cxnSpLocks/>
          </p:cNvCxnSpPr>
          <p:nvPr/>
        </p:nvCxnSpPr>
        <p:spPr>
          <a:xfrm flipV="1">
            <a:off x="3952191" y="3196071"/>
            <a:ext cx="5112000" cy="9524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AF227-4A78-4C8D-9317-B6FB99C65BD4}"/>
              </a:ext>
            </a:extLst>
          </p:cNvPr>
          <p:cNvGrpSpPr/>
          <p:nvPr/>
        </p:nvGrpSpPr>
        <p:grpSpPr>
          <a:xfrm>
            <a:off x="4303936" y="2358582"/>
            <a:ext cx="4660036" cy="483713"/>
            <a:chOff x="6372201" y="2011203"/>
            <a:chExt cx="2736305" cy="48371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8AE21A-5ABA-41EA-AC70-DC2C5B88A599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8F92B8-050F-4679-ADFB-4C14497ED4EF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Participanti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FE0E524-E3E1-4326-BB9F-05522499E033}"/>
              </a:ext>
            </a:extLst>
          </p:cNvPr>
          <p:cNvSpPr/>
          <p:nvPr/>
        </p:nvSpPr>
        <p:spPr>
          <a:xfrm>
            <a:off x="3158406" y="2351323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9F5020-1E15-40B9-955A-C3E8AF542D8E}"/>
              </a:ext>
            </a:extLst>
          </p:cNvPr>
          <p:cNvCxnSpPr>
            <a:cxnSpLocks/>
          </p:cNvCxnSpPr>
          <p:nvPr/>
        </p:nvCxnSpPr>
        <p:spPr>
          <a:xfrm flipV="1">
            <a:off x="3083213" y="4242343"/>
            <a:ext cx="5112000" cy="9524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CD12C3B-7732-488B-B8FF-09232D7837D6}"/>
              </a:ext>
            </a:extLst>
          </p:cNvPr>
          <p:cNvSpPr/>
          <p:nvPr/>
        </p:nvSpPr>
        <p:spPr>
          <a:xfrm>
            <a:off x="2295398" y="3397595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B9EA280-B170-4190-99ED-22FC57C75483}"/>
              </a:ext>
            </a:extLst>
          </p:cNvPr>
          <p:cNvSpPr/>
          <p:nvPr/>
        </p:nvSpPr>
        <p:spPr>
          <a:xfrm>
            <a:off x="4394085" y="157749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53CB5E-A5D2-F14B-834A-897A7F483BFA}"/>
              </a:ext>
            </a:extLst>
          </p:cNvPr>
          <p:cNvGrpSpPr/>
          <p:nvPr/>
        </p:nvGrpSpPr>
        <p:grpSpPr>
          <a:xfrm>
            <a:off x="3395175" y="3540471"/>
            <a:ext cx="4660036" cy="483713"/>
            <a:chOff x="6372201" y="2011203"/>
            <a:chExt cx="2736305" cy="4837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F5CCFB-E4F3-EB48-A5F9-B35327C0FB46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E3DFDB-7091-4447-A57C-4E18AC09B021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realizacije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1C3899-1804-174A-8095-52CDAEB3FFFC}"/>
              </a:ext>
            </a:extLst>
          </p:cNvPr>
          <p:cNvCxnSpPr>
            <a:cxnSpLocks/>
          </p:cNvCxnSpPr>
          <p:nvPr/>
        </p:nvCxnSpPr>
        <p:spPr>
          <a:xfrm flipV="1">
            <a:off x="2088282" y="5434963"/>
            <a:ext cx="5112000" cy="9524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59F23D7-BC79-1E48-AEE6-F2DFD5FAD168}"/>
              </a:ext>
            </a:extLst>
          </p:cNvPr>
          <p:cNvSpPr/>
          <p:nvPr/>
        </p:nvSpPr>
        <p:spPr>
          <a:xfrm>
            <a:off x="1300467" y="4590215"/>
            <a:ext cx="864000" cy="8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211ED9-C9DF-B04E-94AC-2208046A91A9}"/>
              </a:ext>
            </a:extLst>
          </p:cNvPr>
          <p:cNvGrpSpPr/>
          <p:nvPr/>
        </p:nvGrpSpPr>
        <p:grpSpPr>
          <a:xfrm>
            <a:off x="2400244" y="4733091"/>
            <a:ext cx="4660036" cy="483713"/>
            <a:chOff x="6372201" y="2011203"/>
            <a:chExt cx="2736305" cy="48371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266C6E-A53E-CF46-A043-E86D377DE45D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726B23-806C-094B-AD29-BED2B167D1D8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Zaključak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Donut 8">
            <a:extLst>
              <a:ext uri="{FF2B5EF4-FFF2-40B4-BE49-F238E27FC236}">
                <a16:creationId xmlns:a16="http://schemas.microsoft.com/office/drawing/2014/main" id="{F452FED5-5DCB-4443-AD5D-4F9BCFB9716A}"/>
              </a:ext>
            </a:extLst>
          </p:cNvPr>
          <p:cNvSpPr/>
          <p:nvPr/>
        </p:nvSpPr>
        <p:spPr>
          <a:xfrm>
            <a:off x="1476272" y="4728225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7D5C3C8F-0401-644D-81C7-D3BA02400892}"/>
              </a:ext>
            </a:extLst>
          </p:cNvPr>
          <p:cNvSpPr/>
          <p:nvPr/>
        </p:nvSpPr>
        <p:spPr>
          <a:xfrm>
            <a:off x="3354568" y="2499642"/>
            <a:ext cx="423322" cy="602383"/>
          </a:xfrm>
          <a:custGeom>
            <a:avLst/>
            <a:gdLst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21457 w 3349545"/>
              <a:gd name="connsiteY6" fmla="*/ 1457816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17400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49545" h="6793483">
                <a:moveTo>
                  <a:pt x="2710028" y="4715366"/>
                </a:moveTo>
                <a:cubicBezTo>
                  <a:pt x="2666485" y="4721716"/>
                  <a:pt x="2663764" y="4719902"/>
                  <a:pt x="2641993" y="4726252"/>
                </a:cubicBezTo>
                <a:cubicBezTo>
                  <a:pt x="2599357" y="4741673"/>
                  <a:pt x="2605707" y="4778867"/>
                  <a:pt x="2587564" y="4805174"/>
                </a:cubicBezTo>
                <a:lnTo>
                  <a:pt x="2791671" y="4791567"/>
                </a:lnTo>
                <a:cubicBezTo>
                  <a:pt x="2764457" y="4766167"/>
                  <a:pt x="2759013" y="4724437"/>
                  <a:pt x="2710028" y="4715366"/>
                </a:cubicBezTo>
                <a:close/>
                <a:moveTo>
                  <a:pt x="1613293" y="1261872"/>
                </a:moveTo>
                <a:cubicBezTo>
                  <a:pt x="1619643" y="1326279"/>
                  <a:pt x="1625993" y="1377081"/>
                  <a:pt x="1632343" y="1441488"/>
                </a:cubicBezTo>
                <a:cubicBezTo>
                  <a:pt x="1554329" y="1668273"/>
                  <a:pt x="1440937" y="2061066"/>
                  <a:pt x="1436400" y="2170830"/>
                </a:cubicBezTo>
                <a:lnTo>
                  <a:pt x="1403743" y="2853908"/>
                </a:lnTo>
                <a:lnTo>
                  <a:pt x="1452728" y="2772266"/>
                </a:lnTo>
                <a:cubicBezTo>
                  <a:pt x="1451367" y="2646173"/>
                  <a:pt x="1533918" y="2139080"/>
                  <a:pt x="1588800" y="2018430"/>
                </a:cubicBezTo>
                <a:cubicBezTo>
                  <a:pt x="1657289" y="1829745"/>
                  <a:pt x="1700832" y="1593888"/>
                  <a:pt x="1692214" y="1504080"/>
                </a:cubicBezTo>
                <a:lnTo>
                  <a:pt x="1735757" y="1460537"/>
                </a:lnTo>
                <a:cubicBezTo>
                  <a:pt x="1699471" y="1397037"/>
                  <a:pt x="1649577" y="1360752"/>
                  <a:pt x="1656834" y="1275480"/>
                </a:cubicBezTo>
                <a:cubicBezTo>
                  <a:pt x="1638692" y="1271851"/>
                  <a:pt x="1631435" y="1265501"/>
                  <a:pt x="1613293" y="1261872"/>
                </a:cubicBezTo>
                <a:close/>
                <a:moveTo>
                  <a:pt x="1821237" y="16"/>
                </a:moveTo>
                <a:cubicBezTo>
                  <a:pt x="1902601" y="820"/>
                  <a:pt x="1981308" y="30991"/>
                  <a:pt x="2081275" y="68603"/>
                </a:cubicBezTo>
                <a:lnTo>
                  <a:pt x="2243329" y="345059"/>
                </a:lnTo>
                <a:cubicBezTo>
                  <a:pt x="2257843" y="479572"/>
                  <a:pt x="2253309" y="578709"/>
                  <a:pt x="2235166" y="680565"/>
                </a:cubicBezTo>
                <a:cubicBezTo>
                  <a:pt x="2348328" y="681421"/>
                  <a:pt x="2277253" y="819211"/>
                  <a:pt x="2244664" y="845493"/>
                </a:cubicBezTo>
                <a:cubicBezTo>
                  <a:pt x="2233607" y="898372"/>
                  <a:pt x="2215464" y="930894"/>
                  <a:pt x="2213804" y="971604"/>
                </a:cubicBezTo>
                <a:lnTo>
                  <a:pt x="2233515" y="1080381"/>
                </a:lnTo>
                <a:cubicBezTo>
                  <a:pt x="2132672" y="1456957"/>
                  <a:pt x="1871779" y="1485947"/>
                  <a:pt x="1803793" y="1485029"/>
                </a:cubicBezTo>
                <a:cubicBezTo>
                  <a:pt x="1790185" y="1516779"/>
                  <a:pt x="1809236" y="1548530"/>
                  <a:pt x="1811957" y="1580280"/>
                </a:cubicBezTo>
                <a:lnTo>
                  <a:pt x="1782021" y="1672808"/>
                </a:lnTo>
                <a:lnTo>
                  <a:pt x="1809236" y="1993937"/>
                </a:lnTo>
                <a:cubicBezTo>
                  <a:pt x="1958007" y="1732680"/>
                  <a:pt x="2071401" y="1476865"/>
                  <a:pt x="2247386" y="1204723"/>
                </a:cubicBezTo>
                <a:cubicBezTo>
                  <a:pt x="2235885" y="1177294"/>
                  <a:pt x="2235134" y="1142364"/>
                  <a:pt x="2234169" y="1083988"/>
                </a:cubicBezTo>
                <a:lnTo>
                  <a:pt x="2240145" y="1116970"/>
                </a:lnTo>
                <a:cubicBezTo>
                  <a:pt x="2276131" y="1174419"/>
                  <a:pt x="2339691" y="1240503"/>
                  <a:pt x="2394343" y="1275480"/>
                </a:cubicBezTo>
                <a:cubicBezTo>
                  <a:pt x="2481651" y="1329506"/>
                  <a:pt x="3086039" y="1853286"/>
                  <a:pt x="3090566" y="1914656"/>
                </a:cubicBezTo>
                <a:lnTo>
                  <a:pt x="3055599" y="2631573"/>
                </a:lnTo>
                <a:cubicBezTo>
                  <a:pt x="3062103" y="2695757"/>
                  <a:pt x="3076771" y="2800763"/>
                  <a:pt x="3066946" y="2864947"/>
                </a:cubicBezTo>
                <a:lnTo>
                  <a:pt x="2926151" y="3411134"/>
                </a:lnTo>
                <a:cubicBezTo>
                  <a:pt x="2929352" y="3458032"/>
                  <a:pt x="2951603" y="3491322"/>
                  <a:pt x="2941196" y="3532777"/>
                </a:cubicBezTo>
                <a:cubicBezTo>
                  <a:pt x="2866605" y="3823490"/>
                  <a:pt x="2819228" y="4108761"/>
                  <a:pt x="2758244" y="4396753"/>
                </a:cubicBezTo>
                <a:cubicBezTo>
                  <a:pt x="2761394" y="4477385"/>
                  <a:pt x="2756379" y="4479098"/>
                  <a:pt x="2707821" y="4516187"/>
                </a:cubicBezTo>
                <a:cubicBezTo>
                  <a:pt x="2707821" y="4574278"/>
                  <a:pt x="2680607" y="4607877"/>
                  <a:pt x="2713264" y="4633311"/>
                </a:cubicBezTo>
                <a:cubicBezTo>
                  <a:pt x="2797662" y="4643495"/>
                  <a:pt x="2849403" y="4740766"/>
                  <a:pt x="2873930" y="4778164"/>
                </a:cubicBezTo>
                <a:lnTo>
                  <a:pt x="3309873" y="4773183"/>
                </a:lnTo>
                <a:cubicBezTo>
                  <a:pt x="3362179" y="4774570"/>
                  <a:pt x="3354613" y="5399162"/>
                  <a:pt x="3333441" y="5729842"/>
                </a:cubicBezTo>
                <a:cubicBezTo>
                  <a:pt x="3303437" y="5759983"/>
                  <a:pt x="3194512" y="5937081"/>
                  <a:pt x="3003943" y="5885579"/>
                </a:cubicBezTo>
                <a:cubicBezTo>
                  <a:pt x="2983986" y="5910980"/>
                  <a:pt x="2983078" y="5936379"/>
                  <a:pt x="2954957" y="5950894"/>
                </a:cubicBezTo>
                <a:cubicBezTo>
                  <a:pt x="2918671" y="5951802"/>
                  <a:pt x="2906879" y="5947265"/>
                  <a:pt x="2884200" y="5945450"/>
                </a:cubicBezTo>
                <a:cubicBezTo>
                  <a:pt x="2881799" y="5927645"/>
                  <a:pt x="2888584" y="5915965"/>
                  <a:pt x="2879295" y="5916148"/>
                </a:cubicBezTo>
                <a:lnTo>
                  <a:pt x="2863712" y="5920497"/>
                </a:lnTo>
                <a:lnTo>
                  <a:pt x="2487641" y="5978622"/>
                </a:lnTo>
                <a:cubicBezTo>
                  <a:pt x="2425100" y="6192023"/>
                  <a:pt x="2335344" y="6484345"/>
                  <a:pt x="2210210" y="6651482"/>
                </a:cubicBezTo>
                <a:cubicBezTo>
                  <a:pt x="2165367" y="6704131"/>
                  <a:pt x="1949073" y="6800321"/>
                  <a:pt x="1928722" y="6793099"/>
                </a:cubicBezTo>
                <a:cubicBezTo>
                  <a:pt x="1830254" y="6750138"/>
                  <a:pt x="1805265" y="6728949"/>
                  <a:pt x="1818375" y="6601624"/>
                </a:cubicBezTo>
                <a:cubicBezTo>
                  <a:pt x="1812402" y="6562891"/>
                  <a:pt x="1958828" y="6295557"/>
                  <a:pt x="2029055" y="6142524"/>
                </a:cubicBezTo>
                <a:cubicBezTo>
                  <a:pt x="2029808" y="6086521"/>
                  <a:pt x="2038726" y="6046845"/>
                  <a:pt x="2031314" y="5974514"/>
                </a:cubicBezTo>
                <a:cubicBezTo>
                  <a:pt x="1921002" y="5973299"/>
                  <a:pt x="1788918" y="5996576"/>
                  <a:pt x="1689492" y="5949097"/>
                </a:cubicBezTo>
                <a:cubicBezTo>
                  <a:pt x="1572659" y="6004193"/>
                  <a:pt x="1510254" y="6037517"/>
                  <a:pt x="1385257" y="6100778"/>
                </a:cubicBezTo>
                <a:cubicBezTo>
                  <a:pt x="1299609" y="6133282"/>
                  <a:pt x="1257504" y="6119520"/>
                  <a:pt x="1166414" y="6116645"/>
                </a:cubicBezTo>
                <a:cubicBezTo>
                  <a:pt x="1082614" y="6114488"/>
                  <a:pt x="1050523" y="6057904"/>
                  <a:pt x="1045644" y="5995875"/>
                </a:cubicBezTo>
                <a:cubicBezTo>
                  <a:pt x="1040492" y="5931536"/>
                  <a:pt x="1239446" y="5807326"/>
                  <a:pt x="1435681" y="5734822"/>
                </a:cubicBezTo>
                <a:cubicBezTo>
                  <a:pt x="1486498" y="5701668"/>
                  <a:pt x="1542759" y="5581431"/>
                  <a:pt x="1481997" y="5531948"/>
                </a:cubicBezTo>
                <a:cubicBezTo>
                  <a:pt x="1434911" y="5321781"/>
                  <a:pt x="1311625" y="4657138"/>
                  <a:pt x="1264539" y="4136728"/>
                </a:cubicBezTo>
                <a:cubicBezTo>
                  <a:pt x="1258583" y="4049693"/>
                  <a:pt x="1168261" y="3946331"/>
                  <a:pt x="1173191" y="3908282"/>
                </a:cubicBezTo>
                <a:lnTo>
                  <a:pt x="1266799" y="3338939"/>
                </a:lnTo>
                <a:lnTo>
                  <a:pt x="950753" y="3192290"/>
                </a:lnTo>
                <a:cubicBezTo>
                  <a:pt x="736685" y="3245486"/>
                  <a:pt x="623309" y="3151726"/>
                  <a:pt x="512655" y="3096065"/>
                </a:cubicBezTo>
                <a:cubicBezTo>
                  <a:pt x="481796" y="3061697"/>
                  <a:pt x="532578" y="3030048"/>
                  <a:pt x="485389" y="2992957"/>
                </a:cubicBezTo>
                <a:cubicBezTo>
                  <a:pt x="431371" y="2964083"/>
                  <a:pt x="396403" y="2995080"/>
                  <a:pt x="364157" y="2985256"/>
                </a:cubicBezTo>
                <a:cubicBezTo>
                  <a:pt x="333450" y="2975551"/>
                  <a:pt x="321796" y="2935912"/>
                  <a:pt x="312861" y="2907157"/>
                </a:cubicBezTo>
                <a:lnTo>
                  <a:pt x="0" y="2760045"/>
                </a:lnTo>
                <a:cubicBezTo>
                  <a:pt x="109593" y="2494594"/>
                  <a:pt x="303550" y="1986937"/>
                  <a:pt x="328778" y="1963693"/>
                </a:cubicBezTo>
                <a:cubicBezTo>
                  <a:pt x="374084" y="1918748"/>
                  <a:pt x="843933" y="2173157"/>
                  <a:pt x="1109675" y="2286054"/>
                </a:cubicBezTo>
                <a:cubicBezTo>
                  <a:pt x="1167903" y="2280559"/>
                  <a:pt x="1133602" y="2168930"/>
                  <a:pt x="1183666" y="2122614"/>
                </a:cubicBezTo>
                <a:cubicBezTo>
                  <a:pt x="1174287" y="2072054"/>
                  <a:pt x="1154022" y="2016051"/>
                  <a:pt x="1204514" y="1954605"/>
                </a:cubicBezTo>
                <a:cubicBezTo>
                  <a:pt x="1153594" y="1842358"/>
                  <a:pt x="1227860" y="1561384"/>
                  <a:pt x="1239533" y="1364773"/>
                </a:cubicBezTo>
                <a:cubicBezTo>
                  <a:pt x="1265497" y="1263600"/>
                  <a:pt x="1462913" y="1205973"/>
                  <a:pt x="1597734" y="1208214"/>
                </a:cubicBezTo>
                <a:cubicBezTo>
                  <a:pt x="1578839" y="1125749"/>
                  <a:pt x="1464332" y="880702"/>
                  <a:pt x="1444564" y="769294"/>
                </a:cubicBezTo>
                <a:cubicBezTo>
                  <a:pt x="1419352" y="627951"/>
                  <a:pt x="1349110" y="456228"/>
                  <a:pt x="1381151" y="327499"/>
                </a:cubicBezTo>
                <a:cubicBezTo>
                  <a:pt x="1383822" y="298949"/>
                  <a:pt x="1462689" y="109836"/>
                  <a:pt x="1666746" y="35022"/>
                </a:cubicBezTo>
                <a:cubicBezTo>
                  <a:pt x="1722644" y="9624"/>
                  <a:pt x="1772419" y="-466"/>
                  <a:pt x="1821237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53" name="Parallelogram 30">
            <a:extLst>
              <a:ext uri="{FF2B5EF4-FFF2-40B4-BE49-F238E27FC236}">
                <a16:creationId xmlns:a16="http://schemas.microsoft.com/office/drawing/2014/main" id="{FCF25E42-8880-FB44-AB25-B89AA935A26C}"/>
              </a:ext>
            </a:extLst>
          </p:cNvPr>
          <p:cNvSpPr/>
          <p:nvPr/>
        </p:nvSpPr>
        <p:spPr>
          <a:xfrm flipH="1">
            <a:off x="2465344" y="3553844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4F59ED-A876-435C-BBDE-F2DF65BA616C}"/>
              </a:ext>
            </a:extLst>
          </p:cNvPr>
          <p:cNvCxnSpPr>
            <a:cxnSpLocks/>
          </p:cNvCxnSpPr>
          <p:nvPr/>
        </p:nvCxnSpPr>
        <p:spPr>
          <a:xfrm flipV="1">
            <a:off x="3952191" y="1071109"/>
            <a:ext cx="5112000" cy="9524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60C6A-2725-4F18-9B49-903BC71D31A7}"/>
              </a:ext>
            </a:extLst>
          </p:cNvPr>
          <p:cNvGrpSpPr/>
          <p:nvPr/>
        </p:nvGrpSpPr>
        <p:grpSpPr>
          <a:xfrm>
            <a:off x="4043657" y="216838"/>
            <a:ext cx="4660036" cy="496965"/>
            <a:chOff x="6372201" y="2011203"/>
            <a:chExt cx="2736305" cy="4969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A03DC-33D4-4D1B-B671-64158952C7D7}"/>
                </a:ext>
              </a:extLst>
            </p:cNvPr>
            <p:cNvSpPr txBox="1"/>
            <p:nvPr/>
          </p:nvSpPr>
          <p:spPr>
            <a:xfrm>
              <a:off x="6372202" y="2231169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51A0C-8146-4052-9578-8DE094D18260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7BEFA-CDBB-456C-A228-76F247C7336B}"/>
              </a:ext>
            </a:extLst>
          </p:cNvPr>
          <p:cNvSpPr/>
          <p:nvPr/>
        </p:nvSpPr>
        <p:spPr>
          <a:xfrm>
            <a:off x="3088096" y="226361"/>
            <a:ext cx="864096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B9EA280-B170-4190-99ED-22FC57C75483}"/>
              </a:ext>
            </a:extLst>
          </p:cNvPr>
          <p:cNvSpPr/>
          <p:nvPr/>
        </p:nvSpPr>
        <p:spPr>
          <a:xfrm>
            <a:off x="3350347" y="493835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188A5-012E-5C4B-A498-ED1C888DEC5C}"/>
              </a:ext>
            </a:extLst>
          </p:cNvPr>
          <p:cNvSpPr txBox="1"/>
          <p:nvPr/>
        </p:nvSpPr>
        <p:spPr>
          <a:xfrm>
            <a:off x="332322" y="1993270"/>
            <a:ext cx="7468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RS" u="sng" dirty="0"/>
          </a:p>
          <a:p>
            <a:pPr marL="285750" indent="-285750">
              <a:buFontTx/>
              <a:buChar char="-"/>
            </a:pPr>
            <a:r>
              <a:rPr lang="en-RS" u="sng" dirty="0"/>
              <a:t>Horizon 2020 poziv</a:t>
            </a:r>
            <a:r>
              <a:rPr lang="en-RS" dirty="0"/>
              <a:t>: Building a Low-Carbon Climate-Resilient Future: Cities as climate-resilient, connected multimodal nodes for smart and clean mobility </a:t>
            </a:r>
          </a:p>
          <a:p>
            <a:pPr marL="285750" indent="-285750">
              <a:buFontTx/>
              <a:buChar char="-"/>
            </a:pPr>
            <a:endParaRPr lang="en-RS" dirty="0"/>
          </a:p>
          <a:p>
            <a:pPr marL="285750" indent="-285750">
              <a:buFontTx/>
              <a:buChar char="-"/>
            </a:pPr>
            <a:r>
              <a:rPr lang="en-RS" u="sng" dirty="0"/>
              <a:t>Motivacija</a:t>
            </a:r>
          </a:p>
          <a:p>
            <a:pPr marL="285750" indent="-285750">
              <a:buFontTx/>
              <a:buChar char="-"/>
            </a:pPr>
            <a:endParaRPr lang="en-RS" u="sng" dirty="0"/>
          </a:p>
          <a:p>
            <a:pPr marL="285750" indent="-285750">
              <a:buFontTx/>
              <a:buChar char="-"/>
            </a:pPr>
            <a:endParaRPr lang="en-RS" u="sng" dirty="0"/>
          </a:p>
          <a:p>
            <a:pPr marL="285750" indent="-285750">
              <a:buFontTx/>
              <a:buChar char="-"/>
            </a:pPr>
            <a:r>
              <a:rPr lang="en-RS" u="sng" dirty="0"/>
              <a:t>Kako su zamišljeni pametni eko gradovi? </a:t>
            </a:r>
          </a:p>
          <a:p>
            <a:pPr marL="285750" indent="-285750">
              <a:buFontTx/>
              <a:buChar char="-"/>
            </a:pPr>
            <a:endParaRPr lang="en-RS" dirty="0"/>
          </a:p>
          <a:p>
            <a:pPr marL="285750" indent="-285750">
              <a:buFontTx/>
              <a:buChar char="-"/>
            </a:pPr>
            <a:endParaRPr lang="en-RS" dirty="0"/>
          </a:p>
        </p:txBody>
      </p:sp>
      <p:pic>
        <p:nvPicPr>
          <p:cNvPr id="29" name="Picture 28" descr="A picture containing table, toy, sitting, man&#10;&#10;Description automatically generated">
            <a:extLst>
              <a:ext uri="{FF2B5EF4-FFF2-40B4-BE49-F238E27FC236}">
                <a16:creationId xmlns:a16="http://schemas.microsoft.com/office/drawing/2014/main" id="{A0AA9BC8-97AA-F64D-8E95-DE6AF86F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979882"/>
            <a:ext cx="5836456" cy="38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1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Participanti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60C6A-2725-4F18-9B49-903BC71D31A7}"/>
              </a:ext>
            </a:extLst>
          </p:cNvPr>
          <p:cNvGrpSpPr/>
          <p:nvPr/>
        </p:nvGrpSpPr>
        <p:grpSpPr>
          <a:xfrm>
            <a:off x="4043657" y="216838"/>
            <a:ext cx="4660036" cy="496965"/>
            <a:chOff x="6372201" y="2011203"/>
            <a:chExt cx="2736305" cy="4969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A03DC-33D4-4D1B-B671-64158952C7D7}"/>
                </a:ext>
              </a:extLst>
            </p:cNvPr>
            <p:cNvSpPr txBox="1"/>
            <p:nvPr/>
          </p:nvSpPr>
          <p:spPr>
            <a:xfrm>
              <a:off x="6372202" y="2231169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51A0C-8146-4052-9578-8DE094D18260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05BF58-4FF7-F64F-8D71-8F8EBD148349}"/>
              </a:ext>
            </a:extLst>
          </p:cNvPr>
          <p:cNvCxnSpPr>
            <a:cxnSpLocks/>
          </p:cNvCxnSpPr>
          <p:nvPr/>
        </p:nvCxnSpPr>
        <p:spPr>
          <a:xfrm flipV="1">
            <a:off x="3636309" y="1089938"/>
            <a:ext cx="5112000" cy="9524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B2F7A4-A1E1-2C49-9061-CF765C1ACF98}"/>
              </a:ext>
            </a:extLst>
          </p:cNvPr>
          <p:cNvSpPr/>
          <p:nvPr/>
        </p:nvSpPr>
        <p:spPr>
          <a:xfrm>
            <a:off x="2842524" y="245190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2" name="Picture 21" descr="A picture containing flower&#10;&#10;Description automatically generated">
            <a:extLst>
              <a:ext uri="{FF2B5EF4-FFF2-40B4-BE49-F238E27FC236}">
                <a16:creationId xmlns:a16="http://schemas.microsoft.com/office/drawing/2014/main" id="{8CCCD094-7142-964D-AA5C-48405DED8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04" y="1512569"/>
            <a:ext cx="2319440" cy="2319440"/>
          </a:xfrm>
          <a:prstGeom prst="rect">
            <a:avLst/>
          </a:prstGeom>
        </p:spPr>
      </p:pic>
      <p:pic>
        <p:nvPicPr>
          <p:cNvPr id="28" name="Picture 27" descr="A close up of a clock&#10;&#10;Description automatically generated">
            <a:extLst>
              <a:ext uri="{FF2B5EF4-FFF2-40B4-BE49-F238E27FC236}">
                <a16:creationId xmlns:a16="http://schemas.microsoft.com/office/drawing/2014/main" id="{C205CE9B-F02C-F644-9EE0-21B5A3C26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80" y="2046678"/>
            <a:ext cx="2834180" cy="951004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3D92F1-1D88-654B-A460-CC9F87370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679" y="3667596"/>
            <a:ext cx="2153458" cy="2153458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AA85919-EB5F-2046-81EE-FE8D20A40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37" y="3876040"/>
            <a:ext cx="1903342" cy="1903342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5504D4-EC16-E744-A4C3-8F9C0EAB7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7" y="2961640"/>
            <a:ext cx="3251200" cy="1828800"/>
          </a:xfrm>
          <a:prstGeom prst="rect">
            <a:avLst/>
          </a:prstGeom>
        </p:spPr>
      </p:pic>
      <p:pic>
        <p:nvPicPr>
          <p:cNvPr id="37" name="Picture 36" descr="A picture containing table&#10;&#10;Description automatically generated">
            <a:extLst>
              <a:ext uri="{FF2B5EF4-FFF2-40B4-BE49-F238E27FC236}">
                <a16:creationId xmlns:a16="http://schemas.microsoft.com/office/drawing/2014/main" id="{BCBA442B-7497-E640-AD44-E31176309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1" y="4498340"/>
            <a:ext cx="3251200" cy="170180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E23E4711-8F82-4D4E-B81D-50252717E7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37" y="1486015"/>
            <a:ext cx="1320800" cy="1536700"/>
          </a:xfrm>
          <a:prstGeom prst="rect">
            <a:avLst/>
          </a:prstGeom>
        </p:spPr>
      </p:pic>
      <p:sp>
        <p:nvSpPr>
          <p:cNvPr id="40" name="Freeform 6">
            <a:extLst>
              <a:ext uri="{FF2B5EF4-FFF2-40B4-BE49-F238E27FC236}">
                <a16:creationId xmlns:a16="http://schemas.microsoft.com/office/drawing/2014/main" id="{3A91D2E9-AD8E-2144-B202-D63067F331D8}"/>
              </a:ext>
            </a:extLst>
          </p:cNvPr>
          <p:cNvSpPr/>
          <p:nvPr/>
        </p:nvSpPr>
        <p:spPr>
          <a:xfrm>
            <a:off x="3046238" y="371311"/>
            <a:ext cx="423322" cy="602383"/>
          </a:xfrm>
          <a:custGeom>
            <a:avLst/>
            <a:gdLst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21457 w 3349545"/>
              <a:gd name="connsiteY6" fmla="*/ 1457816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17400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49545" h="6793483">
                <a:moveTo>
                  <a:pt x="2710028" y="4715366"/>
                </a:moveTo>
                <a:cubicBezTo>
                  <a:pt x="2666485" y="4721716"/>
                  <a:pt x="2663764" y="4719902"/>
                  <a:pt x="2641993" y="4726252"/>
                </a:cubicBezTo>
                <a:cubicBezTo>
                  <a:pt x="2599357" y="4741673"/>
                  <a:pt x="2605707" y="4778867"/>
                  <a:pt x="2587564" y="4805174"/>
                </a:cubicBezTo>
                <a:lnTo>
                  <a:pt x="2791671" y="4791567"/>
                </a:lnTo>
                <a:cubicBezTo>
                  <a:pt x="2764457" y="4766167"/>
                  <a:pt x="2759013" y="4724437"/>
                  <a:pt x="2710028" y="4715366"/>
                </a:cubicBezTo>
                <a:close/>
                <a:moveTo>
                  <a:pt x="1613293" y="1261872"/>
                </a:moveTo>
                <a:cubicBezTo>
                  <a:pt x="1619643" y="1326279"/>
                  <a:pt x="1625993" y="1377081"/>
                  <a:pt x="1632343" y="1441488"/>
                </a:cubicBezTo>
                <a:cubicBezTo>
                  <a:pt x="1554329" y="1668273"/>
                  <a:pt x="1440937" y="2061066"/>
                  <a:pt x="1436400" y="2170830"/>
                </a:cubicBezTo>
                <a:lnTo>
                  <a:pt x="1403743" y="2853908"/>
                </a:lnTo>
                <a:lnTo>
                  <a:pt x="1452728" y="2772266"/>
                </a:lnTo>
                <a:cubicBezTo>
                  <a:pt x="1451367" y="2646173"/>
                  <a:pt x="1533918" y="2139080"/>
                  <a:pt x="1588800" y="2018430"/>
                </a:cubicBezTo>
                <a:cubicBezTo>
                  <a:pt x="1657289" y="1829745"/>
                  <a:pt x="1700832" y="1593888"/>
                  <a:pt x="1692214" y="1504080"/>
                </a:cubicBezTo>
                <a:lnTo>
                  <a:pt x="1735757" y="1460537"/>
                </a:lnTo>
                <a:cubicBezTo>
                  <a:pt x="1699471" y="1397037"/>
                  <a:pt x="1649577" y="1360752"/>
                  <a:pt x="1656834" y="1275480"/>
                </a:cubicBezTo>
                <a:cubicBezTo>
                  <a:pt x="1638692" y="1271851"/>
                  <a:pt x="1631435" y="1265501"/>
                  <a:pt x="1613293" y="1261872"/>
                </a:cubicBezTo>
                <a:close/>
                <a:moveTo>
                  <a:pt x="1821237" y="16"/>
                </a:moveTo>
                <a:cubicBezTo>
                  <a:pt x="1902601" y="820"/>
                  <a:pt x="1981308" y="30991"/>
                  <a:pt x="2081275" y="68603"/>
                </a:cubicBezTo>
                <a:lnTo>
                  <a:pt x="2243329" y="345059"/>
                </a:lnTo>
                <a:cubicBezTo>
                  <a:pt x="2257843" y="479572"/>
                  <a:pt x="2253309" y="578709"/>
                  <a:pt x="2235166" y="680565"/>
                </a:cubicBezTo>
                <a:cubicBezTo>
                  <a:pt x="2348328" y="681421"/>
                  <a:pt x="2277253" y="819211"/>
                  <a:pt x="2244664" y="845493"/>
                </a:cubicBezTo>
                <a:cubicBezTo>
                  <a:pt x="2233607" y="898372"/>
                  <a:pt x="2215464" y="930894"/>
                  <a:pt x="2213804" y="971604"/>
                </a:cubicBezTo>
                <a:lnTo>
                  <a:pt x="2233515" y="1080381"/>
                </a:lnTo>
                <a:cubicBezTo>
                  <a:pt x="2132672" y="1456957"/>
                  <a:pt x="1871779" y="1485947"/>
                  <a:pt x="1803793" y="1485029"/>
                </a:cubicBezTo>
                <a:cubicBezTo>
                  <a:pt x="1790185" y="1516779"/>
                  <a:pt x="1809236" y="1548530"/>
                  <a:pt x="1811957" y="1580280"/>
                </a:cubicBezTo>
                <a:lnTo>
                  <a:pt x="1782021" y="1672808"/>
                </a:lnTo>
                <a:lnTo>
                  <a:pt x="1809236" y="1993937"/>
                </a:lnTo>
                <a:cubicBezTo>
                  <a:pt x="1958007" y="1732680"/>
                  <a:pt x="2071401" y="1476865"/>
                  <a:pt x="2247386" y="1204723"/>
                </a:cubicBezTo>
                <a:cubicBezTo>
                  <a:pt x="2235885" y="1177294"/>
                  <a:pt x="2235134" y="1142364"/>
                  <a:pt x="2234169" y="1083988"/>
                </a:cubicBezTo>
                <a:lnTo>
                  <a:pt x="2240145" y="1116970"/>
                </a:lnTo>
                <a:cubicBezTo>
                  <a:pt x="2276131" y="1174419"/>
                  <a:pt x="2339691" y="1240503"/>
                  <a:pt x="2394343" y="1275480"/>
                </a:cubicBezTo>
                <a:cubicBezTo>
                  <a:pt x="2481651" y="1329506"/>
                  <a:pt x="3086039" y="1853286"/>
                  <a:pt x="3090566" y="1914656"/>
                </a:cubicBezTo>
                <a:lnTo>
                  <a:pt x="3055599" y="2631573"/>
                </a:lnTo>
                <a:cubicBezTo>
                  <a:pt x="3062103" y="2695757"/>
                  <a:pt x="3076771" y="2800763"/>
                  <a:pt x="3066946" y="2864947"/>
                </a:cubicBezTo>
                <a:lnTo>
                  <a:pt x="2926151" y="3411134"/>
                </a:lnTo>
                <a:cubicBezTo>
                  <a:pt x="2929352" y="3458032"/>
                  <a:pt x="2951603" y="3491322"/>
                  <a:pt x="2941196" y="3532777"/>
                </a:cubicBezTo>
                <a:cubicBezTo>
                  <a:pt x="2866605" y="3823490"/>
                  <a:pt x="2819228" y="4108761"/>
                  <a:pt x="2758244" y="4396753"/>
                </a:cubicBezTo>
                <a:cubicBezTo>
                  <a:pt x="2761394" y="4477385"/>
                  <a:pt x="2756379" y="4479098"/>
                  <a:pt x="2707821" y="4516187"/>
                </a:cubicBezTo>
                <a:cubicBezTo>
                  <a:pt x="2707821" y="4574278"/>
                  <a:pt x="2680607" y="4607877"/>
                  <a:pt x="2713264" y="4633311"/>
                </a:cubicBezTo>
                <a:cubicBezTo>
                  <a:pt x="2797662" y="4643495"/>
                  <a:pt x="2849403" y="4740766"/>
                  <a:pt x="2873930" y="4778164"/>
                </a:cubicBezTo>
                <a:lnTo>
                  <a:pt x="3309873" y="4773183"/>
                </a:lnTo>
                <a:cubicBezTo>
                  <a:pt x="3362179" y="4774570"/>
                  <a:pt x="3354613" y="5399162"/>
                  <a:pt x="3333441" y="5729842"/>
                </a:cubicBezTo>
                <a:cubicBezTo>
                  <a:pt x="3303437" y="5759983"/>
                  <a:pt x="3194512" y="5937081"/>
                  <a:pt x="3003943" y="5885579"/>
                </a:cubicBezTo>
                <a:cubicBezTo>
                  <a:pt x="2983986" y="5910980"/>
                  <a:pt x="2983078" y="5936379"/>
                  <a:pt x="2954957" y="5950894"/>
                </a:cubicBezTo>
                <a:cubicBezTo>
                  <a:pt x="2918671" y="5951802"/>
                  <a:pt x="2906879" y="5947265"/>
                  <a:pt x="2884200" y="5945450"/>
                </a:cubicBezTo>
                <a:cubicBezTo>
                  <a:pt x="2881799" y="5927645"/>
                  <a:pt x="2888584" y="5915965"/>
                  <a:pt x="2879295" y="5916148"/>
                </a:cubicBezTo>
                <a:lnTo>
                  <a:pt x="2863712" y="5920497"/>
                </a:lnTo>
                <a:lnTo>
                  <a:pt x="2487641" y="5978622"/>
                </a:lnTo>
                <a:cubicBezTo>
                  <a:pt x="2425100" y="6192023"/>
                  <a:pt x="2335344" y="6484345"/>
                  <a:pt x="2210210" y="6651482"/>
                </a:cubicBezTo>
                <a:cubicBezTo>
                  <a:pt x="2165367" y="6704131"/>
                  <a:pt x="1949073" y="6800321"/>
                  <a:pt x="1928722" y="6793099"/>
                </a:cubicBezTo>
                <a:cubicBezTo>
                  <a:pt x="1830254" y="6750138"/>
                  <a:pt x="1805265" y="6728949"/>
                  <a:pt x="1818375" y="6601624"/>
                </a:cubicBezTo>
                <a:cubicBezTo>
                  <a:pt x="1812402" y="6562891"/>
                  <a:pt x="1958828" y="6295557"/>
                  <a:pt x="2029055" y="6142524"/>
                </a:cubicBezTo>
                <a:cubicBezTo>
                  <a:pt x="2029808" y="6086521"/>
                  <a:pt x="2038726" y="6046845"/>
                  <a:pt x="2031314" y="5974514"/>
                </a:cubicBezTo>
                <a:cubicBezTo>
                  <a:pt x="1921002" y="5973299"/>
                  <a:pt x="1788918" y="5996576"/>
                  <a:pt x="1689492" y="5949097"/>
                </a:cubicBezTo>
                <a:cubicBezTo>
                  <a:pt x="1572659" y="6004193"/>
                  <a:pt x="1510254" y="6037517"/>
                  <a:pt x="1385257" y="6100778"/>
                </a:cubicBezTo>
                <a:cubicBezTo>
                  <a:pt x="1299609" y="6133282"/>
                  <a:pt x="1257504" y="6119520"/>
                  <a:pt x="1166414" y="6116645"/>
                </a:cubicBezTo>
                <a:cubicBezTo>
                  <a:pt x="1082614" y="6114488"/>
                  <a:pt x="1050523" y="6057904"/>
                  <a:pt x="1045644" y="5995875"/>
                </a:cubicBezTo>
                <a:cubicBezTo>
                  <a:pt x="1040492" y="5931536"/>
                  <a:pt x="1239446" y="5807326"/>
                  <a:pt x="1435681" y="5734822"/>
                </a:cubicBezTo>
                <a:cubicBezTo>
                  <a:pt x="1486498" y="5701668"/>
                  <a:pt x="1542759" y="5581431"/>
                  <a:pt x="1481997" y="5531948"/>
                </a:cubicBezTo>
                <a:cubicBezTo>
                  <a:pt x="1434911" y="5321781"/>
                  <a:pt x="1311625" y="4657138"/>
                  <a:pt x="1264539" y="4136728"/>
                </a:cubicBezTo>
                <a:cubicBezTo>
                  <a:pt x="1258583" y="4049693"/>
                  <a:pt x="1168261" y="3946331"/>
                  <a:pt x="1173191" y="3908282"/>
                </a:cubicBezTo>
                <a:lnTo>
                  <a:pt x="1266799" y="3338939"/>
                </a:lnTo>
                <a:lnTo>
                  <a:pt x="950753" y="3192290"/>
                </a:lnTo>
                <a:cubicBezTo>
                  <a:pt x="736685" y="3245486"/>
                  <a:pt x="623309" y="3151726"/>
                  <a:pt x="512655" y="3096065"/>
                </a:cubicBezTo>
                <a:cubicBezTo>
                  <a:pt x="481796" y="3061697"/>
                  <a:pt x="532578" y="3030048"/>
                  <a:pt x="485389" y="2992957"/>
                </a:cubicBezTo>
                <a:cubicBezTo>
                  <a:pt x="431371" y="2964083"/>
                  <a:pt x="396403" y="2995080"/>
                  <a:pt x="364157" y="2985256"/>
                </a:cubicBezTo>
                <a:cubicBezTo>
                  <a:pt x="333450" y="2975551"/>
                  <a:pt x="321796" y="2935912"/>
                  <a:pt x="312861" y="2907157"/>
                </a:cubicBezTo>
                <a:lnTo>
                  <a:pt x="0" y="2760045"/>
                </a:lnTo>
                <a:cubicBezTo>
                  <a:pt x="109593" y="2494594"/>
                  <a:pt x="303550" y="1986937"/>
                  <a:pt x="328778" y="1963693"/>
                </a:cubicBezTo>
                <a:cubicBezTo>
                  <a:pt x="374084" y="1918748"/>
                  <a:pt x="843933" y="2173157"/>
                  <a:pt x="1109675" y="2286054"/>
                </a:cubicBezTo>
                <a:cubicBezTo>
                  <a:pt x="1167903" y="2280559"/>
                  <a:pt x="1133602" y="2168930"/>
                  <a:pt x="1183666" y="2122614"/>
                </a:cubicBezTo>
                <a:cubicBezTo>
                  <a:pt x="1174287" y="2072054"/>
                  <a:pt x="1154022" y="2016051"/>
                  <a:pt x="1204514" y="1954605"/>
                </a:cubicBezTo>
                <a:cubicBezTo>
                  <a:pt x="1153594" y="1842358"/>
                  <a:pt x="1227860" y="1561384"/>
                  <a:pt x="1239533" y="1364773"/>
                </a:cubicBezTo>
                <a:cubicBezTo>
                  <a:pt x="1265497" y="1263600"/>
                  <a:pt x="1462913" y="1205973"/>
                  <a:pt x="1597734" y="1208214"/>
                </a:cubicBezTo>
                <a:cubicBezTo>
                  <a:pt x="1578839" y="1125749"/>
                  <a:pt x="1464332" y="880702"/>
                  <a:pt x="1444564" y="769294"/>
                </a:cubicBezTo>
                <a:cubicBezTo>
                  <a:pt x="1419352" y="627951"/>
                  <a:pt x="1349110" y="456228"/>
                  <a:pt x="1381151" y="327499"/>
                </a:cubicBezTo>
                <a:cubicBezTo>
                  <a:pt x="1383822" y="298949"/>
                  <a:pt x="1462689" y="109836"/>
                  <a:pt x="1666746" y="35022"/>
                </a:cubicBezTo>
                <a:cubicBezTo>
                  <a:pt x="1722644" y="9624"/>
                  <a:pt x="1772419" y="-466"/>
                  <a:pt x="1821237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13423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realizacije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60C6A-2725-4F18-9B49-903BC71D31A7}"/>
              </a:ext>
            </a:extLst>
          </p:cNvPr>
          <p:cNvGrpSpPr/>
          <p:nvPr/>
        </p:nvGrpSpPr>
        <p:grpSpPr>
          <a:xfrm>
            <a:off x="4043657" y="216838"/>
            <a:ext cx="4660036" cy="496965"/>
            <a:chOff x="6372201" y="2011203"/>
            <a:chExt cx="2736305" cy="4969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A03DC-33D4-4D1B-B671-64158952C7D7}"/>
                </a:ext>
              </a:extLst>
            </p:cNvPr>
            <p:cNvSpPr txBox="1"/>
            <p:nvPr/>
          </p:nvSpPr>
          <p:spPr>
            <a:xfrm>
              <a:off x="6372202" y="2231169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51A0C-8146-4052-9578-8DE094D18260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ECF560-25AD-0442-A32E-22514C1FF712}"/>
              </a:ext>
            </a:extLst>
          </p:cNvPr>
          <p:cNvCxnSpPr>
            <a:cxnSpLocks/>
          </p:cNvCxnSpPr>
          <p:nvPr/>
        </p:nvCxnSpPr>
        <p:spPr>
          <a:xfrm>
            <a:off x="3016718" y="1216458"/>
            <a:ext cx="6276916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3661E8C-5FF8-BD42-86AA-F61B04DD0500}"/>
              </a:ext>
            </a:extLst>
          </p:cNvPr>
          <p:cNvSpPr/>
          <p:nvPr/>
        </p:nvSpPr>
        <p:spPr>
          <a:xfrm>
            <a:off x="2228903" y="362186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C8814-CF79-4D4B-8575-1EB000BE079A}"/>
              </a:ext>
            </a:extLst>
          </p:cNvPr>
          <p:cNvSpPr txBox="1"/>
          <p:nvPr/>
        </p:nvSpPr>
        <p:spPr>
          <a:xfrm>
            <a:off x="323529" y="2136338"/>
            <a:ext cx="10067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RS" dirty="0"/>
              <a:t>Kategorije korisnika</a:t>
            </a:r>
          </a:p>
          <a:p>
            <a:pPr marL="285750" indent="-285750">
              <a:buFontTx/>
              <a:buChar char="-"/>
            </a:pPr>
            <a:endParaRPr lang="en-RS" dirty="0"/>
          </a:p>
          <a:p>
            <a:pPr marL="285750" indent="-285750">
              <a:buFontTx/>
              <a:buChar char="-"/>
            </a:pPr>
            <a:r>
              <a:rPr lang="en-RS" dirty="0"/>
              <a:t>Nefunkcionalni zahtevi</a:t>
            </a:r>
          </a:p>
          <a:p>
            <a:pPr marL="285750" indent="-285750">
              <a:buFontTx/>
              <a:buChar char="-"/>
            </a:pPr>
            <a:endParaRPr lang="en-RS" dirty="0"/>
          </a:p>
          <a:p>
            <a:pPr marL="285750" indent="-285750">
              <a:buFontTx/>
              <a:buChar char="-"/>
            </a:pPr>
            <a:r>
              <a:rPr lang="en-RS" dirty="0"/>
              <a:t>Osnovni moduli</a:t>
            </a:r>
          </a:p>
          <a:p>
            <a:pPr marL="285750" indent="-285750">
              <a:buFontTx/>
              <a:buChar char="-"/>
            </a:pPr>
            <a:endParaRPr lang="en-RS" dirty="0"/>
          </a:p>
          <a:p>
            <a:pPr marL="285750" indent="-285750">
              <a:buFontTx/>
              <a:buChar char="-"/>
            </a:pPr>
            <a:r>
              <a:rPr lang="en-RS" dirty="0"/>
              <a:t>Dinamika realizacije</a:t>
            </a:r>
          </a:p>
          <a:p>
            <a:pPr marL="285750" indent="-285750">
              <a:buFontTx/>
              <a:buChar char="-"/>
            </a:pPr>
            <a:endParaRPr lang="en-RS" dirty="0"/>
          </a:p>
          <a:p>
            <a:pPr marL="285750" indent="-285750">
              <a:buFontTx/>
              <a:buChar char="-"/>
            </a:pPr>
            <a:r>
              <a:rPr lang="en-RS" dirty="0"/>
              <a:t>Rezultati i prekretnice</a:t>
            </a:r>
          </a:p>
        </p:txBody>
      </p:sp>
      <p:pic>
        <p:nvPicPr>
          <p:cNvPr id="29" name="Picture 28" descr="A picture containing table, toy, sitting, man&#10;&#10;Description automatically generated">
            <a:extLst>
              <a:ext uri="{FF2B5EF4-FFF2-40B4-BE49-F238E27FC236}">
                <a16:creationId xmlns:a16="http://schemas.microsoft.com/office/drawing/2014/main" id="{FA96AA82-9170-6242-B5AE-F42360FF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76" y="2962800"/>
            <a:ext cx="5836456" cy="3895200"/>
          </a:xfrm>
          <a:prstGeom prst="rect">
            <a:avLst/>
          </a:prstGeom>
        </p:spPr>
      </p:pic>
      <p:sp>
        <p:nvSpPr>
          <p:cNvPr id="32" name="Parallelogram 30">
            <a:extLst>
              <a:ext uri="{FF2B5EF4-FFF2-40B4-BE49-F238E27FC236}">
                <a16:creationId xmlns:a16="http://schemas.microsoft.com/office/drawing/2014/main" id="{FD7544BC-0FBC-2C4D-91FC-182C4BDF46D3}"/>
              </a:ext>
            </a:extLst>
          </p:cNvPr>
          <p:cNvSpPr/>
          <p:nvPr/>
        </p:nvSpPr>
        <p:spPr>
          <a:xfrm flipH="1">
            <a:off x="2403415" y="52461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054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Zaključak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60C6A-2725-4F18-9B49-903BC71D31A7}"/>
              </a:ext>
            </a:extLst>
          </p:cNvPr>
          <p:cNvGrpSpPr/>
          <p:nvPr/>
        </p:nvGrpSpPr>
        <p:grpSpPr>
          <a:xfrm>
            <a:off x="4043657" y="216838"/>
            <a:ext cx="4660036" cy="496965"/>
            <a:chOff x="6372201" y="2011203"/>
            <a:chExt cx="2736305" cy="4969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A03DC-33D4-4D1B-B671-64158952C7D7}"/>
                </a:ext>
              </a:extLst>
            </p:cNvPr>
            <p:cNvSpPr txBox="1"/>
            <p:nvPr/>
          </p:nvSpPr>
          <p:spPr>
            <a:xfrm>
              <a:off x="6372202" y="2231169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51A0C-8146-4052-9578-8DE094D18260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8814-CF79-4D4B-8575-1EB000BE079A}"/>
              </a:ext>
            </a:extLst>
          </p:cNvPr>
          <p:cNvSpPr txBox="1"/>
          <p:nvPr/>
        </p:nvSpPr>
        <p:spPr>
          <a:xfrm>
            <a:off x="323529" y="2136338"/>
            <a:ext cx="10067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RS" dirty="0"/>
              <a:t>Cilj</a:t>
            </a:r>
          </a:p>
          <a:p>
            <a:pPr marL="285750" indent="-285750">
              <a:buFontTx/>
              <a:buChar char="-"/>
            </a:pPr>
            <a:endParaRPr lang="en-RS" dirty="0"/>
          </a:p>
          <a:p>
            <a:pPr marL="285750" indent="-285750">
              <a:buFontTx/>
              <a:buChar char="-"/>
            </a:pPr>
            <a:r>
              <a:rPr lang="en-RS" dirty="0"/>
              <a:t>Budžet</a:t>
            </a:r>
          </a:p>
          <a:p>
            <a:pPr marL="285750" indent="-285750">
              <a:buFontTx/>
              <a:buChar char="-"/>
            </a:pPr>
            <a:endParaRPr lang="en-RS" dirty="0"/>
          </a:p>
          <a:p>
            <a:pPr marL="285750" indent="-285750">
              <a:buFontTx/>
              <a:buChar char="-"/>
            </a:pPr>
            <a:r>
              <a:rPr lang="en-RS" dirty="0"/>
              <a:t>Dodatni moduli</a:t>
            </a:r>
          </a:p>
          <a:p>
            <a:pPr marL="285750" indent="-285750">
              <a:buFontTx/>
              <a:buChar char="-"/>
            </a:pPr>
            <a:endParaRPr lang="en-RS" dirty="0"/>
          </a:p>
          <a:p>
            <a:pPr marL="285750" indent="-285750">
              <a:buFontTx/>
              <a:buChar char="-"/>
            </a:pPr>
            <a:r>
              <a:rPr lang="en-RS" dirty="0"/>
              <a:t>Zaključak</a:t>
            </a:r>
          </a:p>
          <a:p>
            <a:endParaRPr lang="en-RS" dirty="0"/>
          </a:p>
        </p:txBody>
      </p:sp>
      <p:pic>
        <p:nvPicPr>
          <p:cNvPr id="29" name="Picture 28" descr="A picture containing table, toy, sitting, man&#10;&#10;Description automatically generated">
            <a:extLst>
              <a:ext uri="{FF2B5EF4-FFF2-40B4-BE49-F238E27FC236}">
                <a16:creationId xmlns:a16="http://schemas.microsoft.com/office/drawing/2014/main" id="{FA96AA82-9170-6242-B5AE-F42360FF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76" y="2962800"/>
            <a:ext cx="5836456" cy="3895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8A9225-6D72-C84F-88D2-405EE42AC624}"/>
              </a:ext>
            </a:extLst>
          </p:cNvPr>
          <p:cNvCxnSpPr>
            <a:cxnSpLocks/>
          </p:cNvCxnSpPr>
          <p:nvPr/>
        </p:nvCxnSpPr>
        <p:spPr>
          <a:xfrm>
            <a:off x="3351817" y="1136075"/>
            <a:ext cx="5941812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A2F666-D242-A046-8FEE-B14EB079DF29}"/>
              </a:ext>
            </a:extLst>
          </p:cNvPr>
          <p:cNvSpPr/>
          <p:nvPr/>
        </p:nvSpPr>
        <p:spPr>
          <a:xfrm>
            <a:off x="2564002" y="281803"/>
            <a:ext cx="864000" cy="8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956BB-E25E-3947-8BB8-D8D000CCE332}"/>
              </a:ext>
            </a:extLst>
          </p:cNvPr>
          <p:cNvSpPr txBox="1"/>
          <p:nvPr/>
        </p:nvSpPr>
        <p:spPr>
          <a:xfrm>
            <a:off x="3663781" y="631393"/>
            <a:ext cx="4660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Donut 8">
            <a:extLst>
              <a:ext uri="{FF2B5EF4-FFF2-40B4-BE49-F238E27FC236}">
                <a16:creationId xmlns:a16="http://schemas.microsoft.com/office/drawing/2014/main" id="{7A0161EE-DFB2-9E4A-A30E-4978743CBD57}"/>
              </a:ext>
            </a:extLst>
          </p:cNvPr>
          <p:cNvSpPr/>
          <p:nvPr/>
        </p:nvSpPr>
        <p:spPr>
          <a:xfrm>
            <a:off x="2739807" y="419813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FA193-B393-D148-9770-BBC8C82DA25D}"/>
              </a:ext>
            </a:extLst>
          </p:cNvPr>
          <p:cNvSpPr txBox="1"/>
          <p:nvPr/>
        </p:nvSpPr>
        <p:spPr>
          <a:xfrm>
            <a:off x="4172989" y="4854633"/>
            <a:ext cx="4006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S" sz="4000" b="1" dirty="0"/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321242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FA193-B393-D148-9770-BBC8C82DA25D}"/>
              </a:ext>
            </a:extLst>
          </p:cNvPr>
          <p:cNvSpPr txBox="1"/>
          <p:nvPr/>
        </p:nvSpPr>
        <p:spPr>
          <a:xfrm>
            <a:off x="3424844" y="4866450"/>
            <a:ext cx="4738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S" sz="4000" b="1" dirty="0"/>
              <a:t>Hvala na pažnji </a:t>
            </a:r>
          </a:p>
        </p:txBody>
      </p:sp>
      <p:sp>
        <p:nvSpPr>
          <p:cNvPr id="3" name="Smiley Face 14">
            <a:extLst>
              <a:ext uri="{FF2B5EF4-FFF2-40B4-BE49-F238E27FC236}">
                <a16:creationId xmlns:a16="http://schemas.microsoft.com/office/drawing/2014/main" id="{B186960D-EE9B-BE4A-856F-F80A5A2F3B94}"/>
              </a:ext>
            </a:extLst>
          </p:cNvPr>
          <p:cNvSpPr/>
          <p:nvPr/>
        </p:nvSpPr>
        <p:spPr>
          <a:xfrm>
            <a:off x="7918270" y="4762745"/>
            <a:ext cx="1042850" cy="91529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C3828-F3C2-AA4E-8536-AD60D2F6D0B3}"/>
              </a:ext>
            </a:extLst>
          </p:cNvPr>
          <p:cNvSpPr txBox="1"/>
          <p:nvPr/>
        </p:nvSpPr>
        <p:spPr>
          <a:xfrm>
            <a:off x="9360131" y="6134793"/>
            <a:ext cx="283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 dirty="0"/>
              <a:t>Jovana Jelčić 2017/0082</a:t>
            </a:r>
            <a:br>
              <a:rPr lang="en-RS" dirty="0"/>
            </a:br>
            <a:r>
              <a:rPr lang="en-RS" dirty="0"/>
              <a:t>Anja Pantović 2017/0418</a:t>
            </a:r>
          </a:p>
        </p:txBody>
      </p:sp>
    </p:spTree>
    <p:extLst>
      <p:ext uri="{BB962C8B-B14F-4D97-AF65-F5344CB8AC3E}">
        <p14:creationId xmlns:p14="http://schemas.microsoft.com/office/powerpoint/2010/main" val="9552058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82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Ања Пантовић</cp:lastModifiedBy>
  <cp:revision>44</cp:revision>
  <dcterms:created xsi:type="dcterms:W3CDTF">2020-01-20T05:08:25Z</dcterms:created>
  <dcterms:modified xsi:type="dcterms:W3CDTF">2020-06-29T22:49:24Z</dcterms:modified>
</cp:coreProperties>
</file>