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261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9651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65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726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420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86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137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54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9182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65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990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6044EFA-EF4A-4950-B43A-DF1F78A3EF75}" type="datetimeFigureOut">
              <a:rPr lang="sl-SI" smtClean="0"/>
              <a:t>17. 05. 2022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FB50923-E95A-4D8A-99CE-95322A660F34}" type="slidenum">
              <a:rPr lang="sl-SI" smtClean="0"/>
              <a:t>‹#›</a:t>
            </a:fld>
            <a:endParaRPr lang="sl-SI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7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EA8B9D-3782-0E4B-8EF9-C3EB99CD8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sl-SI" dirty="0"/>
              <a:t>GRADIENTNI SPUST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B8AA489-1BBE-EBAB-0662-2565B9780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 lnSpcReduction="10000"/>
          </a:bodyPr>
          <a:lstStyle/>
          <a:p>
            <a:endParaRPr lang="sl-SI" dirty="0"/>
          </a:p>
          <a:p>
            <a:endParaRPr lang="sl-SI" dirty="0"/>
          </a:p>
          <a:p>
            <a:r>
              <a:rPr lang="sl-SI" dirty="0"/>
              <a:t>Avtor: Anja </a:t>
            </a:r>
            <a:r>
              <a:rPr lang="sl-SI" dirty="0" err="1"/>
              <a:t>Plesec</a:t>
            </a:r>
            <a:endParaRPr lang="sl-SI" dirty="0"/>
          </a:p>
          <a:p>
            <a:r>
              <a:rPr lang="sl-SI" dirty="0"/>
              <a:t>Mentor: </a:t>
            </a:r>
            <a:r>
              <a:rPr lang="sl-SI" dirty="0">
                <a:effectLst/>
              </a:rPr>
              <a:t>prof. dr. </a:t>
            </a:r>
            <a:r>
              <a:rPr lang="sl-SI" dirty="0" err="1">
                <a:effectLst/>
              </a:rPr>
              <a:t>Sergio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Cabello</a:t>
            </a:r>
            <a:r>
              <a:rPr lang="sl-SI" dirty="0">
                <a:effectLst/>
              </a:rPr>
              <a:t> Justo, asist. Gašper Domen Romih</a:t>
            </a:r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Ljubljana, 2022</a:t>
            </a:r>
          </a:p>
        </p:txBody>
      </p:sp>
    </p:spTree>
    <p:extLst>
      <p:ext uri="{BB962C8B-B14F-4D97-AF65-F5344CB8AC3E}">
        <p14:creationId xmlns:p14="http://schemas.microsoft.com/office/powerpoint/2010/main" val="122102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649615-9787-DB40-9113-EE1F1FA4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FD9D56E-28E5-F0A1-AC89-466AB5E7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7498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999E85-A0D1-424D-62B8-D3BBACB2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MINIMUMA FUNKCIJE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2A97DE9-D1C1-17C5-8CC8-76E7F382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53988"/>
            <a:ext cx="3200400" cy="1035424"/>
          </a:xfrm>
        </p:spPr>
        <p:txBody>
          <a:bodyPr/>
          <a:lstStyle/>
          <a:p>
            <a:r>
              <a:rPr lang="sl-SI" dirty="0"/>
              <a:t>y = x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069C605-F420-F156-9098-A5FCF6B6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79576"/>
            <a:ext cx="5323499" cy="3992624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AE06BF4-E93B-81D5-BBA5-5DFAB564D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98" y="2179576"/>
            <a:ext cx="5323499" cy="3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999E85-A0D1-424D-62B8-D3BBACB2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MINIMUMA FUNKCIJE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2A97DE9-D1C1-17C5-8CC8-76E7F382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53988"/>
            <a:ext cx="3200400" cy="1035424"/>
          </a:xfrm>
        </p:spPr>
        <p:txBody>
          <a:bodyPr/>
          <a:lstStyle/>
          <a:p>
            <a:r>
              <a:rPr lang="sl-SI" dirty="0"/>
              <a:t>y = x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A93D848-F5AE-B5C1-552A-02136CFB8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8" y="2414900"/>
            <a:ext cx="5323200" cy="399240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F0272889-6340-00DC-6213-2426CC93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39" y="2414900"/>
            <a:ext cx="5323200" cy="39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9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56F7D2E-5184-110A-EBAA-DBB4A833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523129" cy="1949824"/>
          </a:xfrm>
        </p:spPr>
        <p:txBody>
          <a:bodyPr/>
          <a:lstStyle/>
          <a:p>
            <a:r>
              <a:rPr lang="sl-SI" dirty="0"/>
              <a:t>y =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0744A29-6630-9882-5EEA-7F470DD03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31" y="1083064"/>
            <a:ext cx="6255828" cy="4691871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A1B2B929-A882-030E-BDDF-859451BDA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40" y="3254187"/>
            <a:ext cx="4997823" cy="37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67432"/>
      </p:ext>
    </p:extLst>
  </p:cSld>
  <p:clrMapOvr>
    <a:masterClrMapping/>
  </p:clrMapOvr>
</p:sld>
</file>

<file path=ppt/theme/theme1.xml><?xml version="1.0" encoding="utf-8"?>
<a:theme xmlns:a="http://schemas.openxmlformats.org/drawingml/2006/main" name="Obrezovanje">
  <a:themeElements>
    <a:clrScheme name="Obrezovanj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brezovanj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brezovanj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TM10001105[[fn=Obrezovanje]]</Template>
  <TotalTime>8</TotalTime>
  <Words>38</Words>
  <Application>Microsoft Office PowerPoint</Application>
  <PresentationFormat>Širokozaslonsko</PresentationFormat>
  <Paragraphs>13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7" baseType="lpstr">
      <vt:lpstr>Franklin Gothic Book</vt:lpstr>
      <vt:lpstr>Obrezovanje</vt:lpstr>
      <vt:lpstr>GRADIENTNI SPUST</vt:lpstr>
      <vt:lpstr>PowerPointova predstavitev</vt:lpstr>
      <vt:lpstr>ISKANJE MINIMUMA FUNKCIJE</vt:lpstr>
      <vt:lpstr>ISKANJE MINIMUMA FUNKCIJE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GRADIENTNI SPUST</dc:title>
  <dc:creator>ancyplesec8@gmail.com</dc:creator>
  <cp:lastModifiedBy>ancyplesec8@gmail.com</cp:lastModifiedBy>
  <cp:revision>1</cp:revision>
  <dcterms:created xsi:type="dcterms:W3CDTF">2022-05-17T12:55:13Z</dcterms:created>
  <dcterms:modified xsi:type="dcterms:W3CDTF">2022-05-17T13:04:06Z</dcterms:modified>
</cp:coreProperties>
</file>