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5"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2"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2526D-1625-4FE7-B670-9A80FC2BF2DC}"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EEF76D-23B2-457B-8687-82304D5AD63D}" type="slidenum">
              <a:rPr lang="en-US" smtClean="0"/>
              <a:t>‹#›</a:t>
            </a:fld>
            <a:endParaRPr lang="en-US"/>
          </a:p>
        </p:txBody>
      </p:sp>
    </p:spTree>
    <p:extLst>
      <p:ext uri="{BB962C8B-B14F-4D97-AF65-F5344CB8AC3E}">
        <p14:creationId xmlns:p14="http://schemas.microsoft.com/office/powerpoint/2010/main" val="227614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EEF76D-23B2-457B-8687-82304D5AD63D}" type="slidenum">
              <a:rPr lang="en-US" smtClean="0"/>
              <a:t>1</a:t>
            </a:fld>
            <a:endParaRPr lang="en-US"/>
          </a:p>
        </p:txBody>
      </p:sp>
    </p:spTree>
    <p:extLst>
      <p:ext uri="{BB962C8B-B14F-4D97-AF65-F5344CB8AC3E}">
        <p14:creationId xmlns:p14="http://schemas.microsoft.com/office/powerpoint/2010/main" val="582989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324EA-C704-E9D4-0E1B-9EC0A6245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01EDFC-DACB-F61C-F654-A644C5C42C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AC7E22-CA07-8017-E987-7DEF912B8729}"/>
              </a:ext>
            </a:extLst>
          </p:cNvPr>
          <p:cNvSpPr>
            <a:spLocks noGrp="1"/>
          </p:cNvSpPr>
          <p:nvPr>
            <p:ph type="dt" sz="half" idx="10"/>
          </p:nvPr>
        </p:nvSpPr>
        <p:spPr/>
        <p:txBody>
          <a:bodyPr/>
          <a:lstStyle/>
          <a:p>
            <a:fld id="{FCC637F4-438C-4504-8799-5CC1347292D7}" type="datetime1">
              <a:rPr lang="en-US" smtClean="0"/>
              <a:t>10/22/2024</a:t>
            </a:fld>
            <a:endParaRPr lang="en-US"/>
          </a:p>
        </p:txBody>
      </p:sp>
      <p:sp>
        <p:nvSpPr>
          <p:cNvPr id="5" name="Footer Placeholder 4">
            <a:extLst>
              <a:ext uri="{FF2B5EF4-FFF2-40B4-BE49-F238E27FC236}">
                <a16:creationId xmlns:a16="http://schemas.microsoft.com/office/drawing/2014/main" id="{244C77E7-CEF6-4A99-BBCC-CCFF92435C94}"/>
              </a:ext>
            </a:extLst>
          </p:cNvPr>
          <p:cNvSpPr>
            <a:spLocks noGrp="1"/>
          </p:cNvSpPr>
          <p:nvPr>
            <p:ph type="ftr" sz="quarter" idx="11"/>
          </p:nvPr>
        </p:nvSpPr>
        <p:spPr/>
        <p:txBody>
          <a:bodyPr/>
          <a:lstStyle/>
          <a:p>
            <a:r>
              <a:rPr lang="en-US"/>
              <a:t>CLOUD COMPUTING-INFORMATIKA</a:t>
            </a:r>
          </a:p>
        </p:txBody>
      </p:sp>
      <p:sp>
        <p:nvSpPr>
          <p:cNvPr id="6" name="Slide Number Placeholder 5">
            <a:extLst>
              <a:ext uri="{FF2B5EF4-FFF2-40B4-BE49-F238E27FC236}">
                <a16:creationId xmlns:a16="http://schemas.microsoft.com/office/drawing/2014/main" id="{D32893E1-DB5D-8A3F-F748-369293619048}"/>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290290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3FD7-688A-EFD4-CED4-0021347F9B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66AECF-BEBC-BABE-1E09-A5BED7607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3150C-FC5F-1083-46C1-3D3865B3A2BC}"/>
              </a:ext>
            </a:extLst>
          </p:cNvPr>
          <p:cNvSpPr>
            <a:spLocks noGrp="1"/>
          </p:cNvSpPr>
          <p:nvPr>
            <p:ph type="dt" sz="half" idx="10"/>
          </p:nvPr>
        </p:nvSpPr>
        <p:spPr/>
        <p:txBody>
          <a:bodyPr/>
          <a:lstStyle/>
          <a:p>
            <a:fld id="{5ED2384C-161C-4B35-83A9-7D976A2EE5B9}" type="datetime1">
              <a:rPr lang="en-US" smtClean="0"/>
              <a:t>10/22/2024</a:t>
            </a:fld>
            <a:endParaRPr lang="en-US"/>
          </a:p>
        </p:txBody>
      </p:sp>
      <p:sp>
        <p:nvSpPr>
          <p:cNvPr id="5" name="Footer Placeholder 4">
            <a:extLst>
              <a:ext uri="{FF2B5EF4-FFF2-40B4-BE49-F238E27FC236}">
                <a16:creationId xmlns:a16="http://schemas.microsoft.com/office/drawing/2014/main" id="{7210B236-A94D-C1B9-397B-0F9BFD713007}"/>
              </a:ext>
            </a:extLst>
          </p:cNvPr>
          <p:cNvSpPr>
            <a:spLocks noGrp="1"/>
          </p:cNvSpPr>
          <p:nvPr>
            <p:ph type="ftr" sz="quarter" idx="11"/>
          </p:nvPr>
        </p:nvSpPr>
        <p:spPr/>
        <p:txBody>
          <a:bodyPr/>
          <a:lstStyle/>
          <a:p>
            <a:r>
              <a:rPr lang="en-US"/>
              <a:t>CLOUD COMPUTING-INFORMATIKA</a:t>
            </a:r>
          </a:p>
        </p:txBody>
      </p:sp>
      <p:sp>
        <p:nvSpPr>
          <p:cNvPr id="6" name="Slide Number Placeholder 5">
            <a:extLst>
              <a:ext uri="{FF2B5EF4-FFF2-40B4-BE49-F238E27FC236}">
                <a16:creationId xmlns:a16="http://schemas.microsoft.com/office/drawing/2014/main" id="{6E2F4EA3-4DE8-2F6E-B10D-DDB78DC3CBFB}"/>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3278864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1829B-9AC8-C533-CC4A-21C96A165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4AC4B-42BD-0FAF-F51D-7C616CACA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EFB69C-7BFA-FEA0-B72C-D805A6434190}"/>
              </a:ext>
            </a:extLst>
          </p:cNvPr>
          <p:cNvSpPr>
            <a:spLocks noGrp="1"/>
          </p:cNvSpPr>
          <p:nvPr>
            <p:ph type="dt" sz="half" idx="10"/>
          </p:nvPr>
        </p:nvSpPr>
        <p:spPr/>
        <p:txBody>
          <a:bodyPr/>
          <a:lstStyle/>
          <a:p>
            <a:fld id="{C13DEB21-2233-4A43-99EE-A88278F2CE56}" type="datetime1">
              <a:rPr lang="en-US" smtClean="0"/>
              <a:t>10/22/2024</a:t>
            </a:fld>
            <a:endParaRPr lang="en-US"/>
          </a:p>
        </p:txBody>
      </p:sp>
      <p:sp>
        <p:nvSpPr>
          <p:cNvPr id="5" name="Footer Placeholder 4">
            <a:extLst>
              <a:ext uri="{FF2B5EF4-FFF2-40B4-BE49-F238E27FC236}">
                <a16:creationId xmlns:a16="http://schemas.microsoft.com/office/drawing/2014/main" id="{4DA1A9EC-198E-8339-A644-6D643B1DD643}"/>
              </a:ext>
            </a:extLst>
          </p:cNvPr>
          <p:cNvSpPr>
            <a:spLocks noGrp="1"/>
          </p:cNvSpPr>
          <p:nvPr>
            <p:ph type="ftr" sz="quarter" idx="11"/>
          </p:nvPr>
        </p:nvSpPr>
        <p:spPr/>
        <p:txBody>
          <a:bodyPr/>
          <a:lstStyle/>
          <a:p>
            <a:r>
              <a:rPr lang="en-US"/>
              <a:t>CLOUD COMPUTING-INFORMATIKA</a:t>
            </a:r>
          </a:p>
        </p:txBody>
      </p:sp>
      <p:sp>
        <p:nvSpPr>
          <p:cNvPr id="6" name="Slide Number Placeholder 5">
            <a:extLst>
              <a:ext uri="{FF2B5EF4-FFF2-40B4-BE49-F238E27FC236}">
                <a16:creationId xmlns:a16="http://schemas.microsoft.com/office/drawing/2014/main" id="{99FB7A61-9C02-9B1E-C1D9-75E705B834FA}"/>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36085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184B8-D801-6155-C150-019224F09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4E071F-DF6E-DC45-D6D3-312C9074C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90876-45B9-F279-5EA6-36A176863373}"/>
              </a:ext>
            </a:extLst>
          </p:cNvPr>
          <p:cNvSpPr>
            <a:spLocks noGrp="1"/>
          </p:cNvSpPr>
          <p:nvPr>
            <p:ph type="dt" sz="half" idx="10"/>
          </p:nvPr>
        </p:nvSpPr>
        <p:spPr/>
        <p:txBody>
          <a:bodyPr/>
          <a:lstStyle/>
          <a:p>
            <a:fld id="{95E4F639-5C42-40A0-B5B0-5F280333ACD6}" type="datetime1">
              <a:rPr lang="en-US" smtClean="0"/>
              <a:t>10/22/2024</a:t>
            </a:fld>
            <a:endParaRPr lang="en-US"/>
          </a:p>
        </p:txBody>
      </p:sp>
      <p:sp>
        <p:nvSpPr>
          <p:cNvPr id="5" name="Footer Placeholder 4">
            <a:extLst>
              <a:ext uri="{FF2B5EF4-FFF2-40B4-BE49-F238E27FC236}">
                <a16:creationId xmlns:a16="http://schemas.microsoft.com/office/drawing/2014/main" id="{977321AC-59B8-27FB-A4A3-1468AFE3663B}"/>
              </a:ext>
            </a:extLst>
          </p:cNvPr>
          <p:cNvSpPr>
            <a:spLocks noGrp="1"/>
          </p:cNvSpPr>
          <p:nvPr>
            <p:ph type="ftr" sz="quarter" idx="11"/>
          </p:nvPr>
        </p:nvSpPr>
        <p:spPr/>
        <p:txBody>
          <a:bodyPr/>
          <a:lstStyle/>
          <a:p>
            <a:r>
              <a:rPr lang="en-US"/>
              <a:t>CLOUD COMPUTING-INFORMATIKA</a:t>
            </a:r>
          </a:p>
        </p:txBody>
      </p:sp>
      <p:sp>
        <p:nvSpPr>
          <p:cNvPr id="6" name="Slide Number Placeholder 5">
            <a:extLst>
              <a:ext uri="{FF2B5EF4-FFF2-40B4-BE49-F238E27FC236}">
                <a16:creationId xmlns:a16="http://schemas.microsoft.com/office/drawing/2014/main" id="{D26ACD40-0512-B358-37A8-9E1239AA260E}"/>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71155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71B2-C0E4-9500-C583-74302B723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C5034-5B1E-DD5B-2FAD-91570ECD6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AC30E2-3709-35B4-3A96-D3F960F5B8CE}"/>
              </a:ext>
            </a:extLst>
          </p:cNvPr>
          <p:cNvSpPr>
            <a:spLocks noGrp="1"/>
          </p:cNvSpPr>
          <p:nvPr>
            <p:ph type="dt" sz="half" idx="10"/>
          </p:nvPr>
        </p:nvSpPr>
        <p:spPr/>
        <p:txBody>
          <a:bodyPr/>
          <a:lstStyle/>
          <a:p>
            <a:fld id="{BEDE455F-7596-4AA6-B5D6-A0DC9F3E4075}" type="datetime1">
              <a:rPr lang="en-US" smtClean="0"/>
              <a:t>10/22/2024</a:t>
            </a:fld>
            <a:endParaRPr lang="en-US"/>
          </a:p>
        </p:txBody>
      </p:sp>
      <p:sp>
        <p:nvSpPr>
          <p:cNvPr id="5" name="Footer Placeholder 4">
            <a:extLst>
              <a:ext uri="{FF2B5EF4-FFF2-40B4-BE49-F238E27FC236}">
                <a16:creationId xmlns:a16="http://schemas.microsoft.com/office/drawing/2014/main" id="{F6DF48E9-AA1E-844F-2E9B-726562C8849B}"/>
              </a:ext>
            </a:extLst>
          </p:cNvPr>
          <p:cNvSpPr>
            <a:spLocks noGrp="1"/>
          </p:cNvSpPr>
          <p:nvPr>
            <p:ph type="ftr" sz="quarter" idx="11"/>
          </p:nvPr>
        </p:nvSpPr>
        <p:spPr/>
        <p:txBody>
          <a:bodyPr/>
          <a:lstStyle/>
          <a:p>
            <a:r>
              <a:rPr lang="en-US"/>
              <a:t>CLOUD COMPUTING-INFORMATIKA</a:t>
            </a:r>
          </a:p>
        </p:txBody>
      </p:sp>
      <p:sp>
        <p:nvSpPr>
          <p:cNvPr id="6" name="Slide Number Placeholder 5">
            <a:extLst>
              <a:ext uri="{FF2B5EF4-FFF2-40B4-BE49-F238E27FC236}">
                <a16:creationId xmlns:a16="http://schemas.microsoft.com/office/drawing/2014/main" id="{9DD03255-E717-AA1D-3654-4F2553E332DC}"/>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337857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3FEF-F710-3FEF-2A71-FE9CAB76FA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9EC945-D261-8173-69EA-CB3D31F884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7DBE3-80BB-C836-DA21-7C719AE054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B9393E-16EB-BA3B-828B-D7357D1A2D0D}"/>
              </a:ext>
            </a:extLst>
          </p:cNvPr>
          <p:cNvSpPr>
            <a:spLocks noGrp="1"/>
          </p:cNvSpPr>
          <p:nvPr>
            <p:ph type="dt" sz="half" idx="10"/>
          </p:nvPr>
        </p:nvSpPr>
        <p:spPr/>
        <p:txBody>
          <a:bodyPr/>
          <a:lstStyle/>
          <a:p>
            <a:fld id="{3A3CA2A5-2DEC-4DB6-A44B-A45E3D3494C4}" type="datetime1">
              <a:rPr lang="en-US" smtClean="0"/>
              <a:t>10/22/2024</a:t>
            </a:fld>
            <a:endParaRPr lang="en-US"/>
          </a:p>
        </p:txBody>
      </p:sp>
      <p:sp>
        <p:nvSpPr>
          <p:cNvPr id="6" name="Footer Placeholder 5">
            <a:extLst>
              <a:ext uri="{FF2B5EF4-FFF2-40B4-BE49-F238E27FC236}">
                <a16:creationId xmlns:a16="http://schemas.microsoft.com/office/drawing/2014/main" id="{77ECA4AA-4235-367F-7C61-2EAD2A1D3592}"/>
              </a:ext>
            </a:extLst>
          </p:cNvPr>
          <p:cNvSpPr>
            <a:spLocks noGrp="1"/>
          </p:cNvSpPr>
          <p:nvPr>
            <p:ph type="ftr" sz="quarter" idx="11"/>
          </p:nvPr>
        </p:nvSpPr>
        <p:spPr/>
        <p:txBody>
          <a:bodyPr/>
          <a:lstStyle/>
          <a:p>
            <a:r>
              <a:rPr lang="en-US"/>
              <a:t>CLOUD COMPUTING-INFORMATIKA</a:t>
            </a:r>
          </a:p>
        </p:txBody>
      </p:sp>
      <p:sp>
        <p:nvSpPr>
          <p:cNvPr id="7" name="Slide Number Placeholder 6">
            <a:extLst>
              <a:ext uri="{FF2B5EF4-FFF2-40B4-BE49-F238E27FC236}">
                <a16:creationId xmlns:a16="http://schemas.microsoft.com/office/drawing/2014/main" id="{9B52B0D6-A5FF-466D-3190-AB4C3F5E61EF}"/>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55923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0666A-6582-2941-C1FC-10CD84D63A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3A9621-7860-64A9-1B81-4E5E5C3C90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43346E-4666-6DE5-FC90-E1F4FBF21B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768203-A68C-1083-628B-6443EBC0E5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9093BD-5A2F-FC38-78E9-AC7B89254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015E51-01FB-F55E-8244-28B5CE9E1CF7}"/>
              </a:ext>
            </a:extLst>
          </p:cNvPr>
          <p:cNvSpPr>
            <a:spLocks noGrp="1"/>
          </p:cNvSpPr>
          <p:nvPr>
            <p:ph type="dt" sz="half" idx="10"/>
          </p:nvPr>
        </p:nvSpPr>
        <p:spPr/>
        <p:txBody>
          <a:bodyPr/>
          <a:lstStyle/>
          <a:p>
            <a:fld id="{7B7937F4-EDF0-4354-9F98-81353BB30FF7}" type="datetime1">
              <a:rPr lang="en-US" smtClean="0"/>
              <a:t>10/22/2024</a:t>
            </a:fld>
            <a:endParaRPr lang="en-US"/>
          </a:p>
        </p:txBody>
      </p:sp>
      <p:sp>
        <p:nvSpPr>
          <p:cNvPr id="8" name="Footer Placeholder 7">
            <a:extLst>
              <a:ext uri="{FF2B5EF4-FFF2-40B4-BE49-F238E27FC236}">
                <a16:creationId xmlns:a16="http://schemas.microsoft.com/office/drawing/2014/main" id="{FE8AD94D-2B1A-DCD2-8501-A0725FE7A9C7}"/>
              </a:ext>
            </a:extLst>
          </p:cNvPr>
          <p:cNvSpPr>
            <a:spLocks noGrp="1"/>
          </p:cNvSpPr>
          <p:nvPr>
            <p:ph type="ftr" sz="quarter" idx="11"/>
          </p:nvPr>
        </p:nvSpPr>
        <p:spPr/>
        <p:txBody>
          <a:bodyPr/>
          <a:lstStyle/>
          <a:p>
            <a:r>
              <a:rPr lang="en-US"/>
              <a:t>CLOUD COMPUTING-INFORMATIKA</a:t>
            </a:r>
          </a:p>
        </p:txBody>
      </p:sp>
      <p:sp>
        <p:nvSpPr>
          <p:cNvPr id="9" name="Slide Number Placeholder 8">
            <a:extLst>
              <a:ext uri="{FF2B5EF4-FFF2-40B4-BE49-F238E27FC236}">
                <a16:creationId xmlns:a16="http://schemas.microsoft.com/office/drawing/2014/main" id="{AF2FF42E-D152-23B6-E6B4-A65F829315B2}"/>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131769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C844-AF34-1CA4-0FD6-0954827B41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D94F24-1D6B-E191-6C2D-9E69B99BC253}"/>
              </a:ext>
            </a:extLst>
          </p:cNvPr>
          <p:cNvSpPr>
            <a:spLocks noGrp="1"/>
          </p:cNvSpPr>
          <p:nvPr>
            <p:ph type="dt" sz="half" idx="10"/>
          </p:nvPr>
        </p:nvSpPr>
        <p:spPr/>
        <p:txBody>
          <a:bodyPr/>
          <a:lstStyle/>
          <a:p>
            <a:fld id="{BFA1DC4C-7234-4AC2-9C94-21EB2AAE9277}" type="datetime1">
              <a:rPr lang="en-US" smtClean="0"/>
              <a:t>10/22/2024</a:t>
            </a:fld>
            <a:endParaRPr lang="en-US"/>
          </a:p>
        </p:txBody>
      </p:sp>
      <p:sp>
        <p:nvSpPr>
          <p:cNvPr id="4" name="Footer Placeholder 3">
            <a:extLst>
              <a:ext uri="{FF2B5EF4-FFF2-40B4-BE49-F238E27FC236}">
                <a16:creationId xmlns:a16="http://schemas.microsoft.com/office/drawing/2014/main" id="{35B185C1-5CED-9ABC-CDC8-C90A2F71BB67}"/>
              </a:ext>
            </a:extLst>
          </p:cNvPr>
          <p:cNvSpPr>
            <a:spLocks noGrp="1"/>
          </p:cNvSpPr>
          <p:nvPr>
            <p:ph type="ftr" sz="quarter" idx="11"/>
          </p:nvPr>
        </p:nvSpPr>
        <p:spPr/>
        <p:txBody>
          <a:bodyPr/>
          <a:lstStyle/>
          <a:p>
            <a:r>
              <a:rPr lang="en-US"/>
              <a:t>CLOUD COMPUTING-INFORMATIKA</a:t>
            </a:r>
          </a:p>
        </p:txBody>
      </p:sp>
      <p:sp>
        <p:nvSpPr>
          <p:cNvPr id="5" name="Slide Number Placeholder 4">
            <a:extLst>
              <a:ext uri="{FF2B5EF4-FFF2-40B4-BE49-F238E27FC236}">
                <a16:creationId xmlns:a16="http://schemas.microsoft.com/office/drawing/2014/main" id="{E3602013-DF8C-E647-E8D2-EAF5A61E16FC}"/>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166421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8379E-FC67-6B9C-6943-551047374703}"/>
              </a:ext>
            </a:extLst>
          </p:cNvPr>
          <p:cNvSpPr>
            <a:spLocks noGrp="1"/>
          </p:cNvSpPr>
          <p:nvPr>
            <p:ph type="dt" sz="half" idx="10"/>
          </p:nvPr>
        </p:nvSpPr>
        <p:spPr/>
        <p:txBody>
          <a:bodyPr/>
          <a:lstStyle/>
          <a:p>
            <a:fld id="{44EE3380-0F12-4419-8CEF-51CC46D1C728}" type="datetime1">
              <a:rPr lang="en-US" smtClean="0"/>
              <a:t>10/22/2024</a:t>
            </a:fld>
            <a:endParaRPr lang="en-US"/>
          </a:p>
        </p:txBody>
      </p:sp>
      <p:sp>
        <p:nvSpPr>
          <p:cNvPr id="3" name="Footer Placeholder 2">
            <a:extLst>
              <a:ext uri="{FF2B5EF4-FFF2-40B4-BE49-F238E27FC236}">
                <a16:creationId xmlns:a16="http://schemas.microsoft.com/office/drawing/2014/main" id="{C4BF57DE-1D74-6D83-ECED-13456A6888D7}"/>
              </a:ext>
            </a:extLst>
          </p:cNvPr>
          <p:cNvSpPr>
            <a:spLocks noGrp="1"/>
          </p:cNvSpPr>
          <p:nvPr>
            <p:ph type="ftr" sz="quarter" idx="11"/>
          </p:nvPr>
        </p:nvSpPr>
        <p:spPr/>
        <p:txBody>
          <a:bodyPr/>
          <a:lstStyle/>
          <a:p>
            <a:r>
              <a:rPr lang="en-US"/>
              <a:t>CLOUD COMPUTING-INFORMATIKA</a:t>
            </a:r>
          </a:p>
        </p:txBody>
      </p:sp>
      <p:sp>
        <p:nvSpPr>
          <p:cNvPr id="4" name="Slide Number Placeholder 3">
            <a:extLst>
              <a:ext uri="{FF2B5EF4-FFF2-40B4-BE49-F238E27FC236}">
                <a16:creationId xmlns:a16="http://schemas.microsoft.com/office/drawing/2014/main" id="{4EC921A1-3552-0E42-D841-FF6272F946CB}"/>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240722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CBDBF-2A13-2FB1-DBB8-C6FBE7AF0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60972-589A-2D5F-58B3-8F1AC787D2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0FDD8-D8D9-DE7C-961C-94A0DA13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74A131-D223-CC99-310B-90457279F4B5}"/>
              </a:ext>
            </a:extLst>
          </p:cNvPr>
          <p:cNvSpPr>
            <a:spLocks noGrp="1"/>
          </p:cNvSpPr>
          <p:nvPr>
            <p:ph type="dt" sz="half" idx="10"/>
          </p:nvPr>
        </p:nvSpPr>
        <p:spPr/>
        <p:txBody>
          <a:bodyPr/>
          <a:lstStyle/>
          <a:p>
            <a:fld id="{63F2D2C4-9D18-42AB-B6F3-283DE0DC95F4}" type="datetime1">
              <a:rPr lang="en-US" smtClean="0"/>
              <a:t>10/22/2024</a:t>
            </a:fld>
            <a:endParaRPr lang="en-US"/>
          </a:p>
        </p:txBody>
      </p:sp>
      <p:sp>
        <p:nvSpPr>
          <p:cNvPr id="6" name="Footer Placeholder 5">
            <a:extLst>
              <a:ext uri="{FF2B5EF4-FFF2-40B4-BE49-F238E27FC236}">
                <a16:creationId xmlns:a16="http://schemas.microsoft.com/office/drawing/2014/main" id="{B0D642D0-6967-37BB-A473-D8995D6926AC}"/>
              </a:ext>
            </a:extLst>
          </p:cNvPr>
          <p:cNvSpPr>
            <a:spLocks noGrp="1"/>
          </p:cNvSpPr>
          <p:nvPr>
            <p:ph type="ftr" sz="quarter" idx="11"/>
          </p:nvPr>
        </p:nvSpPr>
        <p:spPr/>
        <p:txBody>
          <a:bodyPr/>
          <a:lstStyle/>
          <a:p>
            <a:r>
              <a:rPr lang="en-US"/>
              <a:t>CLOUD COMPUTING-INFORMATIKA</a:t>
            </a:r>
          </a:p>
        </p:txBody>
      </p:sp>
      <p:sp>
        <p:nvSpPr>
          <p:cNvPr id="7" name="Slide Number Placeholder 6">
            <a:extLst>
              <a:ext uri="{FF2B5EF4-FFF2-40B4-BE49-F238E27FC236}">
                <a16:creationId xmlns:a16="http://schemas.microsoft.com/office/drawing/2014/main" id="{350474A4-E80D-A2D2-02A2-2670F5961EBB}"/>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9815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C8D8-46BC-C7B3-9A56-8107C191A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95AC18-DC23-7711-639E-2A4FF3ABF6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EB67C-30E6-5F62-C8E5-5EDC65063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A0476-C7EE-E154-61D9-62BA49357789}"/>
              </a:ext>
            </a:extLst>
          </p:cNvPr>
          <p:cNvSpPr>
            <a:spLocks noGrp="1"/>
          </p:cNvSpPr>
          <p:nvPr>
            <p:ph type="dt" sz="half" idx="10"/>
          </p:nvPr>
        </p:nvSpPr>
        <p:spPr/>
        <p:txBody>
          <a:bodyPr/>
          <a:lstStyle/>
          <a:p>
            <a:fld id="{1C651EA9-07F8-42F9-8413-3297AEB7478C}" type="datetime1">
              <a:rPr lang="en-US" smtClean="0"/>
              <a:t>10/22/2024</a:t>
            </a:fld>
            <a:endParaRPr lang="en-US"/>
          </a:p>
        </p:txBody>
      </p:sp>
      <p:sp>
        <p:nvSpPr>
          <p:cNvPr id="6" name="Footer Placeholder 5">
            <a:extLst>
              <a:ext uri="{FF2B5EF4-FFF2-40B4-BE49-F238E27FC236}">
                <a16:creationId xmlns:a16="http://schemas.microsoft.com/office/drawing/2014/main" id="{1C7AA075-F0C4-4F48-B852-4E842043B012}"/>
              </a:ext>
            </a:extLst>
          </p:cNvPr>
          <p:cNvSpPr>
            <a:spLocks noGrp="1"/>
          </p:cNvSpPr>
          <p:nvPr>
            <p:ph type="ftr" sz="quarter" idx="11"/>
          </p:nvPr>
        </p:nvSpPr>
        <p:spPr/>
        <p:txBody>
          <a:bodyPr/>
          <a:lstStyle/>
          <a:p>
            <a:r>
              <a:rPr lang="en-US"/>
              <a:t>CLOUD COMPUTING-INFORMATIKA</a:t>
            </a:r>
          </a:p>
        </p:txBody>
      </p:sp>
      <p:sp>
        <p:nvSpPr>
          <p:cNvPr id="7" name="Slide Number Placeholder 6">
            <a:extLst>
              <a:ext uri="{FF2B5EF4-FFF2-40B4-BE49-F238E27FC236}">
                <a16:creationId xmlns:a16="http://schemas.microsoft.com/office/drawing/2014/main" id="{AD412ED4-4C60-F293-70CA-E62C10963EC0}"/>
              </a:ext>
            </a:extLst>
          </p:cNvPr>
          <p:cNvSpPr>
            <a:spLocks noGrp="1"/>
          </p:cNvSpPr>
          <p:nvPr>
            <p:ph type="sldNum" sz="quarter" idx="12"/>
          </p:nvPr>
        </p:nvSpPr>
        <p:spPr/>
        <p:txBody>
          <a:bodyPr/>
          <a:lstStyle/>
          <a:p>
            <a:fld id="{F1DF16FA-DA9D-4D35-82F8-24E55219971D}" type="slidenum">
              <a:rPr lang="en-US" smtClean="0"/>
              <a:t>‹#›</a:t>
            </a:fld>
            <a:endParaRPr lang="en-US"/>
          </a:p>
        </p:txBody>
      </p:sp>
    </p:spTree>
    <p:extLst>
      <p:ext uri="{BB962C8B-B14F-4D97-AF65-F5344CB8AC3E}">
        <p14:creationId xmlns:p14="http://schemas.microsoft.com/office/powerpoint/2010/main" val="205316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A5CA7-05FB-47DD-5A70-0FEC727F1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C99D91-FBBA-31E4-F7EB-8F50016347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4E7CA-2B08-D739-AB7B-D1B0049DD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EF9737-CB1C-4121-9950-F022F7CEBE85}" type="datetime1">
              <a:rPr lang="en-US" smtClean="0"/>
              <a:t>10/22/2024</a:t>
            </a:fld>
            <a:endParaRPr lang="en-US"/>
          </a:p>
        </p:txBody>
      </p:sp>
      <p:sp>
        <p:nvSpPr>
          <p:cNvPr id="5" name="Footer Placeholder 4">
            <a:extLst>
              <a:ext uri="{FF2B5EF4-FFF2-40B4-BE49-F238E27FC236}">
                <a16:creationId xmlns:a16="http://schemas.microsoft.com/office/drawing/2014/main" id="{B8E77159-8911-85C9-3533-A9D32CE9B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CLOUD COMPUTING-INFORMATIKA</a:t>
            </a:r>
          </a:p>
        </p:txBody>
      </p:sp>
      <p:sp>
        <p:nvSpPr>
          <p:cNvPr id="6" name="Slide Number Placeholder 5">
            <a:extLst>
              <a:ext uri="{FF2B5EF4-FFF2-40B4-BE49-F238E27FC236}">
                <a16:creationId xmlns:a16="http://schemas.microsoft.com/office/drawing/2014/main" id="{2C835B03-2793-AB62-9A5C-71886D9B68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DF16FA-DA9D-4D35-82F8-24E55219971D}" type="slidenum">
              <a:rPr lang="en-US" smtClean="0"/>
              <a:t>‹#›</a:t>
            </a:fld>
            <a:endParaRPr lang="en-US"/>
          </a:p>
        </p:txBody>
      </p:sp>
    </p:spTree>
    <p:extLst>
      <p:ext uri="{BB962C8B-B14F-4D97-AF65-F5344CB8AC3E}">
        <p14:creationId xmlns:p14="http://schemas.microsoft.com/office/powerpoint/2010/main" val="2927362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58BC-3E7C-76EC-A78D-B2D5299E0A22}"/>
              </a:ext>
            </a:extLst>
          </p:cNvPr>
          <p:cNvSpPr>
            <a:spLocks noGrp="1"/>
          </p:cNvSpPr>
          <p:nvPr>
            <p:ph type="ctrTitle"/>
          </p:nvPr>
        </p:nvSpPr>
        <p:spPr>
          <a:xfrm>
            <a:off x="1524000" y="2046679"/>
            <a:ext cx="9144000" cy="2387600"/>
          </a:xfrm>
        </p:spPr>
        <p:txBody>
          <a:bodyPr/>
          <a:lstStyle/>
          <a:p>
            <a:r>
              <a:rPr lang="en-US" b="1" dirty="0"/>
              <a:t>P3-Implementasi &amp; </a:t>
            </a:r>
            <a:r>
              <a:rPr lang="en-US" b="1" dirty="0" err="1"/>
              <a:t>Aplikasi</a:t>
            </a:r>
            <a:r>
              <a:rPr lang="en-US" b="1" dirty="0"/>
              <a:t> Cloud</a:t>
            </a:r>
          </a:p>
        </p:txBody>
      </p:sp>
      <p:sp>
        <p:nvSpPr>
          <p:cNvPr id="3" name="Subtitle 2">
            <a:extLst>
              <a:ext uri="{FF2B5EF4-FFF2-40B4-BE49-F238E27FC236}">
                <a16:creationId xmlns:a16="http://schemas.microsoft.com/office/drawing/2014/main" id="{EC531665-4A4A-168F-9C4B-7D14F69414B0}"/>
              </a:ext>
            </a:extLst>
          </p:cNvPr>
          <p:cNvSpPr>
            <a:spLocks noGrp="1"/>
          </p:cNvSpPr>
          <p:nvPr>
            <p:ph type="subTitle" idx="1"/>
          </p:nvPr>
        </p:nvSpPr>
        <p:spPr>
          <a:xfrm>
            <a:off x="1524000" y="4567433"/>
            <a:ext cx="9144000" cy="1655762"/>
          </a:xfrm>
        </p:spPr>
        <p:txBody>
          <a:bodyPr>
            <a:normAutofit/>
          </a:bodyPr>
          <a:lstStyle/>
          <a:p>
            <a:r>
              <a:rPr lang="en-US" sz="3600" noProof="1"/>
              <a:t>Dina Yulina Heriyani</a:t>
            </a:r>
          </a:p>
          <a:p>
            <a:r>
              <a:rPr lang="en-US" sz="3600" noProof="1"/>
              <a:t>Anjasmara Tanjung Shakti</a:t>
            </a:r>
          </a:p>
        </p:txBody>
      </p:sp>
      <p:grpSp>
        <p:nvGrpSpPr>
          <p:cNvPr id="4" name="Google Shape;219;p28">
            <a:extLst>
              <a:ext uri="{FF2B5EF4-FFF2-40B4-BE49-F238E27FC236}">
                <a16:creationId xmlns:a16="http://schemas.microsoft.com/office/drawing/2014/main" id="{090D4355-6B1C-0795-F32F-1551B60456CE}"/>
              </a:ext>
            </a:extLst>
          </p:cNvPr>
          <p:cNvGrpSpPr/>
          <p:nvPr/>
        </p:nvGrpSpPr>
        <p:grpSpPr>
          <a:xfrm rot="906714">
            <a:off x="9794621" y="308426"/>
            <a:ext cx="1149878" cy="1149878"/>
            <a:chOff x="6755990" y="1374375"/>
            <a:chExt cx="1149900" cy="1149900"/>
          </a:xfrm>
        </p:grpSpPr>
        <p:sp>
          <p:nvSpPr>
            <p:cNvPr id="5" name="Google Shape;220;p28">
              <a:extLst>
                <a:ext uri="{FF2B5EF4-FFF2-40B4-BE49-F238E27FC236}">
                  <a16:creationId xmlns:a16="http://schemas.microsoft.com/office/drawing/2014/main" id="{F219F990-65B0-4A88-F454-367C2230A340}"/>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21;p28">
              <a:extLst>
                <a:ext uri="{FF2B5EF4-FFF2-40B4-BE49-F238E27FC236}">
                  <a16:creationId xmlns:a16="http://schemas.microsoft.com/office/drawing/2014/main" id="{9C4D96C8-FD6E-91DF-C669-15C0A39979D9}"/>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25;p28">
            <a:extLst>
              <a:ext uri="{FF2B5EF4-FFF2-40B4-BE49-F238E27FC236}">
                <a16:creationId xmlns:a16="http://schemas.microsoft.com/office/drawing/2014/main" id="{A6587A12-FA05-8E76-944C-66F34B8C51E7}"/>
              </a:ext>
            </a:extLst>
          </p:cNvPr>
          <p:cNvGrpSpPr/>
          <p:nvPr/>
        </p:nvGrpSpPr>
        <p:grpSpPr>
          <a:xfrm rot="-762542">
            <a:off x="10628174" y="973502"/>
            <a:ext cx="1149900" cy="1149900"/>
            <a:chOff x="7144390" y="2062575"/>
            <a:chExt cx="1149900" cy="1149900"/>
          </a:xfrm>
        </p:grpSpPr>
        <p:sp>
          <p:nvSpPr>
            <p:cNvPr id="8" name="Google Shape;226;p28">
              <a:extLst>
                <a:ext uri="{FF2B5EF4-FFF2-40B4-BE49-F238E27FC236}">
                  <a16:creationId xmlns:a16="http://schemas.microsoft.com/office/drawing/2014/main" id="{EC4EC378-7C21-312A-A0A2-357A671FFDB2}"/>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27;p28">
              <a:extLst>
                <a:ext uri="{FF2B5EF4-FFF2-40B4-BE49-F238E27FC236}">
                  <a16:creationId xmlns:a16="http://schemas.microsoft.com/office/drawing/2014/main" id="{5B3C454C-186A-97F7-7694-C098D79EBFD4}"/>
                </a:ext>
              </a:extLst>
            </p:cNvPr>
            <p:cNvGrpSpPr/>
            <p:nvPr/>
          </p:nvGrpSpPr>
          <p:grpSpPr>
            <a:xfrm>
              <a:off x="7393719" y="2342761"/>
              <a:ext cx="651289" cy="589792"/>
              <a:chOff x="988338" y="1930075"/>
              <a:chExt cx="494750" cy="448000"/>
            </a:xfrm>
          </p:grpSpPr>
          <p:sp>
            <p:nvSpPr>
              <p:cNvPr id="10" name="Google Shape;228;p28">
                <a:extLst>
                  <a:ext uri="{FF2B5EF4-FFF2-40B4-BE49-F238E27FC236}">
                    <a16:creationId xmlns:a16="http://schemas.microsoft.com/office/drawing/2014/main" id="{4CE85D19-437F-4ED0-83E4-A32B28B7365D}"/>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9;p28">
                <a:extLst>
                  <a:ext uri="{FF2B5EF4-FFF2-40B4-BE49-F238E27FC236}">
                    <a16:creationId xmlns:a16="http://schemas.microsoft.com/office/drawing/2014/main" id="{04077D95-54FB-F6FD-DD15-5B86CEFBA6C5}"/>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 name="Google Shape;230;p28">
            <a:extLst>
              <a:ext uri="{FF2B5EF4-FFF2-40B4-BE49-F238E27FC236}">
                <a16:creationId xmlns:a16="http://schemas.microsoft.com/office/drawing/2014/main" id="{0F079EDC-32E3-A739-E721-D9CB36745D3B}"/>
              </a:ext>
            </a:extLst>
          </p:cNvPr>
          <p:cNvGrpSpPr/>
          <p:nvPr/>
        </p:nvGrpSpPr>
        <p:grpSpPr>
          <a:xfrm rot="-522130">
            <a:off x="9794732" y="1666196"/>
            <a:ext cx="1149914" cy="1149914"/>
            <a:chOff x="6598350" y="2932555"/>
            <a:chExt cx="1149900" cy="1149900"/>
          </a:xfrm>
        </p:grpSpPr>
        <p:sp>
          <p:nvSpPr>
            <p:cNvPr id="13" name="Google Shape;231;p28">
              <a:extLst>
                <a:ext uri="{FF2B5EF4-FFF2-40B4-BE49-F238E27FC236}">
                  <a16:creationId xmlns:a16="http://schemas.microsoft.com/office/drawing/2014/main" id="{A39408D4-6AFF-6017-E880-25C444E206B0}"/>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232;p28">
              <a:extLst>
                <a:ext uri="{FF2B5EF4-FFF2-40B4-BE49-F238E27FC236}">
                  <a16:creationId xmlns:a16="http://schemas.microsoft.com/office/drawing/2014/main" id="{275798EA-9C5C-3A0C-1449-D40CE4C21E60}"/>
                </a:ext>
              </a:extLst>
            </p:cNvPr>
            <p:cNvGrpSpPr/>
            <p:nvPr/>
          </p:nvGrpSpPr>
          <p:grpSpPr>
            <a:xfrm>
              <a:off x="6855332" y="3212566"/>
              <a:ext cx="636203" cy="590041"/>
              <a:chOff x="3960163" y="2623325"/>
              <a:chExt cx="483400" cy="448325"/>
            </a:xfrm>
          </p:grpSpPr>
          <p:sp>
            <p:nvSpPr>
              <p:cNvPr id="15" name="Google Shape;233;p28">
                <a:extLst>
                  <a:ext uri="{FF2B5EF4-FFF2-40B4-BE49-F238E27FC236}">
                    <a16:creationId xmlns:a16="http://schemas.microsoft.com/office/drawing/2014/main" id="{7CB0C4EC-2CAF-8B94-9754-0CF3C1A2FF7D}"/>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p28">
                <a:extLst>
                  <a:ext uri="{FF2B5EF4-FFF2-40B4-BE49-F238E27FC236}">
                    <a16:creationId xmlns:a16="http://schemas.microsoft.com/office/drawing/2014/main" id="{28F583B8-D5DD-90BB-F2E0-D4FCE340D2A8}"/>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5;p28">
                <a:extLst>
                  <a:ext uri="{FF2B5EF4-FFF2-40B4-BE49-F238E27FC236}">
                    <a16:creationId xmlns:a16="http://schemas.microsoft.com/office/drawing/2014/main" id="{C79C168B-3871-978D-2ACF-F73DAB9742AF}"/>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 name="Group 17">
            <a:extLst>
              <a:ext uri="{FF2B5EF4-FFF2-40B4-BE49-F238E27FC236}">
                <a16:creationId xmlns:a16="http://schemas.microsoft.com/office/drawing/2014/main" id="{70716AF5-1172-1347-22B4-81CCC87361CB}"/>
              </a:ext>
            </a:extLst>
          </p:cNvPr>
          <p:cNvGrpSpPr/>
          <p:nvPr/>
        </p:nvGrpSpPr>
        <p:grpSpPr>
          <a:xfrm>
            <a:off x="409575" y="263800"/>
            <a:ext cx="3335283" cy="869332"/>
            <a:chOff x="662111" y="15667"/>
            <a:chExt cx="4970747" cy="1181344"/>
          </a:xfrm>
        </p:grpSpPr>
        <p:sp>
          <p:nvSpPr>
            <p:cNvPr id="19" name="Freeform 64">
              <a:extLst>
                <a:ext uri="{FF2B5EF4-FFF2-40B4-BE49-F238E27FC236}">
                  <a16:creationId xmlns:a16="http://schemas.microsoft.com/office/drawing/2014/main" id="{A40D0698-68CA-BDEE-1983-A9BFC5887765}"/>
                </a:ext>
              </a:extLst>
            </p:cNvPr>
            <p:cNvSpPr/>
            <p:nvPr/>
          </p:nvSpPr>
          <p:spPr>
            <a:xfrm>
              <a:off x="1843453" y="183978"/>
              <a:ext cx="3789405" cy="844722"/>
            </a:xfrm>
            <a:custGeom>
              <a:avLst/>
              <a:gdLst/>
              <a:ahLst/>
              <a:cxnLst/>
              <a:rect l="l" t="t" r="r" b="b"/>
              <a:pathLst>
                <a:path w="3789405" h="844722">
                  <a:moveTo>
                    <a:pt x="0" y="0"/>
                  </a:moveTo>
                  <a:lnTo>
                    <a:pt x="3789405" y="0"/>
                  </a:lnTo>
                  <a:lnTo>
                    <a:pt x="3789405" y="844722"/>
                  </a:lnTo>
                  <a:lnTo>
                    <a:pt x="0" y="844722"/>
                  </a:lnTo>
                  <a:lnTo>
                    <a:pt x="0" y="0"/>
                  </a:lnTo>
                  <a:close/>
                </a:path>
              </a:pathLst>
            </a:custGeom>
            <a:blipFill>
              <a:blip r:embed="rId3"/>
              <a:stretch>
                <a:fillRect/>
              </a:stretch>
            </a:blipFill>
          </p:spPr>
          <p:txBody>
            <a:bodyPr/>
            <a:lstStyle/>
            <a:p>
              <a:endParaRPr lang="en-US"/>
            </a:p>
          </p:txBody>
        </p:sp>
        <p:sp>
          <p:nvSpPr>
            <p:cNvPr id="20" name="Freeform 65">
              <a:extLst>
                <a:ext uri="{FF2B5EF4-FFF2-40B4-BE49-F238E27FC236}">
                  <a16:creationId xmlns:a16="http://schemas.microsoft.com/office/drawing/2014/main" id="{52EF16EC-B7FE-B7DC-D208-D996567C6AA8}"/>
                </a:ext>
              </a:extLst>
            </p:cNvPr>
            <p:cNvSpPr/>
            <p:nvPr/>
          </p:nvSpPr>
          <p:spPr>
            <a:xfrm>
              <a:off x="662111" y="15667"/>
              <a:ext cx="1181343" cy="1181344"/>
            </a:xfrm>
            <a:custGeom>
              <a:avLst/>
              <a:gdLst/>
              <a:ahLst/>
              <a:cxnLst/>
              <a:rect l="l" t="t" r="r" b="b"/>
              <a:pathLst>
                <a:path w="1181344" h="1181344">
                  <a:moveTo>
                    <a:pt x="0" y="0"/>
                  </a:moveTo>
                  <a:lnTo>
                    <a:pt x="1181344" y="0"/>
                  </a:lnTo>
                  <a:lnTo>
                    <a:pt x="1181344" y="1181344"/>
                  </a:lnTo>
                  <a:lnTo>
                    <a:pt x="0" y="1181344"/>
                  </a:lnTo>
                  <a:lnTo>
                    <a:pt x="0" y="0"/>
                  </a:lnTo>
                  <a:close/>
                </a:path>
              </a:pathLst>
            </a:custGeom>
            <a:blipFill>
              <a:blip r:embed="rId4"/>
              <a:stretch>
                <a:fillRect/>
              </a:stretch>
            </a:blipFill>
          </p:spPr>
          <p:txBody>
            <a:bodyPr/>
            <a:lstStyle/>
            <a:p>
              <a:endParaRPr lang="en-US"/>
            </a:p>
          </p:txBody>
        </p:sp>
      </p:grpSp>
      <p:sp>
        <p:nvSpPr>
          <p:cNvPr id="21" name="Footer Placeholder 20">
            <a:extLst>
              <a:ext uri="{FF2B5EF4-FFF2-40B4-BE49-F238E27FC236}">
                <a16:creationId xmlns:a16="http://schemas.microsoft.com/office/drawing/2014/main" id="{6D0DB601-AC34-16AA-D904-EF126AE3077D}"/>
              </a:ext>
            </a:extLst>
          </p:cNvPr>
          <p:cNvSpPr>
            <a:spLocks noGrp="1"/>
          </p:cNvSpPr>
          <p:nvPr>
            <p:ph type="ftr" sz="quarter" idx="11"/>
          </p:nvPr>
        </p:nvSpPr>
        <p:spPr/>
        <p:txBody>
          <a:bodyPr/>
          <a:lstStyle/>
          <a:p>
            <a:r>
              <a:rPr lang="en-US"/>
              <a:t>CLOUD COMPUTING-INFORMATIKA</a:t>
            </a:r>
          </a:p>
        </p:txBody>
      </p:sp>
    </p:spTree>
    <p:extLst>
      <p:ext uri="{BB962C8B-B14F-4D97-AF65-F5344CB8AC3E}">
        <p14:creationId xmlns:p14="http://schemas.microsoft.com/office/powerpoint/2010/main" val="788247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86027-E74E-4531-A4DE-730755E27070}"/>
              </a:ext>
            </a:extLst>
          </p:cNvPr>
          <p:cNvSpPr>
            <a:spLocks noGrp="1"/>
          </p:cNvSpPr>
          <p:nvPr>
            <p:ph type="title"/>
          </p:nvPr>
        </p:nvSpPr>
        <p:spPr/>
        <p:txBody>
          <a:bodyPr/>
          <a:lstStyle/>
          <a:p>
            <a:pPr algn="ctr"/>
            <a:r>
              <a:rPr lang="en-US" b="1" dirty="0">
                <a:solidFill>
                  <a:srgbClr val="FF0000"/>
                </a:solidFill>
                <a:latin typeface="Cooper Black" panose="0208090404030B020404" pitchFamily="18" charset="0"/>
              </a:rPr>
              <a:t>Zoom</a:t>
            </a:r>
          </a:p>
        </p:txBody>
      </p:sp>
      <p:sp>
        <p:nvSpPr>
          <p:cNvPr id="3" name="Content Placeholder 2">
            <a:extLst>
              <a:ext uri="{FF2B5EF4-FFF2-40B4-BE49-F238E27FC236}">
                <a16:creationId xmlns:a16="http://schemas.microsoft.com/office/drawing/2014/main" id="{06C386CF-BCE7-46C7-B8E1-F40018A5EBC6}"/>
              </a:ext>
            </a:extLst>
          </p:cNvPr>
          <p:cNvSpPr>
            <a:spLocks noGrp="1"/>
          </p:cNvSpPr>
          <p:nvPr>
            <p:ph idx="1"/>
          </p:nvPr>
        </p:nvSpPr>
        <p:spPr/>
        <p:txBody>
          <a:bodyPr>
            <a:normAutofit fontScale="92500" lnSpcReduction="10000"/>
          </a:bodyPr>
          <a:lstStyle/>
          <a:p>
            <a:pPr marL="0" indent="0">
              <a:lnSpc>
                <a:spcPct val="100000"/>
              </a:lnSpc>
              <a:buNone/>
            </a:pPr>
            <a:r>
              <a:rPr lang="en-US" noProof="1"/>
              <a:t>- Berbasis Cloud: Rapat dan konferensi video di-host di server Zoom, sehingga pengguna hanya perlu aplikasi Zoom dan koneksi internet untuk bergabung dalam pertemuan dari mana saja.</a:t>
            </a:r>
          </a:p>
          <a:p>
            <a:pPr marL="0" indent="0">
              <a:lnSpc>
                <a:spcPct val="100000"/>
              </a:lnSpc>
              <a:buNone/>
            </a:pPr>
            <a:r>
              <a:rPr lang="en-US" noProof="1"/>
              <a:t>- Video dan Audio Conferencing: Zoom mendukung video dan audio konferensi dengan latensi rendah dan kualitas tinggi, serta fitur seperti layar berbagi (screen sharing), chat selama rapat, dan rekaman rapat.</a:t>
            </a:r>
          </a:p>
          <a:p>
            <a:pPr marL="0" indent="0">
              <a:lnSpc>
                <a:spcPct val="100000"/>
              </a:lnSpc>
              <a:buNone/>
            </a:pPr>
            <a:r>
              <a:rPr lang="en-US" noProof="1"/>
              <a:t>- Kolaborasi: Pengguna dapat berinteraksi melalui fitur chat, berbagi file, papan tulis (whiteboard), dan breakout rooms untuk diskusi terpisah.</a:t>
            </a:r>
          </a:p>
          <a:p>
            <a:pPr marL="0" indent="0">
              <a:lnSpc>
                <a:spcPct val="100000"/>
              </a:lnSpc>
              <a:buNone/>
            </a:pPr>
            <a:r>
              <a:rPr lang="en-US" noProof="1"/>
              <a:t>- Keamanan: Zoom menawarkan enkripsi untuk rapat, serta kontrol host untuk mengelola siapa yang bisa bergabung dan berbicara dalam pertemuan.</a:t>
            </a:r>
          </a:p>
          <a:p>
            <a:endParaRPr lang="en-US" dirty="0"/>
          </a:p>
        </p:txBody>
      </p:sp>
      <p:sp>
        <p:nvSpPr>
          <p:cNvPr id="4" name="Footer Placeholder 3">
            <a:extLst>
              <a:ext uri="{FF2B5EF4-FFF2-40B4-BE49-F238E27FC236}">
                <a16:creationId xmlns:a16="http://schemas.microsoft.com/office/drawing/2014/main" id="{9C3A3E35-C929-458D-8033-C5AAD8C8FEFF}"/>
              </a:ext>
            </a:extLst>
          </p:cNvPr>
          <p:cNvSpPr>
            <a:spLocks noGrp="1"/>
          </p:cNvSpPr>
          <p:nvPr>
            <p:ph type="ftr" sz="quarter" idx="11"/>
          </p:nvPr>
        </p:nvSpPr>
        <p:spPr/>
        <p:txBody>
          <a:bodyPr/>
          <a:lstStyle/>
          <a:p>
            <a:r>
              <a:rPr lang="en-US"/>
              <a:t>CLOUD COMPUTING-INFORMATIKA</a:t>
            </a:r>
          </a:p>
        </p:txBody>
      </p:sp>
    </p:spTree>
    <p:extLst>
      <p:ext uri="{BB962C8B-B14F-4D97-AF65-F5344CB8AC3E}">
        <p14:creationId xmlns:p14="http://schemas.microsoft.com/office/powerpoint/2010/main" val="421482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2CEA6-FAC8-FF33-D41E-6E58365006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ECD07-8F05-967B-A8AC-96DAB6573C2F}"/>
              </a:ext>
            </a:extLst>
          </p:cNvPr>
          <p:cNvSpPr>
            <a:spLocks noGrp="1"/>
          </p:cNvSpPr>
          <p:nvPr>
            <p:ph type="title"/>
          </p:nvPr>
        </p:nvSpPr>
        <p:spPr/>
        <p:txBody>
          <a:bodyPr/>
          <a:lstStyle/>
          <a:p>
            <a:r>
              <a:rPr lang="en-US" b="1" u="sng" noProof="1"/>
              <a:t>Tugas P3</a:t>
            </a:r>
          </a:p>
        </p:txBody>
      </p:sp>
      <p:sp>
        <p:nvSpPr>
          <p:cNvPr id="3" name="Content Placeholder 2">
            <a:extLst>
              <a:ext uri="{FF2B5EF4-FFF2-40B4-BE49-F238E27FC236}">
                <a16:creationId xmlns:a16="http://schemas.microsoft.com/office/drawing/2014/main" id="{02611457-49EC-8BC4-4AFD-E66995BB8A4D}"/>
              </a:ext>
            </a:extLst>
          </p:cNvPr>
          <p:cNvSpPr>
            <a:spLocks noGrp="1"/>
          </p:cNvSpPr>
          <p:nvPr>
            <p:ph idx="1"/>
          </p:nvPr>
        </p:nvSpPr>
        <p:spPr>
          <a:xfrm>
            <a:off x="838200" y="1825625"/>
            <a:ext cx="9227265" cy="4351338"/>
          </a:xfrm>
        </p:spPr>
        <p:txBody>
          <a:bodyPr>
            <a:noAutofit/>
          </a:bodyPr>
          <a:lstStyle/>
          <a:p>
            <a:pPr marL="355600" indent="-355600">
              <a:lnSpc>
                <a:spcPct val="100000"/>
              </a:lnSpc>
            </a:pPr>
            <a:r>
              <a:rPr lang="en-US" sz="2400" noProof="1"/>
              <a:t>Melengkapi (memberikan slide kontribusi) pada sub materi yang di highlight.</a:t>
            </a:r>
          </a:p>
          <a:p>
            <a:pPr marL="355600" indent="-355600">
              <a:lnSpc>
                <a:spcPct val="100000"/>
              </a:lnSpc>
            </a:pPr>
            <a:r>
              <a:rPr lang="en-US" sz="2400" noProof="1"/>
              <a:t>Dokumen dilengkapi secara mandiri dan pertemuan selanjutnya akan dilaksanakan presentasi individu secara random.</a:t>
            </a:r>
          </a:p>
        </p:txBody>
      </p:sp>
      <p:sp>
        <p:nvSpPr>
          <p:cNvPr id="4" name="Footer Placeholder 3">
            <a:extLst>
              <a:ext uri="{FF2B5EF4-FFF2-40B4-BE49-F238E27FC236}">
                <a16:creationId xmlns:a16="http://schemas.microsoft.com/office/drawing/2014/main" id="{72885E71-174A-2005-FFFB-D76F8C851B01}"/>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DC100EE8-3024-D0D1-8D79-2731C686CA75}"/>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FBCD906F-28D2-B694-EBA3-B40629C37427}"/>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F88328A4-2B39-D689-BB57-8A029470FBC4}"/>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66A2E9DD-B7C1-A301-8A45-F645EEFA88D0}"/>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CC47102D-53E1-3A4B-815D-8D43B778F333}"/>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0556C05C-7D88-7CD8-2FDD-6C857A90D54E}"/>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9A729612-1848-2FB4-286B-160E8369938A}"/>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B4D5CA5D-3522-C07D-17A0-A40C92120733}"/>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D9CB7426-3356-DACD-A42E-7F93DF45CCF4}"/>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DCA5D041-061D-7250-2169-454AE2BCEE16}"/>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952D6061-4CC9-7A85-913B-DFDC909CC0D6}"/>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2B726AFF-BC87-4F81-D43F-996202F52745}"/>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73845EE8-F688-DA60-A808-01054A7ED625}"/>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29368AD1-737C-A6A2-74AF-E1D19A1B167F}"/>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63078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3E1BD-9C08-351C-BE96-BDAD4F853113}"/>
              </a:ext>
            </a:extLst>
          </p:cNvPr>
          <p:cNvSpPr>
            <a:spLocks noGrp="1"/>
          </p:cNvSpPr>
          <p:nvPr>
            <p:ph type="title"/>
          </p:nvPr>
        </p:nvSpPr>
        <p:spPr/>
        <p:txBody>
          <a:bodyPr/>
          <a:lstStyle/>
          <a:p>
            <a:r>
              <a:rPr lang="en-US" b="1" u="sng" noProof="1"/>
              <a:t>Tujuan</a:t>
            </a:r>
          </a:p>
        </p:txBody>
      </p:sp>
      <p:sp>
        <p:nvSpPr>
          <p:cNvPr id="3" name="Content Placeholder 2">
            <a:extLst>
              <a:ext uri="{FF2B5EF4-FFF2-40B4-BE49-F238E27FC236}">
                <a16:creationId xmlns:a16="http://schemas.microsoft.com/office/drawing/2014/main" id="{8FD2A57C-E111-4166-B777-ABCED224417F}"/>
              </a:ext>
            </a:extLst>
          </p:cNvPr>
          <p:cNvSpPr>
            <a:spLocks noGrp="1"/>
          </p:cNvSpPr>
          <p:nvPr>
            <p:ph idx="1"/>
          </p:nvPr>
        </p:nvSpPr>
        <p:spPr/>
        <p:txBody>
          <a:bodyPr/>
          <a:lstStyle/>
          <a:p>
            <a:pPr marL="0" indent="0">
              <a:buNone/>
            </a:pPr>
            <a:r>
              <a:rPr lang="en-US" noProof="1"/>
              <a:t>Mahasiswa diharapkan mampu memahami:</a:t>
            </a:r>
          </a:p>
          <a:p>
            <a:pPr marL="361950" indent="-361950"/>
            <a:r>
              <a:rPr lang="en-US" sz="2000" noProof="1"/>
              <a:t>Kegunaan cloud computing.</a:t>
            </a:r>
          </a:p>
          <a:p>
            <a:pPr marL="361950" indent="-361950"/>
            <a:r>
              <a:rPr lang="en-US" sz="2000" noProof="1"/>
              <a:t>Tipe implementasi cloud.</a:t>
            </a:r>
          </a:p>
          <a:p>
            <a:pPr marL="361950" indent="-361950"/>
            <a:r>
              <a:rPr lang="en-US" sz="2000" noProof="1"/>
              <a:t>Tipe implementasi cloud menurut jangkauan.</a:t>
            </a:r>
          </a:p>
          <a:p>
            <a:pPr marL="361950" indent="-361950"/>
            <a:r>
              <a:rPr lang="en-US" sz="2000" noProof="1"/>
              <a:t>Tipe implementasi cloud menurut layanan.</a:t>
            </a:r>
          </a:p>
          <a:p>
            <a:pPr marL="361950" indent="-361950"/>
            <a:r>
              <a:rPr lang="en-US" sz="2000" noProof="1"/>
              <a:t>Mampu membuat aplikasi cloud.</a:t>
            </a:r>
          </a:p>
          <a:p>
            <a:pPr marL="361950" indent="-361950"/>
            <a:endParaRPr lang="en-US" sz="2000" noProof="1"/>
          </a:p>
          <a:p>
            <a:pPr marL="361950" indent="-361950"/>
            <a:endParaRPr lang="en-US" sz="2000" noProof="1"/>
          </a:p>
          <a:p>
            <a:pPr marL="361950" indent="-361950"/>
            <a:endParaRPr lang="en-US" sz="2000" noProof="1"/>
          </a:p>
        </p:txBody>
      </p:sp>
      <p:sp>
        <p:nvSpPr>
          <p:cNvPr id="4" name="Footer Placeholder 3">
            <a:extLst>
              <a:ext uri="{FF2B5EF4-FFF2-40B4-BE49-F238E27FC236}">
                <a16:creationId xmlns:a16="http://schemas.microsoft.com/office/drawing/2014/main" id="{3374EE40-F2B6-409D-7DA3-C20FB8834B78}"/>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E99BD786-1654-5194-1064-78DA2E61A62C}"/>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31101E99-AC56-3993-DFFC-F2DC241A74B3}"/>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81ED469F-976B-BD36-2827-201CC9FC1C52}"/>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36919552-ECEF-5FE9-1B47-B5D5A72D2815}"/>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6FE53CB5-133E-92FC-DF0A-2D2EE823ABBA}"/>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81B45EE8-CDE6-B5B3-E214-BCECD0507281}"/>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EC3307CD-0005-255E-5476-BBC33A21D747}"/>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EC7D06AF-80AE-231D-090F-A0D303C46340}"/>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96717B2E-ED70-992F-D9D5-65E4E3EA341E}"/>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63B0D3E7-BADB-4531-2855-6565E50E2E7B}"/>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D12473CD-7BF4-E487-653E-8603FF7C0D99}"/>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573FC779-76F4-4C9E-A0E6-96449BF81D2A}"/>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4123053B-9DDC-2F9D-5BC8-DB948EB37EFB}"/>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F48F9462-7303-3100-6903-5AB26C15EF9B}"/>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72302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8BE9-C3CD-37AE-7EBF-1EE871332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978C0-C686-0480-480E-D90D18660E8E}"/>
              </a:ext>
            </a:extLst>
          </p:cNvPr>
          <p:cNvSpPr>
            <a:spLocks noGrp="1"/>
          </p:cNvSpPr>
          <p:nvPr>
            <p:ph type="title"/>
          </p:nvPr>
        </p:nvSpPr>
        <p:spPr/>
        <p:txBody>
          <a:bodyPr/>
          <a:lstStyle/>
          <a:p>
            <a:r>
              <a:rPr lang="en-US" b="1" u="sng" noProof="1"/>
              <a:t>Cloud Computing Benefit</a:t>
            </a:r>
          </a:p>
        </p:txBody>
      </p:sp>
      <p:sp>
        <p:nvSpPr>
          <p:cNvPr id="3" name="Content Placeholder 2">
            <a:extLst>
              <a:ext uri="{FF2B5EF4-FFF2-40B4-BE49-F238E27FC236}">
                <a16:creationId xmlns:a16="http://schemas.microsoft.com/office/drawing/2014/main" id="{8848B530-42EF-771E-138C-8EA4480732C5}"/>
              </a:ext>
            </a:extLst>
          </p:cNvPr>
          <p:cNvSpPr>
            <a:spLocks noGrp="1"/>
          </p:cNvSpPr>
          <p:nvPr>
            <p:ph idx="1"/>
          </p:nvPr>
        </p:nvSpPr>
        <p:spPr/>
        <p:txBody>
          <a:bodyPr>
            <a:noAutofit/>
          </a:bodyPr>
          <a:lstStyle/>
          <a:p>
            <a:pPr marL="452438" indent="-452438">
              <a:lnSpc>
                <a:spcPct val="100000"/>
              </a:lnSpc>
              <a:buFont typeface="Wingdings" panose="05000000000000000000" pitchFamily="2" charset="2"/>
              <a:buChar char="v"/>
            </a:pPr>
            <a:r>
              <a:rPr lang="en-US" sz="2400" noProof="1"/>
              <a:t>Skalabilitas </a:t>
            </a:r>
            <a:r>
              <a:rPr lang="en-US" sz="2400" noProof="1">
                <a:sym typeface="Wingdings" panose="05000000000000000000" pitchFamily="2" charset="2"/>
              </a:rPr>
              <a:t> </a:t>
            </a:r>
            <a:r>
              <a:rPr lang="en-US" sz="2400" noProof="1"/>
              <a:t>User dapat mengkustomisasi penambahan </a:t>
            </a:r>
          </a:p>
          <a:p>
            <a:pPr marL="452438" indent="0">
              <a:lnSpc>
                <a:spcPct val="100000"/>
              </a:lnSpc>
              <a:buNone/>
            </a:pPr>
            <a:r>
              <a:rPr lang="en-US" sz="2400" noProof="1"/>
              <a:t>kapasitas storage tanpa membeli  device tambahan.</a:t>
            </a:r>
          </a:p>
          <a:p>
            <a:pPr marL="452438" indent="-452438">
              <a:lnSpc>
                <a:spcPct val="100000"/>
              </a:lnSpc>
              <a:buFont typeface="Wingdings" panose="05000000000000000000" pitchFamily="2" charset="2"/>
              <a:buChar char="v"/>
            </a:pPr>
            <a:r>
              <a:rPr lang="en-US" sz="2400" noProof="1"/>
              <a:t>Aksesibilitas </a:t>
            </a:r>
            <a:r>
              <a:rPr lang="en-US" sz="2400" noProof="1">
                <a:sym typeface="Wingdings" panose="05000000000000000000" pitchFamily="2" charset="2"/>
              </a:rPr>
              <a:t> D</a:t>
            </a:r>
            <a:r>
              <a:rPr lang="en-US" sz="2400" noProof="1"/>
              <a:t>apat mengakses data dimanapun dan kapanpun tanpa batas ruang dan waktu dengan koneksi yang memungkinkan.</a:t>
            </a:r>
          </a:p>
          <a:p>
            <a:pPr marL="452438" indent="-452438">
              <a:lnSpc>
                <a:spcPct val="100000"/>
              </a:lnSpc>
              <a:buFont typeface="Wingdings" panose="05000000000000000000" pitchFamily="2" charset="2"/>
              <a:buChar char="v"/>
            </a:pPr>
            <a:r>
              <a:rPr lang="en-US" sz="2400" noProof="1"/>
              <a:t>Kemanan data </a:t>
            </a:r>
            <a:r>
              <a:rPr lang="en-US" sz="2400" noProof="1">
                <a:sym typeface="Wingdings" panose="05000000000000000000" pitchFamily="2" charset="2"/>
              </a:rPr>
              <a:t> Provider memiliki Standarisasi Internasional (ISO) dan bertanggung jawab penuh menyediakan jaminan penyimpanan data. </a:t>
            </a:r>
          </a:p>
          <a:p>
            <a:pPr marL="452438" indent="-452438">
              <a:lnSpc>
                <a:spcPct val="100000"/>
              </a:lnSpc>
              <a:buFont typeface="Wingdings" panose="05000000000000000000" pitchFamily="2" charset="2"/>
              <a:buChar char="v"/>
            </a:pPr>
            <a:r>
              <a:rPr lang="en-US" sz="2400" noProof="1"/>
              <a:t>Idea </a:t>
            </a:r>
            <a:r>
              <a:rPr lang="en-US" sz="2400" noProof="1">
                <a:sym typeface="Wingdings" panose="05000000000000000000" pitchFamily="2" charset="2"/>
              </a:rPr>
              <a:t> Pengembangan ide atau aplikasi oleh client dengan mengirim aplikasi kepada provider untuk dapat digunakan oleh Perusahaan/organisasi.</a:t>
            </a:r>
            <a:endParaRPr lang="en-US" sz="2400" noProof="1"/>
          </a:p>
          <a:p>
            <a:pPr marL="452438" indent="-452438">
              <a:lnSpc>
                <a:spcPct val="100000"/>
              </a:lnSpc>
              <a:buFont typeface="Wingdings" panose="05000000000000000000" pitchFamily="2" charset="2"/>
              <a:buChar char="v"/>
            </a:pPr>
            <a:endParaRPr lang="en-US" sz="2400" noProof="1"/>
          </a:p>
          <a:p>
            <a:pPr marL="361950" indent="-361950">
              <a:lnSpc>
                <a:spcPct val="100000"/>
              </a:lnSpc>
            </a:pPr>
            <a:endParaRPr lang="en-US" sz="2400" noProof="1"/>
          </a:p>
        </p:txBody>
      </p:sp>
      <p:sp>
        <p:nvSpPr>
          <p:cNvPr id="4" name="Footer Placeholder 3">
            <a:extLst>
              <a:ext uri="{FF2B5EF4-FFF2-40B4-BE49-F238E27FC236}">
                <a16:creationId xmlns:a16="http://schemas.microsoft.com/office/drawing/2014/main" id="{90D87A67-0C6E-F842-94EE-156570D80F7F}"/>
              </a:ext>
            </a:extLst>
          </p:cNvPr>
          <p:cNvSpPr>
            <a:spLocks noGrp="1"/>
          </p:cNvSpPr>
          <p:nvPr>
            <p:ph type="ftr" sz="quarter" idx="11"/>
          </p:nvPr>
        </p:nvSpPr>
        <p:spPr/>
        <p:txBody>
          <a:bodyPr/>
          <a:lstStyle/>
          <a:p>
            <a:r>
              <a:rPr lang="en-US" dirty="0"/>
              <a:t>CLOUD COMPUTING-INFORMATIKA</a:t>
            </a:r>
          </a:p>
        </p:txBody>
      </p:sp>
      <p:grpSp>
        <p:nvGrpSpPr>
          <p:cNvPr id="5" name="Google Shape;219;p28">
            <a:extLst>
              <a:ext uri="{FF2B5EF4-FFF2-40B4-BE49-F238E27FC236}">
                <a16:creationId xmlns:a16="http://schemas.microsoft.com/office/drawing/2014/main" id="{A066FD89-4F07-B647-40C2-6E37868A93AD}"/>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ABAD2D17-F60C-8C2B-3BD1-5144845426B8}"/>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326CF7F0-64F6-188E-B6B3-DC22FC37D198}"/>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7124B6B8-65CE-C220-7356-32ECB9B8C0DD}"/>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5ABEE47A-2D7A-1EA7-8B74-779F1A5B647F}"/>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7728C73A-C002-C793-8E94-6888DDB7C303}"/>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8525FADF-20DD-1880-23D2-4262035AD266}"/>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9D4103A4-C232-217E-0050-27E283C9463B}"/>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CA30CDB4-3888-A9FB-04C5-A2BCE5C8F32B}"/>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9912F710-30DD-66DC-476C-3AF979C9C1AC}"/>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1F714905-FD0D-F768-B878-2D81AB69889F}"/>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8E3DA7D9-15B5-96B3-C3F5-8AC2B3B43CA6}"/>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51D96532-A630-9DF9-B000-6C7148CA715F}"/>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3ED7ED2E-A475-03C8-1D50-EFB3CFF32A27}"/>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098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0CB3F-DA92-E034-AB03-B489027101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228F1A-F791-4979-4FD6-35884CFB8A1F}"/>
              </a:ext>
            </a:extLst>
          </p:cNvPr>
          <p:cNvSpPr>
            <a:spLocks noGrp="1"/>
          </p:cNvSpPr>
          <p:nvPr>
            <p:ph type="title"/>
          </p:nvPr>
        </p:nvSpPr>
        <p:spPr/>
        <p:txBody>
          <a:bodyPr/>
          <a:lstStyle/>
          <a:p>
            <a:r>
              <a:rPr lang="en-US" b="1" u="sng" noProof="1"/>
              <a:t>Cloud Computing Benefit</a:t>
            </a:r>
          </a:p>
        </p:txBody>
      </p:sp>
      <p:sp>
        <p:nvSpPr>
          <p:cNvPr id="3" name="Content Placeholder 2">
            <a:extLst>
              <a:ext uri="{FF2B5EF4-FFF2-40B4-BE49-F238E27FC236}">
                <a16:creationId xmlns:a16="http://schemas.microsoft.com/office/drawing/2014/main" id="{87C1D31A-BE00-FABC-DAE3-E2DCCCB8CBBC}"/>
              </a:ext>
            </a:extLst>
          </p:cNvPr>
          <p:cNvSpPr>
            <a:spLocks noGrp="1"/>
          </p:cNvSpPr>
          <p:nvPr>
            <p:ph idx="1"/>
          </p:nvPr>
        </p:nvSpPr>
        <p:spPr/>
        <p:txBody>
          <a:bodyPr>
            <a:noAutofit/>
          </a:bodyPr>
          <a:lstStyle/>
          <a:p>
            <a:pPr marL="452438" indent="-452438">
              <a:lnSpc>
                <a:spcPct val="100000"/>
              </a:lnSpc>
              <a:buFont typeface="Wingdings" panose="05000000000000000000" pitchFamily="2" charset="2"/>
              <a:buChar char="v"/>
            </a:pPr>
            <a:r>
              <a:rPr lang="en-US" sz="2400" noProof="1"/>
              <a:t>Storage terpusat pada server </a:t>
            </a:r>
            <a:r>
              <a:rPr lang="en-US" sz="2400" noProof="1">
                <a:sym typeface="Wingdings" panose="05000000000000000000" pitchFamily="2" charset="2"/>
              </a:rPr>
              <a:t> Memudahkan client dalam                 menyimpan data secara terpusat dalam satu server.</a:t>
            </a:r>
            <a:endParaRPr lang="en-US" sz="2400" noProof="1"/>
          </a:p>
          <a:p>
            <a:pPr marL="452438" indent="-452438">
              <a:lnSpc>
                <a:spcPct val="100000"/>
              </a:lnSpc>
              <a:buFont typeface="Wingdings" panose="05000000000000000000" pitchFamily="2" charset="2"/>
              <a:buChar char="v"/>
            </a:pPr>
            <a:r>
              <a:rPr lang="en-US" sz="2400" noProof="1"/>
              <a:t>Mencegah kehilangan data </a:t>
            </a:r>
            <a:r>
              <a:rPr lang="en-US" sz="2400" noProof="1">
                <a:sym typeface="Wingdings" panose="05000000000000000000" pitchFamily="2" charset="2"/>
              </a:rPr>
              <a:t> Menjamin ketersediaan data, data recovery, mencegah kerugian.</a:t>
            </a:r>
            <a:endParaRPr lang="en-US" sz="2400" noProof="1"/>
          </a:p>
          <a:p>
            <a:pPr marL="452438" indent="-452438">
              <a:lnSpc>
                <a:spcPct val="100000"/>
              </a:lnSpc>
              <a:buFont typeface="Wingdings" panose="05000000000000000000" pitchFamily="2" charset="2"/>
              <a:buChar char="v"/>
            </a:pPr>
            <a:r>
              <a:rPr lang="en-US" sz="2400" noProof="1"/>
              <a:t>Disaster Recovery </a:t>
            </a:r>
            <a:r>
              <a:rPr lang="en-US" sz="2400" noProof="1">
                <a:sym typeface="Wingdings" panose="05000000000000000000" pitchFamily="2" charset="2"/>
              </a:rPr>
              <a:t> Perpindahan dan recovery secara failover tanpa mengganggu daily operation.</a:t>
            </a:r>
            <a:endParaRPr lang="en-US" sz="2400" noProof="1"/>
          </a:p>
          <a:p>
            <a:pPr marL="452438" indent="-452438">
              <a:lnSpc>
                <a:spcPct val="100000"/>
              </a:lnSpc>
              <a:buFont typeface="Wingdings" panose="05000000000000000000" pitchFamily="2" charset="2"/>
              <a:buChar char="v"/>
            </a:pPr>
            <a:r>
              <a:rPr lang="en-US" sz="2400" noProof="1"/>
              <a:t>Unlimited storage capacity </a:t>
            </a:r>
            <a:r>
              <a:rPr lang="en-US" sz="2400" noProof="1">
                <a:sym typeface="Wingdings" panose="05000000000000000000" pitchFamily="2" charset="2"/>
              </a:rPr>
              <a:t> memiliki kapasitas unlimited dalam menampung semua jenis data</a:t>
            </a:r>
            <a:endParaRPr lang="en-US" sz="2400" noProof="1"/>
          </a:p>
          <a:p>
            <a:pPr marL="452438" indent="-452438">
              <a:lnSpc>
                <a:spcPct val="100000"/>
              </a:lnSpc>
              <a:buFont typeface="Wingdings" panose="05000000000000000000" pitchFamily="2" charset="2"/>
              <a:buChar char="v"/>
            </a:pPr>
            <a:endParaRPr lang="en-US" sz="2400" noProof="1"/>
          </a:p>
          <a:p>
            <a:pPr marL="361950" indent="-361950">
              <a:lnSpc>
                <a:spcPct val="100000"/>
              </a:lnSpc>
            </a:pPr>
            <a:endParaRPr lang="en-US" sz="2400" noProof="1"/>
          </a:p>
        </p:txBody>
      </p:sp>
      <p:sp>
        <p:nvSpPr>
          <p:cNvPr id="4" name="Footer Placeholder 3">
            <a:extLst>
              <a:ext uri="{FF2B5EF4-FFF2-40B4-BE49-F238E27FC236}">
                <a16:creationId xmlns:a16="http://schemas.microsoft.com/office/drawing/2014/main" id="{2CD6DB02-BEA5-E7D8-1B6D-B72B949DAA06}"/>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BE5E4836-19F8-7796-12DF-8972874185AD}"/>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CDF9C1BC-6630-A64A-7A40-FECD83E30DED}"/>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2B59533A-995D-DC80-02DB-C5DC1BDC06E9}"/>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15DBDC6B-6947-ED10-1C7A-BF8A785A3186}"/>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80E6C4E0-30D5-9087-33CE-79E9C29B867F}"/>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92A0284D-C8A9-8F3E-FB7C-8122BCA3F7FC}"/>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3E6E98B2-BDDD-A0E3-B2E9-DD93FD0C0E4D}"/>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892B1DF0-EC34-C2A4-677D-22BBF2820ECF}"/>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29152FAA-9B5E-05C7-2806-89B3647CE081}"/>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2085E12E-4002-66A9-4EDD-BC54E5898BB2}"/>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0396F2D6-D5E1-76AC-3595-BA48A7688D2E}"/>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4873B11D-535B-4A65-037F-FA0FE08E8EB6}"/>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33173C73-EEB8-7C60-9F57-5783B3F142B9}"/>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BA5936D5-9040-E2B5-A0A0-7D6611870A94}"/>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05424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0A120-513A-B714-BFA5-CF9D4D946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CAC739-7B4B-A871-AE50-8D93B5433531}"/>
              </a:ext>
            </a:extLst>
          </p:cNvPr>
          <p:cNvSpPr>
            <a:spLocks noGrp="1"/>
          </p:cNvSpPr>
          <p:nvPr>
            <p:ph type="title"/>
          </p:nvPr>
        </p:nvSpPr>
        <p:spPr/>
        <p:txBody>
          <a:bodyPr/>
          <a:lstStyle/>
          <a:p>
            <a:r>
              <a:rPr lang="en-US" b="1" u="sng" noProof="1">
                <a:solidFill>
                  <a:srgbClr val="FF0000"/>
                </a:solidFill>
              </a:rPr>
              <a:t>Tipe Implementasi Cloud </a:t>
            </a:r>
            <a:br>
              <a:rPr lang="en-US" b="1" u="sng" noProof="1">
                <a:solidFill>
                  <a:srgbClr val="FF0000"/>
                </a:solidFill>
              </a:rPr>
            </a:br>
            <a:r>
              <a:rPr lang="en-US" b="1" u="sng" noProof="1">
                <a:solidFill>
                  <a:srgbClr val="FF0000"/>
                </a:solidFill>
              </a:rPr>
              <a:t>Menurut Jangkauan</a:t>
            </a:r>
          </a:p>
        </p:txBody>
      </p:sp>
      <p:sp>
        <p:nvSpPr>
          <p:cNvPr id="3" name="Content Placeholder 2">
            <a:extLst>
              <a:ext uri="{FF2B5EF4-FFF2-40B4-BE49-F238E27FC236}">
                <a16:creationId xmlns:a16="http://schemas.microsoft.com/office/drawing/2014/main" id="{E71E9ABA-1F04-77BC-022D-E24C711F8F55}"/>
              </a:ext>
            </a:extLst>
          </p:cNvPr>
          <p:cNvSpPr>
            <a:spLocks noGrp="1"/>
          </p:cNvSpPr>
          <p:nvPr>
            <p:ph idx="1"/>
          </p:nvPr>
        </p:nvSpPr>
        <p:spPr/>
        <p:txBody>
          <a:bodyPr>
            <a:noAutofit/>
          </a:bodyPr>
          <a:lstStyle/>
          <a:p>
            <a:pPr marL="0" indent="0">
              <a:lnSpc>
                <a:spcPct val="100000"/>
              </a:lnSpc>
              <a:buNone/>
            </a:pPr>
            <a:r>
              <a:rPr lang="en-US" sz="1800" noProof="1"/>
              <a:t>Tipe implementasi cloud computing berdasarkan jangkauannya terbagi menjadi tiga kategori utama:</a:t>
            </a:r>
          </a:p>
          <a:p>
            <a:pPr marL="342900" indent="-342900">
              <a:lnSpc>
                <a:spcPct val="100000"/>
              </a:lnSpc>
              <a:buAutoNum type="arabicPeriod"/>
            </a:pPr>
            <a:r>
              <a:rPr lang="en-US" sz="1800" b="1" noProof="1"/>
              <a:t>Public Cloud</a:t>
            </a:r>
            <a:r>
              <a:rPr lang="en-US" sz="1800" noProof="1"/>
              <a:t>: Layanan cloud yang disediakan oleh penyedia pihak ketiga (seperti AWS, Google Cloud, Microsoft Azure) dan dapat diakses oleh umum. Semua sumber daya seperti server, penyimpanan, dan jaringan dikelola oleh penyedia dan dibagikan kepada berbagai pengguna melalui internet.</a:t>
            </a:r>
          </a:p>
          <a:p>
            <a:pPr marL="0" indent="0">
              <a:lnSpc>
                <a:spcPct val="100000"/>
              </a:lnSpc>
              <a:buNone/>
            </a:pPr>
            <a:r>
              <a:rPr lang="en-US" sz="1800" noProof="1"/>
              <a:t>Contoh:</a:t>
            </a:r>
          </a:p>
          <a:p>
            <a:pPr marL="0" indent="0">
              <a:lnSpc>
                <a:spcPct val="100000"/>
              </a:lnSpc>
              <a:buNone/>
            </a:pPr>
            <a:r>
              <a:rPr lang="en-US" sz="1800" b="1" dirty="0"/>
              <a:t>Google Cloud Platform (GCP)</a:t>
            </a:r>
            <a:r>
              <a:rPr lang="en-US" sz="1800" dirty="0"/>
              <a:t>: Google Cloud </a:t>
            </a:r>
            <a:r>
              <a:rPr lang="en-US" sz="1800" dirty="0" err="1"/>
              <a:t>menawarkan</a:t>
            </a:r>
            <a:r>
              <a:rPr lang="en-US" sz="1800" dirty="0"/>
              <a:t> </a:t>
            </a:r>
            <a:r>
              <a:rPr lang="en-US" sz="1800" dirty="0" err="1"/>
              <a:t>berbagai</a:t>
            </a:r>
            <a:r>
              <a:rPr lang="en-US" sz="1800" dirty="0"/>
              <a:t> </a:t>
            </a:r>
            <a:r>
              <a:rPr lang="en-US" sz="1800" dirty="0" err="1"/>
              <a:t>layanan</a:t>
            </a:r>
            <a:r>
              <a:rPr lang="en-US" sz="1800" dirty="0"/>
              <a:t> </a:t>
            </a:r>
            <a:r>
              <a:rPr lang="en-US" sz="1800" dirty="0" err="1"/>
              <a:t>seperti</a:t>
            </a:r>
            <a:r>
              <a:rPr lang="en-US" sz="1800" dirty="0"/>
              <a:t> </a:t>
            </a:r>
            <a:r>
              <a:rPr lang="en-US" sz="1800" dirty="0" err="1"/>
              <a:t>komputasi</a:t>
            </a:r>
            <a:r>
              <a:rPr lang="en-US" sz="1800" dirty="0"/>
              <a:t>, </a:t>
            </a:r>
            <a:r>
              <a:rPr lang="en-US" sz="1800" dirty="0" err="1"/>
              <a:t>analisis</a:t>
            </a:r>
            <a:r>
              <a:rPr lang="en-US" sz="1800" dirty="0"/>
              <a:t> data, dan </a:t>
            </a:r>
            <a:r>
              <a:rPr lang="en-US" sz="1800" dirty="0" err="1"/>
              <a:t>pembelajaran</a:t>
            </a:r>
            <a:r>
              <a:rPr lang="en-US" sz="1800" dirty="0"/>
              <a:t> </a:t>
            </a:r>
            <a:r>
              <a:rPr lang="en-US" sz="1800" dirty="0" err="1"/>
              <a:t>mesin</a:t>
            </a:r>
            <a:r>
              <a:rPr lang="en-US" sz="1800" dirty="0"/>
              <a:t> yang </a:t>
            </a:r>
            <a:r>
              <a:rPr lang="en-US" sz="1800" dirty="0" err="1"/>
              <a:t>dapat</a:t>
            </a:r>
            <a:r>
              <a:rPr lang="en-US" sz="1800" dirty="0"/>
              <a:t> </a:t>
            </a:r>
            <a:r>
              <a:rPr lang="en-US" sz="1800" dirty="0" err="1"/>
              <a:t>digunakan</a:t>
            </a:r>
            <a:r>
              <a:rPr lang="en-US" sz="1800" dirty="0"/>
              <a:t> oleh </a:t>
            </a:r>
            <a:r>
              <a:rPr lang="en-US" sz="1800" dirty="0" err="1"/>
              <a:t>organisasi</a:t>
            </a:r>
            <a:r>
              <a:rPr lang="en-US" sz="1800" dirty="0"/>
              <a:t> </a:t>
            </a:r>
            <a:r>
              <a:rPr lang="en-US" sz="1800" dirty="0" err="1"/>
              <a:t>atau</a:t>
            </a:r>
            <a:r>
              <a:rPr lang="en-US" sz="1800" dirty="0"/>
              <a:t> </a:t>
            </a:r>
            <a:r>
              <a:rPr lang="en-US" sz="1800" dirty="0" err="1"/>
              <a:t>individu</a:t>
            </a:r>
            <a:r>
              <a:rPr lang="en-US" sz="1800" dirty="0"/>
              <a:t> </a:t>
            </a:r>
            <a:r>
              <a:rPr lang="en-US" sz="1800" dirty="0" err="1"/>
              <a:t>dengan</a:t>
            </a:r>
            <a:r>
              <a:rPr lang="en-US" sz="1800" dirty="0"/>
              <a:t> </a:t>
            </a:r>
            <a:r>
              <a:rPr lang="en-US" sz="1800" dirty="0" err="1"/>
              <a:t>skala</a:t>
            </a:r>
            <a:r>
              <a:rPr lang="en-US" sz="1800" dirty="0"/>
              <a:t> yang </a:t>
            </a:r>
            <a:r>
              <a:rPr lang="en-US" sz="1800" dirty="0" err="1"/>
              <a:t>luas</a:t>
            </a:r>
            <a:r>
              <a:rPr lang="en-US" sz="1800" dirty="0"/>
              <a:t>, </a:t>
            </a:r>
            <a:r>
              <a:rPr lang="en-US" sz="1800" dirty="0" err="1"/>
              <a:t>tanpa</a:t>
            </a:r>
            <a:r>
              <a:rPr lang="en-US" sz="1800" dirty="0"/>
              <a:t> </a:t>
            </a:r>
            <a:r>
              <a:rPr lang="en-US" sz="1800" dirty="0" err="1"/>
              <a:t>perlu</a:t>
            </a:r>
            <a:r>
              <a:rPr lang="en-US" sz="1800" dirty="0"/>
              <a:t> </a:t>
            </a:r>
            <a:r>
              <a:rPr lang="en-US" sz="1800" dirty="0" err="1"/>
              <a:t>infrastruktur</a:t>
            </a:r>
            <a:r>
              <a:rPr lang="en-US" sz="1800" dirty="0"/>
              <a:t> </a:t>
            </a:r>
            <a:r>
              <a:rPr lang="en-US" sz="1800" dirty="0" err="1"/>
              <a:t>fisik</a:t>
            </a:r>
            <a:r>
              <a:rPr lang="en-US" sz="1800" dirty="0"/>
              <a:t> </a:t>
            </a:r>
            <a:r>
              <a:rPr lang="en-US" sz="1800" dirty="0" err="1"/>
              <a:t>sendiri</a:t>
            </a:r>
            <a:r>
              <a:rPr lang="en-US" sz="1800" dirty="0"/>
              <a:t>.</a:t>
            </a:r>
            <a:endParaRPr lang="en-US" sz="1800" noProof="1"/>
          </a:p>
          <a:p>
            <a:pPr marL="0" indent="0">
              <a:lnSpc>
                <a:spcPct val="100000"/>
              </a:lnSpc>
              <a:buNone/>
            </a:pPr>
            <a:r>
              <a:rPr lang="en-US" sz="1800" noProof="1"/>
              <a:t>2. </a:t>
            </a:r>
            <a:r>
              <a:rPr lang="en-US" sz="1800" b="1" noProof="1"/>
              <a:t>Private Cloud</a:t>
            </a:r>
            <a:r>
              <a:rPr lang="en-US" sz="1800" noProof="1"/>
              <a:t>: Infrastruktur cloud yang dikelola secara pribadi oleh satu organisasi. Dapat di-host secara internal atau eksternal, tetapi sumber dayanya tidak dibagikan dengan pengguna lain, memberikan kontrol penuh dan keamanan lebih tinggi. </a:t>
            </a:r>
          </a:p>
          <a:p>
            <a:pPr marL="0" indent="0">
              <a:lnSpc>
                <a:spcPct val="100000"/>
              </a:lnSpc>
              <a:buNone/>
            </a:pPr>
            <a:r>
              <a:rPr lang="en-US" sz="1800" b="1" dirty="0" err="1"/>
              <a:t>Contoh</a:t>
            </a:r>
            <a:r>
              <a:rPr lang="en-US" sz="1800" dirty="0"/>
              <a:t>:</a:t>
            </a:r>
          </a:p>
          <a:p>
            <a:pPr>
              <a:buFont typeface="Arial" panose="020B0604020202020204" pitchFamily="34" charset="0"/>
              <a:buChar char="•"/>
            </a:pPr>
            <a:r>
              <a:rPr lang="en-US" sz="1800" b="1" dirty="0"/>
              <a:t>VMware vSphere</a:t>
            </a:r>
            <a:r>
              <a:rPr lang="en-US" sz="1800" dirty="0"/>
              <a:t>: Banyak </a:t>
            </a:r>
            <a:r>
              <a:rPr lang="en-US" sz="1800" dirty="0" err="1"/>
              <a:t>perusahaan</a:t>
            </a:r>
            <a:r>
              <a:rPr lang="en-US" sz="1800" dirty="0"/>
              <a:t> </a:t>
            </a:r>
            <a:r>
              <a:rPr lang="en-US" sz="1800" dirty="0" err="1"/>
              <a:t>menggunakan</a:t>
            </a:r>
            <a:r>
              <a:rPr lang="en-US" sz="1800" dirty="0"/>
              <a:t> VMware vSphere </a:t>
            </a:r>
            <a:r>
              <a:rPr lang="en-US" sz="1800" dirty="0" err="1"/>
              <a:t>untuk</a:t>
            </a:r>
            <a:r>
              <a:rPr lang="en-US" sz="1800" dirty="0"/>
              <a:t> </a:t>
            </a:r>
            <a:r>
              <a:rPr lang="en-US" sz="1800" dirty="0" err="1"/>
              <a:t>membangun</a:t>
            </a:r>
            <a:r>
              <a:rPr lang="en-US" sz="1800" dirty="0"/>
              <a:t> </a:t>
            </a:r>
            <a:r>
              <a:rPr lang="en-US" sz="1800" dirty="0" err="1"/>
              <a:t>infrastruktur</a:t>
            </a:r>
            <a:r>
              <a:rPr lang="en-US" sz="1800" dirty="0"/>
              <a:t> cloud </a:t>
            </a:r>
            <a:r>
              <a:rPr lang="en-US" sz="1800" dirty="0" err="1"/>
              <a:t>pribadi</a:t>
            </a:r>
            <a:r>
              <a:rPr lang="en-US" sz="1800" dirty="0"/>
              <a:t> </a:t>
            </a:r>
            <a:r>
              <a:rPr lang="en-US" sz="1800" dirty="0" err="1"/>
              <a:t>mereka</a:t>
            </a:r>
            <a:r>
              <a:rPr lang="en-US" sz="1800" dirty="0"/>
              <a:t>. </a:t>
            </a:r>
            <a:r>
              <a:rPr lang="en-US" sz="1800" dirty="0" err="1"/>
              <a:t>Perangkat</a:t>
            </a:r>
            <a:r>
              <a:rPr lang="en-US" sz="1800" dirty="0"/>
              <a:t> </a:t>
            </a:r>
            <a:r>
              <a:rPr lang="en-US" sz="1800" dirty="0" err="1"/>
              <a:t>lunak</a:t>
            </a:r>
            <a:r>
              <a:rPr lang="en-US" sz="1800" dirty="0"/>
              <a:t> </a:t>
            </a:r>
            <a:r>
              <a:rPr lang="en-US" sz="1800" dirty="0" err="1"/>
              <a:t>ini</a:t>
            </a:r>
            <a:r>
              <a:rPr lang="en-US" sz="1800" dirty="0"/>
              <a:t> </a:t>
            </a:r>
            <a:r>
              <a:rPr lang="en-US" sz="1800" dirty="0" err="1"/>
              <a:t>memungkinkan</a:t>
            </a:r>
            <a:r>
              <a:rPr lang="en-US" sz="1800" dirty="0"/>
              <a:t> </a:t>
            </a:r>
            <a:r>
              <a:rPr lang="en-US" sz="1800" dirty="0" err="1"/>
              <a:t>organisasi</a:t>
            </a:r>
            <a:r>
              <a:rPr lang="en-US" sz="1800" dirty="0"/>
              <a:t> </a:t>
            </a:r>
            <a:r>
              <a:rPr lang="en-US" sz="1800" dirty="0" err="1"/>
              <a:t>untuk</a:t>
            </a:r>
            <a:r>
              <a:rPr lang="en-US" sz="1800" dirty="0"/>
              <a:t> </a:t>
            </a:r>
            <a:r>
              <a:rPr lang="en-US" sz="1800" dirty="0" err="1"/>
              <a:t>mengelola</a:t>
            </a:r>
            <a:r>
              <a:rPr lang="en-US" sz="1800" dirty="0"/>
              <a:t> server virtual </a:t>
            </a:r>
            <a:r>
              <a:rPr lang="en-US" sz="1800" dirty="0" err="1"/>
              <a:t>secara</a:t>
            </a:r>
            <a:r>
              <a:rPr lang="en-US" sz="1800" dirty="0"/>
              <a:t> internal, </a:t>
            </a:r>
            <a:r>
              <a:rPr lang="en-US" sz="1800" dirty="0" err="1"/>
              <a:t>dengan</a:t>
            </a:r>
            <a:r>
              <a:rPr lang="en-US" sz="1800" dirty="0"/>
              <a:t> </a:t>
            </a:r>
            <a:r>
              <a:rPr lang="en-US" sz="1800" dirty="0" err="1"/>
              <a:t>keamanan</a:t>
            </a:r>
            <a:r>
              <a:rPr lang="en-US" sz="1800" dirty="0"/>
              <a:t> dan </a:t>
            </a:r>
            <a:r>
              <a:rPr lang="en-US" sz="1800" dirty="0" err="1"/>
              <a:t>kendali</a:t>
            </a:r>
            <a:r>
              <a:rPr lang="en-US" sz="1800" dirty="0"/>
              <a:t> </a:t>
            </a:r>
            <a:r>
              <a:rPr lang="en-US" sz="1800" dirty="0" err="1"/>
              <a:t>penuh</a:t>
            </a:r>
            <a:r>
              <a:rPr lang="en-US" sz="1800" dirty="0"/>
              <a:t> </a:t>
            </a:r>
            <a:r>
              <a:rPr lang="en-US" sz="1800" dirty="0" err="1"/>
              <a:t>terhadap</a:t>
            </a:r>
            <a:r>
              <a:rPr lang="en-US" sz="1800" dirty="0"/>
              <a:t> data dan </a:t>
            </a:r>
            <a:r>
              <a:rPr lang="en-US" sz="1800" dirty="0" err="1"/>
              <a:t>aplikasi</a:t>
            </a:r>
            <a:r>
              <a:rPr lang="en-US" sz="1800" dirty="0"/>
              <a:t>.</a:t>
            </a:r>
          </a:p>
        </p:txBody>
      </p:sp>
      <p:sp>
        <p:nvSpPr>
          <p:cNvPr id="4" name="Footer Placeholder 3">
            <a:extLst>
              <a:ext uri="{FF2B5EF4-FFF2-40B4-BE49-F238E27FC236}">
                <a16:creationId xmlns:a16="http://schemas.microsoft.com/office/drawing/2014/main" id="{9C43F812-B877-10A9-E537-D6D85C200F10}"/>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CA4CFC53-F906-7575-1B8D-566B0B5BB34C}"/>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8BEBBD68-A590-76CB-662C-766AC0D656D7}"/>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357F3790-7AB6-53B9-FDD5-17657925590A}"/>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B6A37E01-5803-8A91-8F5C-F3646EE7CA04}"/>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EA25B031-6FC9-14F9-B550-02EE08F9666C}"/>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AE6C130E-71A9-FC10-42CC-B3268BA4AF49}"/>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D9372651-2C41-0DFF-C187-E79CCE36CD2E}"/>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2B709CF4-613C-A8B5-58E7-FCED12D4D371}"/>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69C02C34-60FF-55E7-81B9-383B5B236913}"/>
              </a:ext>
            </a:extLst>
          </p:cNvPr>
          <p:cNvGrpSpPr/>
          <p:nvPr/>
        </p:nvGrpSpPr>
        <p:grpSpPr>
          <a:xfrm rot="-522130">
            <a:off x="8202161" y="21329"/>
            <a:ext cx="2385532" cy="2538581"/>
            <a:chOff x="5106032" y="1264057"/>
            <a:chExt cx="2385503" cy="2538550"/>
          </a:xfrm>
        </p:grpSpPr>
        <p:sp>
          <p:nvSpPr>
            <p:cNvPr id="14" name="Google Shape;231;p28">
              <a:extLst>
                <a:ext uri="{FF2B5EF4-FFF2-40B4-BE49-F238E27FC236}">
                  <a16:creationId xmlns:a16="http://schemas.microsoft.com/office/drawing/2014/main" id="{E7FD9258-2578-FA82-B652-544B4C978D2B}"/>
                </a:ext>
              </a:extLst>
            </p:cNvPr>
            <p:cNvSpPr/>
            <p:nvPr/>
          </p:nvSpPr>
          <p:spPr>
            <a:xfrm>
              <a:off x="5106032" y="1264057"/>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 name="Google Shape;232;p28">
              <a:extLst>
                <a:ext uri="{FF2B5EF4-FFF2-40B4-BE49-F238E27FC236}">
                  <a16:creationId xmlns:a16="http://schemas.microsoft.com/office/drawing/2014/main" id="{7DA55EF0-7FEB-1937-A60C-B71078F09FBC}"/>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B5C5110B-5E9F-1D75-C568-300DAB05EAE9}"/>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1862699C-F299-A91C-D1B8-D9608906967E}"/>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0C6E1DB4-8B8D-1EEB-6B62-C5D89E6B3D43}"/>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097712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2B36F-5F1A-3CDA-09DF-A964AC9AF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6EC38-63AD-39F5-EC95-02D01A6301DF}"/>
              </a:ext>
            </a:extLst>
          </p:cNvPr>
          <p:cNvSpPr>
            <a:spLocks noGrp="1"/>
          </p:cNvSpPr>
          <p:nvPr>
            <p:ph type="title"/>
          </p:nvPr>
        </p:nvSpPr>
        <p:spPr/>
        <p:txBody>
          <a:bodyPr/>
          <a:lstStyle/>
          <a:p>
            <a:r>
              <a:rPr lang="en-US" b="1" u="sng" noProof="1">
                <a:solidFill>
                  <a:srgbClr val="FF0000"/>
                </a:solidFill>
              </a:rPr>
              <a:t>Tipe Implementasi Cloud </a:t>
            </a:r>
            <a:br>
              <a:rPr lang="en-US" b="1" u="sng" noProof="1">
                <a:solidFill>
                  <a:srgbClr val="FF0000"/>
                </a:solidFill>
              </a:rPr>
            </a:br>
            <a:r>
              <a:rPr lang="en-US" b="1" u="sng" noProof="1">
                <a:solidFill>
                  <a:srgbClr val="FF0000"/>
                </a:solidFill>
              </a:rPr>
              <a:t>Menurut Layanan</a:t>
            </a:r>
          </a:p>
        </p:txBody>
      </p:sp>
      <p:sp>
        <p:nvSpPr>
          <p:cNvPr id="3" name="Content Placeholder 2">
            <a:extLst>
              <a:ext uri="{FF2B5EF4-FFF2-40B4-BE49-F238E27FC236}">
                <a16:creationId xmlns:a16="http://schemas.microsoft.com/office/drawing/2014/main" id="{4D83BF5A-3290-4986-3D84-12E5808BE7C0}"/>
              </a:ext>
            </a:extLst>
          </p:cNvPr>
          <p:cNvSpPr>
            <a:spLocks noGrp="1"/>
          </p:cNvSpPr>
          <p:nvPr>
            <p:ph idx="1"/>
          </p:nvPr>
        </p:nvSpPr>
        <p:spPr/>
        <p:txBody>
          <a:bodyPr>
            <a:noAutofit/>
          </a:bodyPr>
          <a:lstStyle/>
          <a:p>
            <a:pPr marL="0" indent="0">
              <a:lnSpc>
                <a:spcPct val="100000"/>
              </a:lnSpc>
              <a:buNone/>
            </a:pPr>
            <a:r>
              <a:rPr lang="en-US" sz="1400" noProof="1"/>
              <a:t>Tipe implementasi cloud computing berdasarkan layanannya terbagi menjadi tiga kategori utama:</a:t>
            </a:r>
          </a:p>
          <a:p>
            <a:pPr marL="0" indent="0">
              <a:lnSpc>
                <a:spcPct val="100000"/>
              </a:lnSpc>
              <a:buNone/>
            </a:pPr>
            <a:r>
              <a:rPr lang="en-US" sz="1400" noProof="1"/>
              <a:t>1. </a:t>
            </a:r>
            <a:r>
              <a:rPr lang="en-US" sz="1400" b="1" noProof="1"/>
              <a:t>Infrastructure as a Service (IaaS)</a:t>
            </a:r>
            <a:r>
              <a:rPr lang="en-US" sz="1400" noProof="1"/>
              <a:t>:  </a:t>
            </a:r>
          </a:p>
          <a:p>
            <a:pPr marL="0" indent="0">
              <a:lnSpc>
                <a:spcPct val="100000"/>
              </a:lnSpc>
              <a:buNone/>
            </a:pPr>
            <a:r>
              <a:rPr lang="en-US" sz="1400" noProof="1"/>
              <a:t>   Menyediakan infrastruktur IT dasar seperti server virtual, penyimpanan, dan jaringan melalui internet. Pengguna dapat mengelola sistem operasi, aplikasi, dan middleware, sementara penyedia cloud menangani perangkat keras fisik.  </a:t>
            </a:r>
          </a:p>
          <a:p>
            <a:pPr marL="0" indent="0">
              <a:lnSpc>
                <a:spcPct val="100000"/>
              </a:lnSpc>
              <a:buNone/>
            </a:pPr>
            <a:r>
              <a:rPr lang="en-US" sz="1400" noProof="1"/>
              <a:t>   Contoh: Amazon Web Services (AWS EC2), Google Compute Engine (GCE).</a:t>
            </a:r>
          </a:p>
          <a:p>
            <a:pPr marL="0" indent="0">
              <a:lnSpc>
                <a:spcPct val="100000"/>
              </a:lnSpc>
              <a:buNone/>
            </a:pPr>
            <a:r>
              <a:rPr lang="en-US" sz="1400" noProof="1"/>
              <a:t>2. </a:t>
            </a:r>
            <a:r>
              <a:rPr lang="en-US" sz="1400" b="1" noProof="1"/>
              <a:t>Platform as a Service (PaaS)</a:t>
            </a:r>
            <a:r>
              <a:rPr lang="en-US" sz="1400" noProof="1"/>
              <a:t>:  </a:t>
            </a:r>
          </a:p>
          <a:p>
            <a:pPr marL="0" indent="0">
              <a:lnSpc>
                <a:spcPct val="100000"/>
              </a:lnSpc>
              <a:buNone/>
            </a:pPr>
            <a:r>
              <a:rPr lang="en-US" sz="1400" noProof="1"/>
              <a:t>   Menyediakan platform yang lengkap untuk pengembangan, pengujian, dan pengelolaan aplikasi tanpa harus menangani infrastruktur. Pengguna hanya fokus pada pengembangan aplikasi, sedangkan penyedia menangani infrastruktur dan runtime.  </a:t>
            </a:r>
          </a:p>
          <a:p>
            <a:pPr marL="0" indent="0">
              <a:lnSpc>
                <a:spcPct val="100000"/>
              </a:lnSpc>
              <a:buNone/>
            </a:pPr>
            <a:r>
              <a:rPr lang="en-US" sz="1400" noProof="1"/>
              <a:t>   Contoh: Heroku, Google App Engine.</a:t>
            </a:r>
          </a:p>
          <a:p>
            <a:pPr marL="0" indent="0">
              <a:lnSpc>
                <a:spcPct val="100000"/>
              </a:lnSpc>
              <a:buNone/>
            </a:pPr>
            <a:r>
              <a:rPr lang="en-US" sz="1400" noProof="1"/>
              <a:t>3. </a:t>
            </a:r>
            <a:r>
              <a:rPr lang="en-US" sz="1400" b="1" noProof="1"/>
              <a:t>Software as a Service (SaaS)</a:t>
            </a:r>
            <a:r>
              <a:rPr lang="en-US" sz="1400" noProof="1"/>
              <a:t>:  </a:t>
            </a:r>
          </a:p>
          <a:p>
            <a:pPr marL="0" indent="0">
              <a:lnSpc>
                <a:spcPct val="100000"/>
              </a:lnSpc>
              <a:buNone/>
            </a:pPr>
            <a:r>
              <a:rPr lang="en-US" sz="1400" noProof="1"/>
              <a:t>   Menyediakan aplikasi yang sepenuhnya dikelola dan diakses oleh pengguna melalui internet tanpa harus mengelola infrastruktur atau platform. Semua aspek dari perangkat keras hingga aplikasi dikelola oleh penyedia cloud.  </a:t>
            </a:r>
          </a:p>
          <a:p>
            <a:pPr marL="0" indent="0">
              <a:lnSpc>
                <a:spcPct val="100000"/>
              </a:lnSpc>
              <a:buNone/>
            </a:pPr>
            <a:r>
              <a:rPr lang="en-US" sz="1400" noProof="1"/>
              <a:t>Contoh: Google Workspace, Microsoft 365.</a:t>
            </a:r>
          </a:p>
          <a:p>
            <a:pPr marL="0" indent="0">
              <a:lnSpc>
                <a:spcPct val="100000"/>
              </a:lnSpc>
              <a:buNone/>
            </a:pPr>
            <a:r>
              <a:rPr lang="en-US" sz="1400" noProof="1"/>
              <a:t>Tiap jenis layanan ini menawarkan solusi berbeda berdasarkan kebutuhan dan tingkat kontrol yang diinginkan pengguna.</a:t>
            </a:r>
          </a:p>
        </p:txBody>
      </p:sp>
      <p:sp>
        <p:nvSpPr>
          <p:cNvPr id="4" name="Footer Placeholder 3">
            <a:extLst>
              <a:ext uri="{FF2B5EF4-FFF2-40B4-BE49-F238E27FC236}">
                <a16:creationId xmlns:a16="http://schemas.microsoft.com/office/drawing/2014/main" id="{AE1860DF-FDBC-6834-52B7-CD28B84689AB}"/>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01F83C3B-ADCD-504F-9534-950D86B5DC1C}"/>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85F7DEB2-DA10-6B61-8B59-06BC77969F6D}"/>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7A56CDC1-EA4F-F0DD-B79A-945EA204E6A0}"/>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EC9129B2-E4CD-9F46-BDE2-868C5C991832}"/>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D4F97BA0-A4A5-89EF-B44A-B136C982B496}"/>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983A3214-D6ED-AC9A-F130-D79E46BC38A0}"/>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11E89DA7-7B82-9376-13D5-4D909DDD1231}"/>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7B0293DC-AEEF-1717-B9BB-27491A5DD87D}"/>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EB1FCCD4-0494-1105-DBF2-AE76A5F496A0}"/>
              </a:ext>
            </a:extLst>
          </p:cNvPr>
          <p:cNvGrpSpPr/>
          <p:nvPr/>
        </p:nvGrpSpPr>
        <p:grpSpPr>
          <a:xfrm rot="-522130">
            <a:off x="8726313" y="662056"/>
            <a:ext cx="1149914" cy="1149914"/>
            <a:chOff x="6598350" y="2932555"/>
            <a:chExt cx="1149900" cy="1149900"/>
          </a:xfrm>
        </p:grpSpPr>
        <p:sp>
          <p:nvSpPr>
            <p:cNvPr id="14" name="Google Shape;231;p28">
              <a:extLst>
                <a:ext uri="{FF2B5EF4-FFF2-40B4-BE49-F238E27FC236}">
                  <a16:creationId xmlns:a16="http://schemas.microsoft.com/office/drawing/2014/main" id="{57D4BA5B-44E5-6663-E736-D96A88CAC051}"/>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1082F856-A6B6-EBAD-E78C-1E9D2212ECDE}"/>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E636448C-EB58-0AB7-83B8-957D3DF9FCEE}"/>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7CAEEAB7-9C56-0927-CB88-8DEAE2291B63}"/>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CD4ADBDE-351E-56E2-6D6C-CC250022D82A}"/>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514352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51142-5C0A-4745-A308-683955B92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A1DE4-040A-225E-8245-519A7408F504}"/>
              </a:ext>
            </a:extLst>
          </p:cNvPr>
          <p:cNvSpPr>
            <a:spLocks noGrp="1"/>
          </p:cNvSpPr>
          <p:nvPr>
            <p:ph type="title"/>
          </p:nvPr>
        </p:nvSpPr>
        <p:spPr/>
        <p:txBody>
          <a:bodyPr/>
          <a:lstStyle/>
          <a:p>
            <a:r>
              <a:rPr lang="en-US" b="1" u="sng" noProof="1">
                <a:solidFill>
                  <a:srgbClr val="FF0000"/>
                </a:solidFill>
              </a:rPr>
              <a:t>Contoh Aplikasi Cloud</a:t>
            </a:r>
          </a:p>
        </p:txBody>
      </p:sp>
      <p:sp>
        <p:nvSpPr>
          <p:cNvPr id="3" name="Content Placeholder 2">
            <a:extLst>
              <a:ext uri="{FF2B5EF4-FFF2-40B4-BE49-F238E27FC236}">
                <a16:creationId xmlns:a16="http://schemas.microsoft.com/office/drawing/2014/main" id="{5045BBB5-394E-ACA8-3A1D-8DF31909BBC5}"/>
              </a:ext>
            </a:extLst>
          </p:cNvPr>
          <p:cNvSpPr>
            <a:spLocks noGrp="1"/>
          </p:cNvSpPr>
          <p:nvPr>
            <p:ph idx="1"/>
          </p:nvPr>
        </p:nvSpPr>
        <p:spPr/>
        <p:txBody>
          <a:bodyPr>
            <a:noAutofit/>
          </a:bodyPr>
          <a:lstStyle/>
          <a:p>
            <a:pPr marL="0" indent="0">
              <a:lnSpc>
                <a:spcPct val="100000"/>
              </a:lnSpc>
              <a:buNone/>
            </a:pPr>
            <a:r>
              <a:rPr lang="en-US" sz="1800" noProof="1"/>
              <a:t>Berikut adalah beberapa contoh aplikasi berbasis cloud yang populer:</a:t>
            </a:r>
          </a:p>
          <a:p>
            <a:pPr marL="0" indent="0">
              <a:lnSpc>
                <a:spcPct val="100000"/>
              </a:lnSpc>
              <a:buNone/>
            </a:pPr>
            <a:r>
              <a:rPr lang="en-US" sz="1800" noProof="1"/>
              <a:t>1. Google Workspace (sebelumnya G Suite)  </a:t>
            </a:r>
          </a:p>
          <a:p>
            <a:pPr marL="0" indent="0">
              <a:lnSpc>
                <a:spcPct val="100000"/>
              </a:lnSpc>
              <a:buNone/>
            </a:pPr>
            <a:r>
              <a:rPr lang="en-US" sz="1800" noProof="1"/>
              <a:t>   Aplikasi berbasis cloud yang mencakup Gmail, Google Drive, Google Docs, Google Sheets, dan Google Meet. Semua layanan ini dapat diakses melalui internet tanpa perlu instalasi lokal.</a:t>
            </a:r>
          </a:p>
          <a:p>
            <a:pPr marL="0" indent="0">
              <a:lnSpc>
                <a:spcPct val="100000"/>
              </a:lnSpc>
              <a:buNone/>
            </a:pPr>
            <a:r>
              <a:rPr lang="en-US" sz="1800" noProof="1"/>
              <a:t>2. Dropbox</a:t>
            </a:r>
          </a:p>
          <a:p>
            <a:pPr marL="0" indent="0">
              <a:lnSpc>
                <a:spcPct val="100000"/>
              </a:lnSpc>
              <a:buNone/>
            </a:pPr>
            <a:r>
              <a:rPr lang="en-US" sz="1800" noProof="1"/>
              <a:t>   Aplikasi penyimpanan cloud yang memungkinkan pengguna untuk menyimpan, mengakses, dan berbagi file secara online dari berbagai perangkat.</a:t>
            </a:r>
          </a:p>
          <a:p>
            <a:pPr marL="0" indent="0">
              <a:lnSpc>
                <a:spcPct val="100000"/>
              </a:lnSpc>
              <a:buNone/>
            </a:pPr>
            <a:r>
              <a:rPr lang="en-US" sz="1800" noProof="1"/>
              <a:t>3. Zoom  </a:t>
            </a:r>
          </a:p>
          <a:p>
            <a:pPr marL="0" indent="0">
              <a:lnSpc>
                <a:spcPct val="100000"/>
              </a:lnSpc>
              <a:buNone/>
            </a:pPr>
            <a:r>
              <a:rPr lang="en-US" sz="1800" noProof="1"/>
              <a:t>   Aplikasi cloud untuk konferensi video dan kolaborasi online yang memungkinkan pertemuan virtual, webinar, dan obrolan video langsung melalui internet.</a:t>
            </a:r>
          </a:p>
          <a:p>
            <a:pPr marL="0" indent="0">
              <a:lnSpc>
                <a:spcPct val="100000"/>
              </a:lnSpc>
              <a:buNone/>
            </a:pPr>
            <a:r>
              <a:rPr lang="en-US" sz="1800" noProof="1"/>
              <a:t>Aplikasi-aplikasi ini memanfaatkan infrastruktur cloud untuk menyediakan layanan yang dapat diakses dari mana saja, kapan saja, selama pengguna terhubung ke internet.</a:t>
            </a:r>
          </a:p>
        </p:txBody>
      </p:sp>
      <p:sp>
        <p:nvSpPr>
          <p:cNvPr id="4" name="Footer Placeholder 3">
            <a:extLst>
              <a:ext uri="{FF2B5EF4-FFF2-40B4-BE49-F238E27FC236}">
                <a16:creationId xmlns:a16="http://schemas.microsoft.com/office/drawing/2014/main" id="{4C50241C-3880-5950-D04D-B528660EDF1A}"/>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21381529-5991-C159-BF9F-3894F3722536}"/>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72508665-4068-04BD-0076-4D66E90387AE}"/>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EFD9A02A-3623-E2D4-D355-1B00B0E8E74E}"/>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BFECB42A-2EBC-BC8F-4AB3-2985687D4831}"/>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D9934761-B408-8D09-53A1-2CD60AEAB035}"/>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BCE9C262-B204-19A8-7C16-BE0C7F58ADC2}"/>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454AF9F1-4C7D-9B23-C691-C28F601BBB0B}"/>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D1B2BFED-0130-6C04-1110-C3F046E67E7E}"/>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C8239DBE-ED4A-B549-0B68-BA962FFF09F3}"/>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82FA5976-96BE-BBED-04D8-9B2B35CA985B}"/>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AB01AA9B-62FC-7CE8-24F6-99B7185567BA}"/>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708E7213-BA1D-3B67-6465-2B2B9737F59D}"/>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4D7F33AE-1A9B-96AD-7D7D-208750301B5B}"/>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8953791A-3261-B76D-3B5A-BD74534C75EF}"/>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653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47F5B-BA11-710B-EF48-3031A2DCE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14781-E768-6040-37B6-A8263F78FFDC}"/>
              </a:ext>
            </a:extLst>
          </p:cNvPr>
          <p:cNvSpPr>
            <a:spLocks noGrp="1"/>
          </p:cNvSpPr>
          <p:nvPr>
            <p:ph type="title"/>
          </p:nvPr>
        </p:nvSpPr>
        <p:spPr/>
        <p:txBody>
          <a:bodyPr/>
          <a:lstStyle/>
          <a:p>
            <a:r>
              <a:rPr lang="en-US" b="1" u="sng" noProof="1">
                <a:solidFill>
                  <a:srgbClr val="FF0000"/>
                </a:solidFill>
              </a:rPr>
              <a:t>Sistem Kerja Beberapa Aplikasi Cloud</a:t>
            </a:r>
          </a:p>
        </p:txBody>
      </p:sp>
      <p:sp>
        <p:nvSpPr>
          <p:cNvPr id="3" name="Content Placeholder 2">
            <a:extLst>
              <a:ext uri="{FF2B5EF4-FFF2-40B4-BE49-F238E27FC236}">
                <a16:creationId xmlns:a16="http://schemas.microsoft.com/office/drawing/2014/main" id="{0066FA2D-0002-D94D-ED40-328B59E143D1}"/>
              </a:ext>
            </a:extLst>
          </p:cNvPr>
          <p:cNvSpPr>
            <a:spLocks noGrp="1"/>
          </p:cNvSpPr>
          <p:nvPr>
            <p:ph idx="1"/>
          </p:nvPr>
        </p:nvSpPr>
        <p:spPr/>
        <p:txBody>
          <a:bodyPr>
            <a:noAutofit/>
          </a:bodyPr>
          <a:lstStyle/>
          <a:p>
            <a:pPr marL="0" indent="0">
              <a:lnSpc>
                <a:spcPct val="100000"/>
              </a:lnSpc>
              <a:buNone/>
            </a:pPr>
            <a:r>
              <a:rPr lang="en-US" b="1" noProof="1">
                <a:solidFill>
                  <a:srgbClr val="C00000"/>
                </a:solidFill>
              </a:rPr>
              <a:t>GOOGLE:</a:t>
            </a:r>
          </a:p>
          <a:p>
            <a:pPr marL="0" indent="0">
              <a:lnSpc>
                <a:spcPct val="100000"/>
              </a:lnSpc>
              <a:buNone/>
            </a:pPr>
            <a:r>
              <a:rPr lang="en-US" sz="1800" noProof="1"/>
              <a:t>- Berbasis Cloud: Semua aplikasi dan data disimpan di server cloud Google, sehingga pengguna bisa mengaksesnya dari berbagai perangkat yang terhubung ke internet tanpa instalasi perangkat lunak tambahan.</a:t>
            </a:r>
          </a:p>
          <a:p>
            <a:pPr marL="0" indent="0">
              <a:lnSpc>
                <a:spcPct val="100000"/>
              </a:lnSpc>
              <a:buNone/>
            </a:pPr>
            <a:r>
              <a:rPr lang="en-US" sz="1800" noProof="1"/>
              <a:t>- Kolaborasi Real-time: Pengguna dapat berkolaborasi secara simultan pada dokumen, spreadsheet, atau presentasi yang sama, melihat perubahan secara langsung, dan memberikan komentar atau saran.</a:t>
            </a:r>
          </a:p>
          <a:p>
            <a:pPr marL="0" indent="0">
              <a:lnSpc>
                <a:spcPct val="100000"/>
              </a:lnSpc>
              <a:buNone/>
            </a:pPr>
            <a:r>
              <a:rPr lang="en-US" sz="1800" noProof="1"/>
              <a:t>- Penyimpanan Terpusat: Google Drive digunakan untuk menyimpan dan mengelola file, yang dapat diakses di mana saja dan dibagikan dengan pengguna lain secara aman dengan kontrol izin akses.</a:t>
            </a:r>
          </a:p>
          <a:p>
            <a:pPr marL="0" indent="0">
              <a:lnSpc>
                <a:spcPct val="100000"/>
              </a:lnSpc>
              <a:buNone/>
            </a:pPr>
            <a:r>
              <a:rPr lang="en-US" sz="1800" noProof="1"/>
              <a:t>- Keamanan dan Manajemen: Data dikelola dengan sistem keamanan tinggi, termasuk enkripsi, autentikasi dua faktor, dan manajemen akses. Admin juga dapat mengelola pengguna dan mengatur kebijakan keamanan dari dashboard administrasi.</a:t>
            </a:r>
          </a:p>
          <a:p>
            <a:pPr marL="0" indent="0">
              <a:lnSpc>
                <a:spcPct val="100000"/>
              </a:lnSpc>
              <a:buNone/>
            </a:pPr>
            <a:endParaRPr lang="en-US" sz="1800" noProof="1"/>
          </a:p>
        </p:txBody>
      </p:sp>
      <p:sp>
        <p:nvSpPr>
          <p:cNvPr id="4" name="Footer Placeholder 3">
            <a:extLst>
              <a:ext uri="{FF2B5EF4-FFF2-40B4-BE49-F238E27FC236}">
                <a16:creationId xmlns:a16="http://schemas.microsoft.com/office/drawing/2014/main" id="{DA7F8E0D-4837-596F-DFFC-DA45C9CD5188}"/>
              </a:ext>
            </a:extLst>
          </p:cNvPr>
          <p:cNvSpPr>
            <a:spLocks noGrp="1"/>
          </p:cNvSpPr>
          <p:nvPr>
            <p:ph type="ftr" sz="quarter" idx="11"/>
          </p:nvPr>
        </p:nvSpPr>
        <p:spPr/>
        <p:txBody>
          <a:bodyPr/>
          <a:lstStyle/>
          <a:p>
            <a:r>
              <a:rPr lang="en-US"/>
              <a:t>CLOUD COMPUTING-INFORMATIKA</a:t>
            </a:r>
          </a:p>
        </p:txBody>
      </p:sp>
      <p:grpSp>
        <p:nvGrpSpPr>
          <p:cNvPr id="5" name="Google Shape;219;p28">
            <a:extLst>
              <a:ext uri="{FF2B5EF4-FFF2-40B4-BE49-F238E27FC236}">
                <a16:creationId xmlns:a16="http://schemas.microsoft.com/office/drawing/2014/main" id="{BD0EC4C2-6765-AF51-E55B-7EAE1C72793A}"/>
              </a:ext>
            </a:extLst>
          </p:cNvPr>
          <p:cNvGrpSpPr/>
          <p:nvPr/>
        </p:nvGrpSpPr>
        <p:grpSpPr>
          <a:xfrm rot="906714">
            <a:off x="9794621" y="308426"/>
            <a:ext cx="1149878" cy="1149878"/>
            <a:chOff x="6755990" y="1374375"/>
            <a:chExt cx="1149900" cy="1149900"/>
          </a:xfrm>
        </p:grpSpPr>
        <p:sp>
          <p:nvSpPr>
            <p:cNvPr id="6" name="Google Shape;220;p28">
              <a:extLst>
                <a:ext uri="{FF2B5EF4-FFF2-40B4-BE49-F238E27FC236}">
                  <a16:creationId xmlns:a16="http://schemas.microsoft.com/office/drawing/2014/main" id="{0D27B135-4066-824F-16FD-18C8A596E13B}"/>
                </a:ext>
              </a:extLst>
            </p:cNvPr>
            <p:cNvSpPr/>
            <p:nvPr/>
          </p:nvSpPr>
          <p:spPr>
            <a:xfrm>
              <a:off x="6755990" y="1374375"/>
              <a:ext cx="1149900" cy="1149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1;p28">
              <a:extLst>
                <a:ext uri="{FF2B5EF4-FFF2-40B4-BE49-F238E27FC236}">
                  <a16:creationId xmlns:a16="http://schemas.microsoft.com/office/drawing/2014/main" id="{DCC45BB6-354A-5CD4-3E6C-6CF9AB9D2498}"/>
                </a:ext>
              </a:extLst>
            </p:cNvPr>
            <p:cNvSpPr/>
            <p:nvPr/>
          </p:nvSpPr>
          <p:spPr>
            <a:xfrm>
              <a:off x="7020275" y="1661900"/>
              <a:ext cx="621322" cy="574842"/>
            </a:xfrm>
            <a:custGeom>
              <a:avLst/>
              <a:gdLst/>
              <a:ahLst/>
              <a:cxnLst/>
              <a:rect l="l" t="t" r="r" b="b"/>
              <a:pathLst>
                <a:path w="19383" h="17933" extrusionOk="0">
                  <a:moveTo>
                    <a:pt x="7201" y="1056"/>
                  </a:moveTo>
                  <a:cubicBezTo>
                    <a:pt x="8155" y="1056"/>
                    <a:pt x="9123" y="1463"/>
                    <a:pt x="9820" y="2374"/>
                  </a:cubicBezTo>
                  <a:cubicBezTo>
                    <a:pt x="9733" y="2444"/>
                    <a:pt x="9645" y="2514"/>
                    <a:pt x="9575" y="2601"/>
                  </a:cubicBezTo>
                  <a:cubicBezTo>
                    <a:pt x="9199" y="2977"/>
                    <a:pt x="9545" y="3497"/>
                    <a:pt x="9947" y="3497"/>
                  </a:cubicBezTo>
                  <a:cubicBezTo>
                    <a:pt x="10069" y="3497"/>
                    <a:pt x="10196" y="3449"/>
                    <a:pt x="10309" y="3335"/>
                  </a:cubicBezTo>
                  <a:cubicBezTo>
                    <a:pt x="10467" y="3195"/>
                    <a:pt x="10624" y="3056"/>
                    <a:pt x="10816" y="2951"/>
                  </a:cubicBezTo>
                  <a:cubicBezTo>
                    <a:pt x="11329" y="2615"/>
                    <a:pt x="11885" y="2463"/>
                    <a:pt x="12426" y="2463"/>
                  </a:cubicBezTo>
                  <a:cubicBezTo>
                    <a:pt x="13969" y="2463"/>
                    <a:pt x="15396" y="3699"/>
                    <a:pt x="15396" y="5433"/>
                  </a:cubicBezTo>
                  <a:cubicBezTo>
                    <a:pt x="15396" y="5643"/>
                    <a:pt x="15379" y="5835"/>
                    <a:pt x="15344" y="6045"/>
                  </a:cubicBezTo>
                  <a:cubicBezTo>
                    <a:pt x="15278" y="6377"/>
                    <a:pt x="15542" y="6677"/>
                    <a:pt x="15868" y="6677"/>
                  </a:cubicBezTo>
                  <a:cubicBezTo>
                    <a:pt x="15885" y="6677"/>
                    <a:pt x="15903" y="6676"/>
                    <a:pt x="15921" y="6674"/>
                  </a:cubicBezTo>
                  <a:cubicBezTo>
                    <a:pt x="17180" y="6674"/>
                    <a:pt x="18211" y="7688"/>
                    <a:pt x="18211" y="8947"/>
                  </a:cubicBezTo>
                  <a:cubicBezTo>
                    <a:pt x="18211" y="10205"/>
                    <a:pt x="17180" y="11219"/>
                    <a:pt x="15921" y="11219"/>
                  </a:cubicBezTo>
                  <a:lnTo>
                    <a:pt x="5082" y="11219"/>
                  </a:lnTo>
                  <a:cubicBezTo>
                    <a:pt x="2618" y="11219"/>
                    <a:pt x="1499" y="8160"/>
                    <a:pt x="3387" y="6587"/>
                  </a:cubicBezTo>
                  <a:lnTo>
                    <a:pt x="3387" y="6587"/>
                  </a:lnTo>
                  <a:cubicBezTo>
                    <a:pt x="3579" y="6919"/>
                    <a:pt x="3806" y="7216"/>
                    <a:pt x="4086" y="7478"/>
                  </a:cubicBezTo>
                  <a:cubicBezTo>
                    <a:pt x="4201" y="7597"/>
                    <a:pt x="4329" y="7647"/>
                    <a:pt x="4452" y="7647"/>
                  </a:cubicBezTo>
                  <a:cubicBezTo>
                    <a:pt x="4853" y="7647"/>
                    <a:pt x="5195" y="7119"/>
                    <a:pt x="4820" y="6744"/>
                  </a:cubicBezTo>
                  <a:cubicBezTo>
                    <a:pt x="4506" y="6412"/>
                    <a:pt x="4261" y="6045"/>
                    <a:pt x="4086" y="5625"/>
                  </a:cubicBezTo>
                  <a:cubicBezTo>
                    <a:pt x="3929" y="5223"/>
                    <a:pt x="3841" y="4804"/>
                    <a:pt x="3841" y="4402"/>
                  </a:cubicBezTo>
                  <a:cubicBezTo>
                    <a:pt x="3841" y="2352"/>
                    <a:pt x="5499" y="1056"/>
                    <a:pt x="7201" y="1056"/>
                  </a:cubicBezTo>
                  <a:close/>
                  <a:moveTo>
                    <a:pt x="10331" y="14785"/>
                  </a:moveTo>
                  <a:cubicBezTo>
                    <a:pt x="10598" y="14785"/>
                    <a:pt x="10851" y="14992"/>
                    <a:pt x="10851" y="15310"/>
                  </a:cubicBezTo>
                  <a:cubicBezTo>
                    <a:pt x="10851" y="15607"/>
                    <a:pt x="10624" y="15834"/>
                    <a:pt x="10327" y="15834"/>
                  </a:cubicBezTo>
                  <a:cubicBezTo>
                    <a:pt x="9855" y="15834"/>
                    <a:pt x="9628" y="15275"/>
                    <a:pt x="9960" y="14943"/>
                  </a:cubicBezTo>
                  <a:cubicBezTo>
                    <a:pt x="10068" y="14834"/>
                    <a:pt x="10201" y="14785"/>
                    <a:pt x="10331" y="14785"/>
                  </a:cubicBezTo>
                  <a:close/>
                  <a:moveTo>
                    <a:pt x="5428" y="15834"/>
                  </a:moveTo>
                  <a:cubicBezTo>
                    <a:pt x="5695" y="15834"/>
                    <a:pt x="5957" y="16041"/>
                    <a:pt x="5957" y="16359"/>
                  </a:cubicBezTo>
                  <a:cubicBezTo>
                    <a:pt x="5957" y="16656"/>
                    <a:pt x="5712" y="16883"/>
                    <a:pt x="5432" y="16883"/>
                  </a:cubicBezTo>
                  <a:cubicBezTo>
                    <a:pt x="4960" y="16883"/>
                    <a:pt x="4733" y="16324"/>
                    <a:pt x="5065" y="15992"/>
                  </a:cubicBezTo>
                  <a:cubicBezTo>
                    <a:pt x="5168" y="15883"/>
                    <a:pt x="5299" y="15834"/>
                    <a:pt x="5428" y="15834"/>
                  </a:cubicBezTo>
                  <a:close/>
                  <a:moveTo>
                    <a:pt x="15226" y="15834"/>
                  </a:moveTo>
                  <a:cubicBezTo>
                    <a:pt x="15493" y="15834"/>
                    <a:pt x="15746" y="16041"/>
                    <a:pt x="15746" y="16359"/>
                  </a:cubicBezTo>
                  <a:cubicBezTo>
                    <a:pt x="15746" y="16656"/>
                    <a:pt x="15519" y="16883"/>
                    <a:pt x="15222" y="16883"/>
                  </a:cubicBezTo>
                  <a:cubicBezTo>
                    <a:pt x="14767" y="16883"/>
                    <a:pt x="14522" y="16324"/>
                    <a:pt x="14855" y="15992"/>
                  </a:cubicBezTo>
                  <a:cubicBezTo>
                    <a:pt x="14963" y="15883"/>
                    <a:pt x="15096" y="15834"/>
                    <a:pt x="15226" y="15834"/>
                  </a:cubicBezTo>
                  <a:close/>
                  <a:moveTo>
                    <a:pt x="7206" y="1"/>
                  </a:moveTo>
                  <a:cubicBezTo>
                    <a:pt x="4969" y="1"/>
                    <a:pt x="2781" y="1694"/>
                    <a:pt x="2792" y="4384"/>
                  </a:cubicBezTo>
                  <a:cubicBezTo>
                    <a:pt x="2792" y="4786"/>
                    <a:pt x="2845" y="5188"/>
                    <a:pt x="2950" y="5590"/>
                  </a:cubicBezTo>
                  <a:cubicBezTo>
                    <a:pt x="1" y="7632"/>
                    <a:pt x="1458" y="12268"/>
                    <a:pt x="5062" y="12268"/>
                  </a:cubicBezTo>
                  <a:cubicBezTo>
                    <a:pt x="5069" y="12268"/>
                    <a:pt x="5076" y="12268"/>
                    <a:pt x="5082" y="12268"/>
                  </a:cubicBezTo>
                  <a:lnTo>
                    <a:pt x="5957" y="12268"/>
                  </a:lnTo>
                  <a:lnTo>
                    <a:pt x="5957" y="12915"/>
                  </a:lnTo>
                  <a:lnTo>
                    <a:pt x="5135" y="13474"/>
                  </a:lnTo>
                  <a:cubicBezTo>
                    <a:pt x="4995" y="13562"/>
                    <a:pt x="4908" y="13719"/>
                    <a:pt x="4908" y="13911"/>
                  </a:cubicBezTo>
                  <a:lnTo>
                    <a:pt x="4908" y="14873"/>
                  </a:lnTo>
                  <a:cubicBezTo>
                    <a:pt x="3229" y="15467"/>
                    <a:pt x="3649" y="17932"/>
                    <a:pt x="5415" y="17932"/>
                  </a:cubicBezTo>
                  <a:cubicBezTo>
                    <a:pt x="7198" y="17932"/>
                    <a:pt x="7617" y="15467"/>
                    <a:pt x="5939" y="14873"/>
                  </a:cubicBezTo>
                  <a:lnTo>
                    <a:pt x="5939" y="14191"/>
                  </a:lnTo>
                  <a:lnTo>
                    <a:pt x="6761" y="13649"/>
                  </a:lnTo>
                  <a:cubicBezTo>
                    <a:pt x="6918" y="13544"/>
                    <a:pt x="7005" y="13387"/>
                    <a:pt x="7005" y="13212"/>
                  </a:cubicBezTo>
                  <a:lnTo>
                    <a:pt x="7005" y="12251"/>
                  </a:lnTo>
                  <a:lnTo>
                    <a:pt x="9802" y="12251"/>
                  </a:lnTo>
                  <a:lnTo>
                    <a:pt x="9802" y="13824"/>
                  </a:lnTo>
                  <a:cubicBezTo>
                    <a:pt x="8124" y="14401"/>
                    <a:pt x="8544" y="16883"/>
                    <a:pt x="10309" y="16883"/>
                  </a:cubicBezTo>
                  <a:cubicBezTo>
                    <a:pt x="12093" y="16883"/>
                    <a:pt x="12512" y="14401"/>
                    <a:pt x="10851" y="13824"/>
                  </a:cubicBezTo>
                  <a:lnTo>
                    <a:pt x="10851" y="12251"/>
                  </a:lnTo>
                  <a:lnTo>
                    <a:pt x="13648" y="12251"/>
                  </a:lnTo>
                  <a:lnTo>
                    <a:pt x="13648" y="13212"/>
                  </a:lnTo>
                  <a:cubicBezTo>
                    <a:pt x="13648" y="13387"/>
                    <a:pt x="13736" y="13544"/>
                    <a:pt x="13876" y="13649"/>
                  </a:cubicBezTo>
                  <a:lnTo>
                    <a:pt x="14697" y="14191"/>
                  </a:lnTo>
                  <a:lnTo>
                    <a:pt x="14697" y="14873"/>
                  </a:lnTo>
                  <a:cubicBezTo>
                    <a:pt x="13019" y="15467"/>
                    <a:pt x="13456" y="17932"/>
                    <a:pt x="15222" y="17932"/>
                  </a:cubicBezTo>
                  <a:cubicBezTo>
                    <a:pt x="16987" y="17932"/>
                    <a:pt x="17407" y="15467"/>
                    <a:pt x="15746" y="14873"/>
                  </a:cubicBezTo>
                  <a:lnTo>
                    <a:pt x="15746" y="13911"/>
                  </a:lnTo>
                  <a:cubicBezTo>
                    <a:pt x="15746" y="13719"/>
                    <a:pt x="15659" y="13562"/>
                    <a:pt x="15501" y="13474"/>
                  </a:cubicBezTo>
                  <a:lnTo>
                    <a:pt x="14697" y="12915"/>
                  </a:lnTo>
                  <a:lnTo>
                    <a:pt x="14697" y="12268"/>
                  </a:lnTo>
                  <a:lnTo>
                    <a:pt x="15921" y="12268"/>
                  </a:lnTo>
                  <a:cubicBezTo>
                    <a:pt x="17652" y="12268"/>
                    <a:pt x="19103" y="10940"/>
                    <a:pt x="19242" y="9209"/>
                  </a:cubicBezTo>
                  <a:cubicBezTo>
                    <a:pt x="19382" y="7478"/>
                    <a:pt x="18159" y="5922"/>
                    <a:pt x="16445" y="5660"/>
                  </a:cubicBezTo>
                  <a:lnTo>
                    <a:pt x="16445" y="5433"/>
                  </a:lnTo>
                  <a:cubicBezTo>
                    <a:pt x="16432" y="3105"/>
                    <a:pt x="14519" y="1407"/>
                    <a:pt x="12408" y="1407"/>
                  </a:cubicBezTo>
                  <a:cubicBezTo>
                    <a:pt x="11840" y="1407"/>
                    <a:pt x="11258" y="1530"/>
                    <a:pt x="10694" y="1797"/>
                  </a:cubicBezTo>
                  <a:cubicBezTo>
                    <a:pt x="9784" y="556"/>
                    <a:pt x="8487" y="1"/>
                    <a:pt x="72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225;p28">
            <a:extLst>
              <a:ext uri="{FF2B5EF4-FFF2-40B4-BE49-F238E27FC236}">
                <a16:creationId xmlns:a16="http://schemas.microsoft.com/office/drawing/2014/main" id="{C9EECCC0-6E7D-79F8-CABE-D16B0FEFF04E}"/>
              </a:ext>
            </a:extLst>
          </p:cNvPr>
          <p:cNvGrpSpPr/>
          <p:nvPr/>
        </p:nvGrpSpPr>
        <p:grpSpPr>
          <a:xfrm rot="-762542">
            <a:off x="10628174" y="973502"/>
            <a:ext cx="1149900" cy="1149900"/>
            <a:chOff x="7144390" y="2062575"/>
            <a:chExt cx="1149900" cy="1149900"/>
          </a:xfrm>
        </p:grpSpPr>
        <p:sp>
          <p:nvSpPr>
            <p:cNvPr id="9" name="Google Shape;226;p28">
              <a:extLst>
                <a:ext uri="{FF2B5EF4-FFF2-40B4-BE49-F238E27FC236}">
                  <a16:creationId xmlns:a16="http://schemas.microsoft.com/office/drawing/2014/main" id="{892682AA-82D0-1E1D-1178-C89D1A14107C}"/>
                </a:ext>
              </a:extLst>
            </p:cNvPr>
            <p:cNvSpPr/>
            <p:nvPr/>
          </p:nvSpPr>
          <p:spPr>
            <a:xfrm>
              <a:off x="7144390" y="2062575"/>
              <a:ext cx="1149900" cy="1149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27;p28">
              <a:extLst>
                <a:ext uri="{FF2B5EF4-FFF2-40B4-BE49-F238E27FC236}">
                  <a16:creationId xmlns:a16="http://schemas.microsoft.com/office/drawing/2014/main" id="{C2705E3A-A9E1-35A5-27EC-8D1B7C1369CF}"/>
                </a:ext>
              </a:extLst>
            </p:cNvPr>
            <p:cNvGrpSpPr/>
            <p:nvPr/>
          </p:nvGrpSpPr>
          <p:grpSpPr>
            <a:xfrm>
              <a:off x="7393719" y="2342761"/>
              <a:ext cx="651289" cy="589792"/>
              <a:chOff x="988338" y="1930075"/>
              <a:chExt cx="494750" cy="448000"/>
            </a:xfrm>
          </p:grpSpPr>
          <p:sp>
            <p:nvSpPr>
              <p:cNvPr id="11" name="Google Shape;228;p28">
                <a:extLst>
                  <a:ext uri="{FF2B5EF4-FFF2-40B4-BE49-F238E27FC236}">
                    <a16:creationId xmlns:a16="http://schemas.microsoft.com/office/drawing/2014/main" id="{43F9DFF3-B202-6809-9FAA-1BE03C475E9A}"/>
                  </a:ext>
                </a:extLst>
              </p:cNvPr>
              <p:cNvSpPr/>
              <p:nvPr/>
            </p:nvSpPr>
            <p:spPr>
              <a:xfrm>
                <a:off x="988338" y="1930075"/>
                <a:ext cx="494750" cy="448000"/>
              </a:xfrm>
              <a:custGeom>
                <a:avLst/>
                <a:gdLst/>
                <a:ahLst/>
                <a:cxnLst/>
                <a:rect l="l" t="t" r="r" b="b"/>
                <a:pathLst>
                  <a:path w="19790" h="17920" extrusionOk="0">
                    <a:moveTo>
                      <a:pt x="7129" y="1042"/>
                    </a:moveTo>
                    <a:cubicBezTo>
                      <a:pt x="8081" y="1042"/>
                      <a:pt x="9046" y="1450"/>
                      <a:pt x="9738" y="2361"/>
                    </a:cubicBezTo>
                    <a:cubicBezTo>
                      <a:pt x="9651" y="2431"/>
                      <a:pt x="9581" y="2501"/>
                      <a:pt x="9493" y="2589"/>
                    </a:cubicBezTo>
                    <a:cubicBezTo>
                      <a:pt x="9167" y="2969"/>
                      <a:pt x="9496" y="3456"/>
                      <a:pt x="9897" y="3456"/>
                    </a:cubicBezTo>
                    <a:cubicBezTo>
                      <a:pt x="10012" y="3456"/>
                      <a:pt x="10132" y="3416"/>
                      <a:pt x="10245" y="3323"/>
                    </a:cubicBezTo>
                    <a:cubicBezTo>
                      <a:pt x="10385" y="3183"/>
                      <a:pt x="10560" y="3043"/>
                      <a:pt x="10734" y="2938"/>
                    </a:cubicBezTo>
                    <a:cubicBezTo>
                      <a:pt x="11250" y="2601"/>
                      <a:pt x="11808" y="2448"/>
                      <a:pt x="12352" y="2448"/>
                    </a:cubicBezTo>
                    <a:cubicBezTo>
                      <a:pt x="13892" y="2448"/>
                      <a:pt x="15315" y="3676"/>
                      <a:pt x="15315" y="5420"/>
                    </a:cubicBezTo>
                    <a:cubicBezTo>
                      <a:pt x="15315" y="5630"/>
                      <a:pt x="15297" y="5823"/>
                      <a:pt x="15262" y="6032"/>
                    </a:cubicBezTo>
                    <a:cubicBezTo>
                      <a:pt x="15196" y="6364"/>
                      <a:pt x="15460" y="6664"/>
                      <a:pt x="15786" y="6664"/>
                    </a:cubicBezTo>
                    <a:cubicBezTo>
                      <a:pt x="15803" y="6664"/>
                      <a:pt x="15821" y="6663"/>
                      <a:pt x="15839" y="6662"/>
                    </a:cubicBezTo>
                    <a:cubicBezTo>
                      <a:pt x="17098" y="6662"/>
                      <a:pt x="18129" y="7676"/>
                      <a:pt x="18129" y="8934"/>
                    </a:cubicBezTo>
                    <a:cubicBezTo>
                      <a:pt x="18129" y="10175"/>
                      <a:pt x="17098" y="11207"/>
                      <a:pt x="15839" y="11207"/>
                    </a:cubicBezTo>
                    <a:lnTo>
                      <a:pt x="15507" y="11207"/>
                    </a:lnTo>
                    <a:cubicBezTo>
                      <a:pt x="14912" y="8777"/>
                      <a:pt x="12727" y="7081"/>
                      <a:pt x="10245" y="7081"/>
                    </a:cubicBezTo>
                    <a:cubicBezTo>
                      <a:pt x="7745" y="7081"/>
                      <a:pt x="5560" y="8777"/>
                      <a:pt x="4966" y="11207"/>
                    </a:cubicBezTo>
                    <a:cubicBezTo>
                      <a:pt x="3532" y="11189"/>
                      <a:pt x="2361" y="10018"/>
                      <a:pt x="2378" y="8585"/>
                    </a:cubicBezTo>
                    <a:cubicBezTo>
                      <a:pt x="2378" y="7798"/>
                      <a:pt x="2710" y="7064"/>
                      <a:pt x="3305" y="6574"/>
                    </a:cubicBezTo>
                    <a:cubicBezTo>
                      <a:pt x="3497" y="6889"/>
                      <a:pt x="3724" y="7204"/>
                      <a:pt x="4004" y="7466"/>
                    </a:cubicBezTo>
                    <a:cubicBezTo>
                      <a:pt x="4119" y="7585"/>
                      <a:pt x="4248" y="7634"/>
                      <a:pt x="4372" y="7634"/>
                    </a:cubicBezTo>
                    <a:cubicBezTo>
                      <a:pt x="4777" y="7634"/>
                      <a:pt x="5126" y="7106"/>
                      <a:pt x="4738" y="6732"/>
                    </a:cubicBezTo>
                    <a:cubicBezTo>
                      <a:pt x="4424" y="6399"/>
                      <a:pt x="4179" y="6015"/>
                      <a:pt x="4004" y="5595"/>
                    </a:cubicBezTo>
                    <a:cubicBezTo>
                      <a:pt x="3847" y="5211"/>
                      <a:pt x="3777" y="4791"/>
                      <a:pt x="3777" y="4372"/>
                    </a:cubicBezTo>
                    <a:cubicBezTo>
                      <a:pt x="3777" y="2334"/>
                      <a:pt x="5433" y="1042"/>
                      <a:pt x="7129" y="1042"/>
                    </a:cubicBezTo>
                    <a:close/>
                    <a:moveTo>
                      <a:pt x="2889" y="15822"/>
                    </a:moveTo>
                    <a:cubicBezTo>
                      <a:pt x="3156" y="15822"/>
                      <a:pt x="3410" y="16029"/>
                      <a:pt x="3410" y="16346"/>
                    </a:cubicBezTo>
                    <a:cubicBezTo>
                      <a:pt x="3410" y="16643"/>
                      <a:pt x="3182" y="16871"/>
                      <a:pt x="2885" y="16871"/>
                    </a:cubicBezTo>
                    <a:cubicBezTo>
                      <a:pt x="2413" y="16871"/>
                      <a:pt x="2186" y="16311"/>
                      <a:pt x="2518" y="15979"/>
                    </a:cubicBezTo>
                    <a:cubicBezTo>
                      <a:pt x="2627" y="15871"/>
                      <a:pt x="2760" y="15822"/>
                      <a:pt x="2889" y="15822"/>
                    </a:cubicBezTo>
                    <a:close/>
                    <a:moveTo>
                      <a:pt x="10203" y="8131"/>
                    </a:moveTo>
                    <a:cubicBezTo>
                      <a:pt x="12447" y="8131"/>
                      <a:pt x="14603" y="9880"/>
                      <a:pt x="14615" y="12518"/>
                    </a:cubicBezTo>
                    <a:cubicBezTo>
                      <a:pt x="14615" y="14930"/>
                      <a:pt x="12657" y="16888"/>
                      <a:pt x="10245" y="16888"/>
                    </a:cubicBezTo>
                    <a:cubicBezTo>
                      <a:pt x="6347" y="16888"/>
                      <a:pt x="4389" y="12168"/>
                      <a:pt x="7151" y="9424"/>
                    </a:cubicBezTo>
                    <a:cubicBezTo>
                      <a:pt x="8038" y="8530"/>
                      <a:pt x="9131" y="8131"/>
                      <a:pt x="10203" y="8131"/>
                    </a:cubicBezTo>
                    <a:close/>
                    <a:moveTo>
                      <a:pt x="17581" y="15826"/>
                    </a:moveTo>
                    <a:cubicBezTo>
                      <a:pt x="17852" y="15826"/>
                      <a:pt x="18112" y="16042"/>
                      <a:pt x="18112" y="16364"/>
                    </a:cubicBezTo>
                    <a:cubicBezTo>
                      <a:pt x="18112" y="16643"/>
                      <a:pt x="17867" y="16888"/>
                      <a:pt x="17587" y="16888"/>
                    </a:cubicBezTo>
                    <a:cubicBezTo>
                      <a:pt x="17115" y="16871"/>
                      <a:pt x="16888" y="16311"/>
                      <a:pt x="17220" y="15979"/>
                    </a:cubicBezTo>
                    <a:cubicBezTo>
                      <a:pt x="17326" y="15873"/>
                      <a:pt x="17455" y="15826"/>
                      <a:pt x="17581" y="15826"/>
                    </a:cubicBezTo>
                    <a:close/>
                    <a:moveTo>
                      <a:pt x="7126" y="0"/>
                    </a:moveTo>
                    <a:cubicBezTo>
                      <a:pt x="4892" y="0"/>
                      <a:pt x="2710" y="1690"/>
                      <a:pt x="2710" y="4372"/>
                    </a:cubicBezTo>
                    <a:cubicBezTo>
                      <a:pt x="2710" y="4774"/>
                      <a:pt x="2763" y="5176"/>
                      <a:pt x="2885" y="5560"/>
                    </a:cubicBezTo>
                    <a:cubicBezTo>
                      <a:pt x="1" y="7571"/>
                      <a:pt x="1312" y="12081"/>
                      <a:pt x="4826" y="12256"/>
                    </a:cubicBezTo>
                    <a:lnTo>
                      <a:pt x="4826" y="12500"/>
                    </a:lnTo>
                    <a:cubicBezTo>
                      <a:pt x="4826" y="12780"/>
                      <a:pt x="4843" y="13077"/>
                      <a:pt x="4896" y="13374"/>
                    </a:cubicBezTo>
                    <a:lnTo>
                      <a:pt x="2885" y="13374"/>
                    </a:lnTo>
                    <a:cubicBezTo>
                      <a:pt x="2606" y="13374"/>
                      <a:pt x="2361" y="13602"/>
                      <a:pt x="2378" y="13899"/>
                    </a:cubicBezTo>
                    <a:lnTo>
                      <a:pt x="2378" y="14860"/>
                    </a:lnTo>
                    <a:cubicBezTo>
                      <a:pt x="700" y="15455"/>
                      <a:pt x="1120" y="17920"/>
                      <a:pt x="2903" y="17920"/>
                    </a:cubicBezTo>
                    <a:cubicBezTo>
                      <a:pt x="4668" y="17920"/>
                      <a:pt x="5088" y="15455"/>
                      <a:pt x="3427" y="14860"/>
                    </a:cubicBezTo>
                    <a:lnTo>
                      <a:pt x="3427" y="14423"/>
                    </a:lnTo>
                    <a:lnTo>
                      <a:pt x="5175" y="14423"/>
                    </a:lnTo>
                    <a:cubicBezTo>
                      <a:pt x="5962" y="16539"/>
                      <a:pt x="7990" y="17920"/>
                      <a:pt x="10245" y="17920"/>
                    </a:cubicBezTo>
                    <a:cubicBezTo>
                      <a:pt x="12500" y="17920"/>
                      <a:pt x="14510" y="16539"/>
                      <a:pt x="15315" y="14423"/>
                    </a:cubicBezTo>
                    <a:lnTo>
                      <a:pt x="17063" y="14423"/>
                    </a:lnTo>
                    <a:lnTo>
                      <a:pt x="17063" y="14860"/>
                    </a:lnTo>
                    <a:cubicBezTo>
                      <a:pt x="15384" y="15455"/>
                      <a:pt x="15821" y="17920"/>
                      <a:pt x="17587" y="17920"/>
                    </a:cubicBezTo>
                    <a:cubicBezTo>
                      <a:pt x="19353" y="17920"/>
                      <a:pt x="19790" y="15455"/>
                      <a:pt x="18112" y="14860"/>
                    </a:cubicBezTo>
                    <a:lnTo>
                      <a:pt x="18112" y="13899"/>
                    </a:lnTo>
                    <a:cubicBezTo>
                      <a:pt x="18112" y="13602"/>
                      <a:pt x="17867" y="13374"/>
                      <a:pt x="17570" y="13374"/>
                    </a:cubicBezTo>
                    <a:lnTo>
                      <a:pt x="15594" y="13374"/>
                    </a:lnTo>
                    <a:cubicBezTo>
                      <a:pt x="15629" y="13077"/>
                      <a:pt x="15664" y="12798"/>
                      <a:pt x="15664" y="12500"/>
                    </a:cubicBezTo>
                    <a:lnTo>
                      <a:pt x="15664" y="12256"/>
                    </a:lnTo>
                    <a:lnTo>
                      <a:pt x="15839" y="12256"/>
                    </a:lnTo>
                    <a:cubicBezTo>
                      <a:pt x="17587" y="12256"/>
                      <a:pt x="19038" y="10927"/>
                      <a:pt x="19178" y="9179"/>
                    </a:cubicBezTo>
                    <a:cubicBezTo>
                      <a:pt x="19300" y="7448"/>
                      <a:pt x="18077" y="5910"/>
                      <a:pt x="16363" y="5648"/>
                    </a:cubicBezTo>
                    <a:lnTo>
                      <a:pt x="16363" y="5420"/>
                    </a:lnTo>
                    <a:cubicBezTo>
                      <a:pt x="16350" y="3093"/>
                      <a:pt x="14437" y="1394"/>
                      <a:pt x="12326" y="1394"/>
                    </a:cubicBezTo>
                    <a:cubicBezTo>
                      <a:pt x="11758" y="1394"/>
                      <a:pt x="11176" y="1517"/>
                      <a:pt x="10612" y="1784"/>
                    </a:cubicBezTo>
                    <a:cubicBezTo>
                      <a:pt x="9697" y="551"/>
                      <a:pt x="8403" y="0"/>
                      <a:pt x="71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p28">
                <a:extLst>
                  <a:ext uri="{FF2B5EF4-FFF2-40B4-BE49-F238E27FC236}">
                    <a16:creationId xmlns:a16="http://schemas.microsoft.com/office/drawing/2014/main" id="{C8704D3B-12B2-E90E-4D8A-DCF88C1D66E4}"/>
                  </a:ext>
                </a:extLst>
              </p:cNvPr>
              <p:cNvSpPr/>
              <p:nvPr/>
            </p:nvSpPr>
            <p:spPr>
              <a:xfrm>
                <a:off x="1165338" y="2229450"/>
                <a:ext cx="157800" cy="26250"/>
              </a:xfrm>
              <a:custGeom>
                <a:avLst/>
                <a:gdLst/>
                <a:ahLst/>
                <a:cxnLst/>
                <a:rect l="l" t="t" r="r" b="b"/>
                <a:pathLst>
                  <a:path w="6312" h="1050" extrusionOk="0">
                    <a:moveTo>
                      <a:pt x="700" y="1"/>
                    </a:moveTo>
                    <a:cubicBezTo>
                      <a:pt x="1" y="1"/>
                      <a:pt x="1" y="1050"/>
                      <a:pt x="700" y="1050"/>
                    </a:cubicBezTo>
                    <a:lnTo>
                      <a:pt x="5612" y="1050"/>
                    </a:lnTo>
                    <a:cubicBezTo>
                      <a:pt x="6312" y="1050"/>
                      <a:pt x="6312" y="1"/>
                      <a:pt x="56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 name="Google Shape;230;p28">
            <a:extLst>
              <a:ext uri="{FF2B5EF4-FFF2-40B4-BE49-F238E27FC236}">
                <a16:creationId xmlns:a16="http://schemas.microsoft.com/office/drawing/2014/main" id="{476B3BF5-A714-8437-2A4A-FEA837D35884}"/>
              </a:ext>
            </a:extLst>
          </p:cNvPr>
          <p:cNvGrpSpPr/>
          <p:nvPr/>
        </p:nvGrpSpPr>
        <p:grpSpPr>
          <a:xfrm rot="-522130">
            <a:off x="9794732" y="1666196"/>
            <a:ext cx="1149914" cy="1149914"/>
            <a:chOff x="6598350" y="2932555"/>
            <a:chExt cx="1149900" cy="1149900"/>
          </a:xfrm>
        </p:grpSpPr>
        <p:sp>
          <p:nvSpPr>
            <p:cNvPr id="14" name="Google Shape;231;p28">
              <a:extLst>
                <a:ext uri="{FF2B5EF4-FFF2-40B4-BE49-F238E27FC236}">
                  <a16:creationId xmlns:a16="http://schemas.microsoft.com/office/drawing/2014/main" id="{535BD738-98AB-76D6-BF55-15AB6B51FA23}"/>
                </a:ext>
              </a:extLst>
            </p:cNvPr>
            <p:cNvSpPr/>
            <p:nvPr/>
          </p:nvSpPr>
          <p:spPr>
            <a:xfrm>
              <a:off x="6598350" y="2932555"/>
              <a:ext cx="1149900" cy="11499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232;p28">
              <a:extLst>
                <a:ext uri="{FF2B5EF4-FFF2-40B4-BE49-F238E27FC236}">
                  <a16:creationId xmlns:a16="http://schemas.microsoft.com/office/drawing/2014/main" id="{E7B0B73C-B804-5BEA-C6D0-96588F755F09}"/>
                </a:ext>
              </a:extLst>
            </p:cNvPr>
            <p:cNvGrpSpPr/>
            <p:nvPr/>
          </p:nvGrpSpPr>
          <p:grpSpPr>
            <a:xfrm>
              <a:off x="6855332" y="3212566"/>
              <a:ext cx="636203" cy="590041"/>
              <a:chOff x="3960163" y="2623325"/>
              <a:chExt cx="483400" cy="448325"/>
            </a:xfrm>
          </p:grpSpPr>
          <p:sp>
            <p:nvSpPr>
              <p:cNvPr id="16" name="Google Shape;233;p28">
                <a:extLst>
                  <a:ext uri="{FF2B5EF4-FFF2-40B4-BE49-F238E27FC236}">
                    <a16:creationId xmlns:a16="http://schemas.microsoft.com/office/drawing/2014/main" id="{0E4ECE2A-93B4-67F0-4668-D6387B02F314}"/>
                  </a:ext>
                </a:extLst>
              </p:cNvPr>
              <p:cNvSpPr/>
              <p:nvPr/>
            </p:nvSpPr>
            <p:spPr>
              <a:xfrm>
                <a:off x="3960163" y="2623325"/>
                <a:ext cx="483400" cy="448325"/>
              </a:xfrm>
              <a:custGeom>
                <a:avLst/>
                <a:gdLst/>
                <a:ahLst/>
                <a:cxnLst/>
                <a:rect l="l" t="t" r="r" b="b"/>
                <a:pathLst>
                  <a:path w="19336" h="17933" extrusionOk="0">
                    <a:moveTo>
                      <a:pt x="7092" y="1047"/>
                    </a:moveTo>
                    <a:cubicBezTo>
                      <a:pt x="8095" y="1047"/>
                      <a:pt x="9081" y="1503"/>
                      <a:pt x="9721" y="2357"/>
                    </a:cubicBezTo>
                    <a:cubicBezTo>
                      <a:pt x="9651" y="2426"/>
                      <a:pt x="9563" y="2496"/>
                      <a:pt x="9493" y="2566"/>
                    </a:cubicBezTo>
                    <a:cubicBezTo>
                      <a:pt x="9102" y="2957"/>
                      <a:pt x="9460" y="3494"/>
                      <a:pt x="9877" y="3494"/>
                    </a:cubicBezTo>
                    <a:cubicBezTo>
                      <a:pt x="10001" y="3494"/>
                      <a:pt x="10129" y="3447"/>
                      <a:pt x="10245" y="3335"/>
                    </a:cubicBezTo>
                    <a:cubicBezTo>
                      <a:pt x="10385" y="3178"/>
                      <a:pt x="10560" y="3056"/>
                      <a:pt x="10735" y="2933"/>
                    </a:cubicBezTo>
                    <a:cubicBezTo>
                      <a:pt x="11247" y="2598"/>
                      <a:pt x="11803" y="2446"/>
                      <a:pt x="12345" y="2446"/>
                    </a:cubicBezTo>
                    <a:cubicBezTo>
                      <a:pt x="13893" y="2446"/>
                      <a:pt x="15328" y="3685"/>
                      <a:pt x="15315" y="5433"/>
                    </a:cubicBezTo>
                    <a:cubicBezTo>
                      <a:pt x="15315" y="5626"/>
                      <a:pt x="15297" y="5835"/>
                      <a:pt x="15262" y="6028"/>
                    </a:cubicBezTo>
                    <a:cubicBezTo>
                      <a:pt x="15194" y="6351"/>
                      <a:pt x="15441" y="6658"/>
                      <a:pt x="15760" y="6658"/>
                    </a:cubicBezTo>
                    <a:cubicBezTo>
                      <a:pt x="15769" y="6658"/>
                      <a:pt x="15778" y="6657"/>
                      <a:pt x="15787" y="6657"/>
                    </a:cubicBezTo>
                    <a:lnTo>
                      <a:pt x="15839" y="6657"/>
                    </a:lnTo>
                    <a:cubicBezTo>
                      <a:pt x="17098" y="6657"/>
                      <a:pt x="18112" y="7671"/>
                      <a:pt x="18112" y="8929"/>
                    </a:cubicBezTo>
                    <a:cubicBezTo>
                      <a:pt x="18112" y="10188"/>
                      <a:pt x="17098" y="11202"/>
                      <a:pt x="15839" y="11202"/>
                    </a:cubicBezTo>
                    <a:lnTo>
                      <a:pt x="15507" y="11202"/>
                    </a:lnTo>
                    <a:cubicBezTo>
                      <a:pt x="14913" y="8772"/>
                      <a:pt x="12727" y="7059"/>
                      <a:pt x="10245" y="7059"/>
                    </a:cubicBezTo>
                    <a:cubicBezTo>
                      <a:pt x="7745" y="7059"/>
                      <a:pt x="5560" y="8772"/>
                      <a:pt x="4966" y="11202"/>
                    </a:cubicBezTo>
                    <a:cubicBezTo>
                      <a:pt x="2518" y="11185"/>
                      <a:pt x="1417" y="8125"/>
                      <a:pt x="3305" y="6552"/>
                    </a:cubicBezTo>
                    <a:lnTo>
                      <a:pt x="3305" y="6552"/>
                    </a:lnTo>
                    <a:cubicBezTo>
                      <a:pt x="3497" y="6884"/>
                      <a:pt x="3725" y="7199"/>
                      <a:pt x="3987" y="7461"/>
                    </a:cubicBezTo>
                    <a:cubicBezTo>
                      <a:pt x="4105" y="7575"/>
                      <a:pt x="4235" y="7622"/>
                      <a:pt x="4359" y="7622"/>
                    </a:cubicBezTo>
                    <a:cubicBezTo>
                      <a:pt x="4769" y="7622"/>
                      <a:pt x="5114" y="7103"/>
                      <a:pt x="4738" y="6727"/>
                    </a:cubicBezTo>
                    <a:cubicBezTo>
                      <a:pt x="4424" y="6395"/>
                      <a:pt x="4162" y="6010"/>
                      <a:pt x="4004" y="5591"/>
                    </a:cubicBezTo>
                    <a:cubicBezTo>
                      <a:pt x="3392" y="4052"/>
                      <a:pt x="4004" y="2287"/>
                      <a:pt x="5455" y="1482"/>
                    </a:cubicBezTo>
                    <a:cubicBezTo>
                      <a:pt x="5968" y="1188"/>
                      <a:pt x="6533" y="1047"/>
                      <a:pt x="7092" y="1047"/>
                    </a:cubicBezTo>
                    <a:close/>
                    <a:moveTo>
                      <a:pt x="10207" y="8126"/>
                    </a:moveTo>
                    <a:cubicBezTo>
                      <a:pt x="12455" y="8126"/>
                      <a:pt x="14615" y="9875"/>
                      <a:pt x="14615" y="12513"/>
                    </a:cubicBezTo>
                    <a:cubicBezTo>
                      <a:pt x="14615" y="14926"/>
                      <a:pt x="12657" y="16883"/>
                      <a:pt x="10245" y="16883"/>
                    </a:cubicBezTo>
                    <a:cubicBezTo>
                      <a:pt x="6347" y="16883"/>
                      <a:pt x="4389" y="12164"/>
                      <a:pt x="7151" y="9419"/>
                    </a:cubicBezTo>
                    <a:cubicBezTo>
                      <a:pt x="8038" y="8526"/>
                      <a:pt x="9133" y="8126"/>
                      <a:pt x="10207" y="8126"/>
                    </a:cubicBezTo>
                    <a:close/>
                    <a:moveTo>
                      <a:pt x="7128" y="1"/>
                    </a:moveTo>
                    <a:cubicBezTo>
                      <a:pt x="4895" y="1"/>
                      <a:pt x="2711" y="1694"/>
                      <a:pt x="2711" y="4384"/>
                    </a:cubicBezTo>
                    <a:cubicBezTo>
                      <a:pt x="2711" y="4786"/>
                      <a:pt x="2763" y="5188"/>
                      <a:pt x="2885" y="5573"/>
                    </a:cubicBezTo>
                    <a:cubicBezTo>
                      <a:pt x="1" y="7583"/>
                      <a:pt x="1312" y="12094"/>
                      <a:pt x="4826" y="12251"/>
                    </a:cubicBezTo>
                    <a:lnTo>
                      <a:pt x="4826" y="12496"/>
                    </a:lnTo>
                    <a:cubicBezTo>
                      <a:pt x="4826" y="15502"/>
                      <a:pt x="7238" y="17932"/>
                      <a:pt x="10245" y="17932"/>
                    </a:cubicBezTo>
                    <a:cubicBezTo>
                      <a:pt x="13234" y="17932"/>
                      <a:pt x="15664" y="15502"/>
                      <a:pt x="15664" y="12496"/>
                    </a:cubicBezTo>
                    <a:lnTo>
                      <a:pt x="15664" y="12251"/>
                    </a:lnTo>
                    <a:lnTo>
                      <a:pt x="15839" y="12251"/>
                    </a:lnTo>
                    <a:cubicBezTo>
                      <a:pt x="15862" y="12251"/>
                      <a:pt x="15884" y="12252"/>
                      <a:pt x="15906" y="12252"/>
                    </a:cubicBezTo>
                    <a:cubicBezTo>
                      <a:pt x="17642" y="12252"/>
                      <a:pt x="19075" y="10918"/>
                      <a:pt x="19213" y="9192"/>
                    </a:cubicBezTo>
                    <a:cubicBezTo>
                      <a:pt x="19335" y="7444"/>
                      <a:pt x="18094" y="5888"/>
                      <a:pt x="16364" y="5643"/>
                    </a:cubicBezTo>
                    <a:lnTo>
                      <a:pt x="16364" y="5416"/>
                    </a:lnTo>
                    <a:cubicBezTo>
                      <a:pt x="16350" y="3102"/>
                      <a:pt x="14437" y="1407"/>
                      <a:pt x="12327" y="1407"/>
                    </a:cubicBezTo>
                    <a:cubicBezTo>
                      <a:pt x="11759" y="1407"/>
                      <a:pt x="11176" y="1530"/>
                      <a:pt x="10612" y="1797"/>
                    </a:cubicBezTo>
                    <a:cubicBezTo>
                      <a:pt x="9702" y="556"/>
                      <a:pt x="8407" y="1"/>
                      <a:pt x="7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p28">
                <a:extLst>
                  <a:ext uri="{FF2B5EF4-FFF2-40B4-BE49-F238E27FC236}">
                    <a16:creationId xmlns:a16="http://schemas.microsoft.com/office/drawing/2014/main" id="{764F721B-9259-6247-8BB5-75A5672F94BE}"/>
                  </a:ext>
                </a:extLst>
              </p:cNvPr>
              <p:cNvSpPr/>
              <p:nvPr/>
            </p:nvSpPr>
            <p:spPr>
              <a:xfrm>
                <a:off x="4104838" y="2872725"/>
                <a:ext cx="222475" cy="146050"/>
              </a:xfrm>
              <a:custGeom>
                <a:avLst/>
                <a:gdLst/>
                <a:ahLst/>
                <a:cxnLst/>
                <a:rect l="l" t="t" r="r" b="b"/>
                <a:pathLst>
                  <a:path w="8899" h="5842" extrusionOk="0">
                    <a:moveTo>
                      <a:pt x="2457" y="1"/>
                    </a:moveTo>
                    <a:cubicBezTo>
                      <a:pt x="2336" y="1"/>
                      <a:pt x="2210" y="48"/>
                      <a:pt x="2098" y="160"/>
                    </a:cubicBezTo>
                    <a:cubicBezTo>
                      <a:pt x="0" y="2257"/>
                      <a:pt x="1486" y="5841"/>
                      <a:pt x="4458" y="5841"/>
                    </a:cubicBezTo>
                    <a:cubicBezTo>
                      <a:pt x="7412" y="5841"/>
                      <a:pt x="8898" y="2257"/>
                      <a:pt x="6801" y="160"/>
                    </a:cubicBezTo>
                    <a:cubicBezTo>
                      <a:pt x="6696" y="64"/>
                      <a:pt x="6560" y="15"/>
                      <a:pt x="6427" y="15"/>
                    </a:cubicBezTo>
                    <a:cubicBezTo>
                      <a:pt x="6294" y="15"/>
                      <a:pt x="6162" y="64"/>
                      <a:pt x="6066" y="160"/>
                    </a:cubicBezTo>
                    <a:cubicBezTo>
                      <a:pt x="5857" y="369"/>
                      <a:pt x="5857" y="702"/>
                      <a:pt x="6066" y="911"/>
                    </a:cubicBezTo>
                    <a:cubicBezTo>
                      <a:pt x="7482" y="2345"/>
                      <a:pt x="6468" y="4792"/>
                      <a:pt x="4458" y="4792"/>
                    </a:cubicBezTo>
                    <a:cubicBezTo>
                      <a:pt x="2430" y="4792"/>
                      <a:pt x="1416" y="2345"/>
                      <a:pt x="2850" y="911"/>
                    </a:cubicBezTo>
                    <a:cubicBezTo>
                      <a:pt x="3227" y="534"/>
                      <a:pt x="2867" y="1"/>
                      <a:pt x="24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5;p28">
                <a:extLst>
                  <a:ext uri="{FF2B5EF4-FFF2-40B4-BE49-F238E27FC236}">
                    <a16:creationId xmlns:a16="http://schemas.microsoft.com/office/drawing/2014/main" id="{BCD4C4D3-7F0C-7A36-9443-754331F25E98}"/>
                  </a:ext>
                </a:extLst>
              </p:cNvPr>
              <p:cNvSpPr/>
              <p:nvPr/>
            </p:nvSpPr>
            <p:spPr>
              <a:xfrm>
                <a:off x="4202738" y="2852675"/>
                <a:ext cx="26675" cy="78675"/>
              </a:xfrm>
              <a:custGeom>
                <a:avLst/>
                <a:gdLst/>
                <a:ahLst/>
                <a:cxnLst/>
                <a:rect l="l" t="t" r="r" b="b"/>
                <a:pathLst>
                  <a:path w="1067" h="3147" extrusionOk="0">
                    <a:moveTo>
                      <a:pt x="542" y="0"/>
                    </a:moveTo>
                    <a:cubicBezTo>
                      <a:pt x="280" y="0"/>
                      <a:pt x="18" y="175"/>
                      <a:pt x="18" y="525"/>
                    </a:cubicBezTo>
                    <a:lnTo>
                      <a:pt x="18" y="2622"/>
                    </a:lnTo>
                    <a:cubicBezTo>
                      <a:pt x="0" y="2902"/>
                      <a:pt x="245" y="3147"/>
                      <a:pt x="542" y="3147"/>
                    </a:cubicBezTo>
                    <a:cubicBezTo>
                      <a:pt x="822" y="3147"/>
                      <a:pt x="1066" y="2902"/>
                      <a:pt x="1066" y="2622"/>
                    </a:cubicBezTo>
                    <a:lnTo>
                      <a:pt x="1066" y="525"/>
                    </a:lnTo>
                    <a:cubicBezTo>
                      <a:pt x="1066" y="175"/>
                      <a:pt x="804" y="0"/>
                      <a:pt x="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8979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2B3A8-6DC9-462F-A413-1C0FA55A5E29}"/>
              </a:ext>
            </a:extLst>
          </p:cNvPr>
          <p:cNvSpPr>
            <a:spLocks noGrp="1"/>
          </p:cNvSpPr>
          <p:nvPr>
            <p:ph type="title"/>
          </p:nvPr>
        </p:nvSpPr>
        <p:spPr/>
        <p:txBody>
          <a:bodyPr/>
          <a:lstStyle/>
          <a:p>
            <a:pPr algn="ctr"/>
            <a:r>
              <a:rPr lang="en-US" b="1" dirty="0">
                <a:solidFill>
                  <a:srgbClr val="C00000"/>
                </a:solidFill>
                <a:latin typeface="Cooper Black" panose="0208090404030B020404" pitchFamily="18" charset="0"/>
              </a:rPr>
              <a:t>DROPBOX</a:t>
            </a:r>
          </a:p>
        </p:txBody>
      </p:sp>
      <p:sp>
        <p:nvSpPr>
          <p:cNvPr id="3" name="Content Placeholder 2">
            <a:extLst>
              <a:ext uri="{FF2B5EF4-FFF2-40B4-BE49-F238E27FC236}">
                <a16:creationId xmlns:a16="http://schemas.microsoft.com/office/drawing/2014/main" id="{6B1A6353-C493-4963-92F8-1BDE5F230830}"/>
              </a:ext>
            </a:extLst>
          </p:cNvPr>
          <p:cNvSpPr>
            <a:spLocks noGrp="1"/>
          </p:cNvSpPr>
          <p:nvPr>
            <p:ph idx="1"/>
          </p:nvPr>
        </p:nvSpPr>
        <p:spPr/>
        <p:txBody>
          <a:bodyPr>
            <a:normAutofit fontScale="92500" lnSpcReduction="20000"/>
          </a:bodyPr>
          <a:lstStyle/>
          <a:p>
            <a:pPr marL="0" indent="0">
              <a:lnSpc>
                <a:spcPct val="100000"/>
              </a:lnSpc>
              <a:buNone/>
            </a:pPr>
            <a:r>
              <a:rPr lang="en-US" noProof="1"/>
              <a:t>- Sinkronisasi Cloud: File yang diunggah ke Dropbox disimpan di server cloud Dropbox dan disinkronkan secara otomatis ke semua perangkat pengguna yang terhubung, seperti laptop, tablet, atau smartphone.</a:t>
            </a:r>
          </a:p>
          <a:p>
            <a:pPr marL="0" indent="0">
              <a:lnSpc>
                <a:spcPct val="100000"/>
              </a:lnSpc>
              <a:buNone/>
            </a:pPr>
            <a:r>
              <a:rPr lang="en-US" noProof="1"/>
              <a:t>- Akses dari Mana Saja: File dapat diakses melalui aplikasi Dropbox di berbagai perangkat atau langsung melalui browser, tanpa perlu membawa perangkat penyimpanan fisik.</a:t>
            </a:r>
          </a:p>
          <a:p>
            <a:pPr marL="0" indent="0">
              <a:lnSpc>
                <a:spcPct val="100000"/>
              </a:lnSpc>
              <a:buNone/>
            </a:pPr>
            <a:r>
              <a:rPr lang="en-US" noProof="1"/>
              <a:t>- Berbagi File: Pengguna dapat berbagi file atau folder dengan orang lain melalui link, dan mereka dapat mengatur izin (seperti hanya lihat atau edit).</a:t>
            </a:r>
          </a:p>
          <a:p>
            <a:pPr marL="0" indent="0">
              <a:lnSpc>
                <a:spcPct val="100000"/>
              </a:lnSpc>
              <a:buNone/>
            </a:pPr>
            <a:r>
              <a:rPr lang="en-US" noProof="1"/>
              <a:t>- Versi File: Dropbox menyimpan versi sebelumnya dari file yang diunggah, sehingga pengguna dapat mengembalikan file ke versi sebelumnya jika diperlukan.</a:t>
            </a:r>
          </a:p>
        </p:txBody>
      </p:sp>
      <p:sp>
        <p:nvSpPr>
          <p:cNvPr id="4" name="Footer Placeholder 3">
            <a:extLst>
              <a:ext uri="{FF2B5EF4-FFF2-40B4-BE49-F238E27FC236}">
                <a16:creationId xmlns:a16="http://schemas.microsoft.com/office/drawing/2014/main" id="{E2A6B264-831D-483D-8824-18DEF9E11660}"/>
              </a:ext>
            </a:extLst>
          </p:cNvPr>
          <p:cNvSpPr>
            <a:spLocks noGrp="1"/>
          </p:cNvSpPr>
          <p:nvPr>
            <p:ph type="ftr" sz="quarter" idx="11"/>
          </p:nvPr>
        </p:nvSpPr>
        <p:spPr/>
        <p:txBody>
          <a:bodyPr/>
          <a:lstStyle/>
          <a:p>
            <a:r>
              <a:rPr lang="en-US"/>
              <a:t>CLOUD COMPUTING-INFORMATIKA</a:t>
            </a:r>
          </a:p>
        </p:txBody>
      </p:sp>
    </p:spTree>
    <p:extLst>
      <p:ext uri="{BB962C8B-B14F-4D97-AF65-F5344CB8AC3E}">
        <p14:creationId xmlns:p14="http://schemas.microsoft.com/office/powerpoint/2010/main" val="298641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1093</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Cooper Black</vt:lpstr>
      <vt:lpstr>Wingdings</vt:lpstr>
      <vt:lpstr>Office Theme</vt:lpstr>
      <vt:lpstr>P3-Implementasi &amp; Aplikasi Cloud</vt:lpstr>
      <vt:lpstr>Tujuan</vt:lpstr>
      <vt:lpstr>Cloud Computing Benefit</vt:lpstr>
      <vt:lpstr>Cloud Computing Benefit</vt:lpstr>
      <vt:lpstr>Tipe Implementasi Cloud  Menurut Jangkauan</vt:lpstr>
      <vt:lpstr>Tipe Implementasi Cloud  Menurut Layanan</vt:lpstr>
      <vt:lpstr>Contoh Aplikasi Cloud</vt:lpstr>
      <vt:lpstr>Sistem Kerja Beberapa Aplikasi Cloud</vt:lpstr>
      <vt:lpstr>DROPBOX</vt:lpstr>
      <vt:lpstr>Zoom</vt:lpstr>
      <vt:lpstr>Tugas P3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P3-Implementasi &amp; Aplikasi Cloud</dc:title>
  <dc:creator>Dhyn Eryan</dc:creator>
  <cp:lastModifiedBy>ats programmer447</cp:lastModifiedBy>
  <cp:revision>19</cp:revision>
  <dcterms:created xsi:type="dcterms:W3CDTF">2024-10-03T04:20:27Z</dcterms:created>
  <dcterms:modified xsi:type="dcterms:W3CDTF">2024-10-22T02:05:38Z</dcterms:modified>
</cp:coreProperties>
</file>