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e2d8ad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e2d8ad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9e2d8ad22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9e2d8ad22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e2d8ad2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9e2d8ad2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9e2d8ad22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9e2d8ad22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47725" y="731950"/>
            <a:ext cx="32772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/>
              <a:t>Hardware Components :</a:t>
            </a:r>
            <a:endParaRPr sz="1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DC motors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Jetson nano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Jumper wires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UBEC - Pixhawk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Servo motor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Power module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Raspberry pi camera module V2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Sabertooth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PCA9685 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-GB" sz="2266"/>
              <a:t>Lithium ion battery 2</a:t>
            </a:r>
            <a:endParaRPr b="0" sz="2266"/>
          </a:p>
        </p:txBody>
      </p:sp>
      <p:sp>
        <p:nvSpPr>
          <p:cNvPr id="87" name="Google Shape;87;p13"/>
          <p:cNvSpPr txBox="1"/>
          <p:nvPr/>
        </p:nvSpPr>
        <p:spPr>
          <a:xfrm>
            <a:off x="5004875" y="728150"/>
            <a:ext cx="34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Software Requirements :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109425" y="1351350"/>
            <a:ext cx="32772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-GB" sz="1900">
                <a:latin typeface="Raleway"/>
                <a:ea typeface="Raleway"/>
                <a:cs typeface="Raleway"/>
                <a:sym typeface="Raleway"/>
              </a:rPr>
              <a:t>ROS (Robot Operating System)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-GB" sz="1900">
                <a:latin typeface="Raleway"/>
                <a:ea typeface="Raleway"/>
                <a:cs typeface="Raleway"/>
                <a:sym typeface="Raleway"/>
              </a:rPr>
              <a:t>Voice Recognition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-GB" sz="1900">
                <a:latin typeface="Raleway"/>
                <a:ea typeface="Raleway"/>
                <a:cs typeface="Raleway"/>
                <a:sym typeface="Raleway"/>
              </a:rPr>
              <a:t>Object Detection and Segmentation Path Planning and Navigation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-GB" sz="1900">
                <a:latin typeface="Raleway"/>
                <a:ea typeface="Raleway"/>
                <a:cs typeface="Raleway"/>
                <a:sym typeface="Raleway"/>
              </a:rPr>
              <a:t>Robotic Arm Control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4775" y="77950"/>
            <a:ext cx="89202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-GB" sz="167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ROS-based Voice Controlled Mobile Robotic Arm for Automatic Segregation of Medical Waste</a:t>
            </a:r>
            <a:endParaRPr b="1" sz="1679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14475" y="4234175"/>
            <a:ext cx="1971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BY,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ANJALI DULAM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YR, CSE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30975" y="529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7350" y="54525"/>
            <a:ext cx="8902500" cy="5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76" y="245375"/>
            <a:ext cx="3436776" cy="21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14615" l="0" r="5900" t="5518"/>
          <a:stretch/>
        </p:blipFill>
        <p:spPr>
          <a:xfrm>
            <a:off x="5365500" y="262875"/>
            <a:ext cx="3073626" cy="21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600" y="2618325"/>
            <a:ext cx="3548749" cy="23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46325" y="518925"/>
            <a:ext cx="86046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9525" y="10534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Voice Input</a:t>
            </a:r>
            <a:endParaRPr sz="1500"/>
          </a:p>
        </p:txBody>
      </p:sp>
      <p:sp>
        <p:nvSpPr>
          <p:cNvPr id="106" name="Google Shape;106;p15"/>
          <p:cNvSpPr/>
          <p:nvPr/>
        </p:nvSpPr>
        <p:spPr>
          <a:xfrm>
            <a:off x="759525" y="32265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Waste Segregation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806938" y="32265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Robotic Arm Control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854350" y="32265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Rover Navigation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806925" y="10534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Voice Recognition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854350" y="1053425"/>
            <a:ext cx="1559700" cy="701100"/>
          </a:xfrm>
          <a:prstGeom prst="flowChartAlternateProcess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Detection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314225" y="1307525"/>
            <a:ext cx="1492800" cy="157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366625" y="3540050"/>
            <a:ext cx="1492800" cy="157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314225" y="3540050"/>
            <a:ext cx="1492800" cy="157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66625" y="1325075"/>
            <a:ext cx="1492800" cy="157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580400" y="1771950"/>
            <a:ext cx="175200" cy="1454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412800" y="1395150"/>
            <a:ext cx="84906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-14520" l="0" r="0" t="14519"/>
          <a:stretch/>
        </p:blipFill>
        <p:spPr>
          <a:xfrm>
            <a:off x="96375" y="1557238"/>
            <a:ext cx="4767125" cy="2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3434" l="31303" r="32186" t="19565"/>
          <a:stretch/>
        </p:blipFill>
        <p:spPr>
          <a:xfrm>
            <a:off x="5424875" y="764275"/>
            <a:ext cx="3338448" cy="3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