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5" r:id="rId9"/>
    <p:sldId id="259" r:id="rId10"/>
    <p:sldId id="260" r:id="rId11"/>
    <p:sldId id="264" r:id="rId12"/>
    <p:sldId id="263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D97F1-D81D-4C07-9CA7-4818B116B0AF}" type="doc">
      <dgm:prSet loTypeId="urn:microsoft.com/office/officeart/2005/8/layout/pList1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04FE19-0137-4DC0-89F6-3B63F6558EAE}">
      <dgm:prSet/>
      <dgm:spPr/>
      <dgm:t>
        <a:bodyPr/>
        <a:lstStyle/>
        <a:p>
          <a:r>
            <a:rPr lang="en-US" dirty="0"/>
            <a:t>React: Component-based development and state management.</a:t>
          </a:r>
        </a:p>
      </dgm:t>
    </dgm:pt>
    <dgm:pt modelId="{A6BB3EDF-9FBF-483E-9ACB-2AEBA55C9E34}" type="parTrans" cxnId="{5E7AEA84-84A1-45DD-9912-BEE8CF16E520}">
      <dgm:prSet/>
      <dgm:spPr/>
      <dgm:t>
        <a:bodyPr/>
        <a:lstStyle/>
        <a:p>
          <a:endParaRPr lang="en-US"/>
        </a:p>
      </dgm:t>
    </dgm:pt>
    <dgm:pt modelId="{0A2DCD1B-4158-461B-AF38-27DB5325BAA2}" type="sibTrans" cxnId="{5E7AEA84-84A1-45DD-9912-BEE8CF16E520}">
      <dgm:prSet/>
      <dgm:spPr/>
      <dgm:t>
        <a:bodyPr/>
        <a:lstStyle/>
        <a:p>
          <a:endParaRPr lang="en-US"/>
        </a:p>
      </dgm:t>
    </dgm:pt>
    <dgm:pt modelId="{D3EBDD75-7250-46DD-A453-D5C772C889B3}">
      <dgm:prSet/>
      <dgm:spPr/>
      <dgm:t>
        <a:bodyPr/>
        <a:lstStyle/>
        <a:p>
          <a:r>
            <a:rPr lang="en-US" dirty="0"/>
            <a:t>Tailwind CSS: For efficient styling and responsive design.</a:t>
          </a:r>
        </a:p>
      </dgm:t>
    </dgm:pt>
    <dgm:pt modelId="{696F1655-F1B8-4A89-B83F-87997D645CE5}" type="parTrans" cxnId="{3ECA7316-7106-4B20-ABE2-2CC946B3FB16}">
      <dgm:prSet/>
      <dgm:spPr/>
      <dgm:t>
        <a:bodyPr/>
        <a:lstStyle/>
        <a:p>
          <a:endParaRPr lang="en-US"/>
        </a:p>
      </dgm:t>
    </dgm:pt>
    <dgm:pt modelId="{6E5BF119-A462-44B8-884F-2989052538AB}" type="sibTrans" cxnId="{3ECA7316-7106-4B20-ABE2-2CC946B3FB16}">
      <dgm:prSet/>
      <dgm:spPr/>
      <dgm:t>
        <a:bodyPr/>
        <a:lstStyle/>
        <a:p>
          <a:endParaRPr lang="en-US"/>
        </a:p>
      </dgm:t>
    </dgm:pt>
    <dgm:pt modelId="{13EEA9D3-74EC-47F0-935C-24593056C9D1}">
      <dgm:prSet/>
      <dgm:spPr/>
      <dgm:t>
        <a:bodyPr/>
        <a:lstStyle/>
        <a:p>
          <a:endParaRPr lang="en-US" dirty="0"/>
        </a:p>
      </dgm:t>
    </dgm:pt>
    <dgm:pt modelId="{3DE580B3-DDF2-46B9-818C-DBA80968539F}" type="parTrans" cxnId="{C0C558D9-178C-4EE8-BCD7-F98CFDADE7B8}">
      <dgm:prSet/>
      <dgm:spPr/>
      <dgm:t>
        <a:bodyPr/>
        <a:lstStyle/>
        <a:p>
          <a:endParaRPr lang="en-US"/>
        </a:p>
      </dgm:t>
    </dgm:pt>
    <dgm:pt modelId="{5681BB25-FF57-4600-9A70-ED4F32ED8662}" type="sibTrans" cxnId="{C0C558D9-178C-4EE8-BCD7-F98CFDADE7B8}">
      <dgm:prSet/>
      <dgm:spPr/>
      <dgm:t>
        <a:bodyPr/>
        <a:lstStyle/>
        <a:p>
          <a:endParaRPr lang="en-US"/>
        </a:p>
      </dgm:t>
    </dgm:pt>
    <dgm:pt modelId="{4AB8F2F1-E6A7-4594-BDB1-993E0B63B7A1}" type="pres">
      <dgm:prSet presAssocID="{399D97F1-D81D-4C07-9CA7-4818B116B0AF}" presName="Name0" presStyleCnt="0">
        <dgm:presLayoutVars>
          <dgm:dir/>
          <dgm:resizeHandles val="exact"/>
        </dgm:presLayoutVars>
      </dgm:prSet>
      <dgm:spPr/>
    </dgm:pt>
    <dgm:pt modelId="{94D4DC19-0566-438E-95CF-A12A7EDF51EC}" type="pres">
      <dgm:prSet presAssocID="{B304FE19-0137-4DC0-89F6-3B63F6558EAE}" presName="compNode" presStyleCnt="0"/>
      <dgm:spPr/>
    </dgm:pt>
    <dgm:pt modelId="{F357A941-24C1-45E1-8A00-8F2209F750C8}" type="pres">
      <dgm:prSet presAssocID="{B304FE19-0137-4DC0-89F6-3B63F6558EAE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7719AE3-26F8-4B8E-84CC-F2D5EB412F63}" type="pres">
      <dgm:prSet presAssocID="{B304FE19-0137-4DC0-89F6-3B63F6558EAE}" presName="textRect" presStyleLbl="revTx" presStyleIdx="0" presStyleCnt="3">
        <dgm:presLayoutVars>
          <dgm:bulletEnabled val="1"/>
        </dgm:presLayoutVars>
      </dgm:prSet>
      <dgm:spPr/>
    </dgm:pt>
    <dgm:pt modelId="{521C1347-ECA8-4C3E-9C14-ACC2C0B17998}" type="pres">
      <dgm:prSet presAssocID="{0A2DCD1B-4158-461B-AF38-27DB5325BAA2}" presName="sibTrans" presStyleLbl="sibTrans2D1" presStyleIdx="0" presStyleCnt="0"/>
      <dgm:spPr/>
    </dgm:pt>
    <dgm:pt modelId="{79FE159F-DE76-4332-B801-2A6646C76D2A}" type="pres">
      <dgm:prSet presAssocID="{D3EBDD75-7250-46DD-A453-D5C772C889B3}" presName="compNode" presStyleCnt="0"/>
      <dgm:spPr/>
    </dgm:pt>
    <dgm:pt modelId="{4D2FA93F-D64E-445E-8A15-ED2DF4B3649D}" type="pres">
      <dgm:prSet presAssocID="{D3EBDD75-7250-46DD-A453-D5C772C889B3}" presName="pict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60D179BD-CF7D-4FE9-88F2-7869F4C6A152}" type="pres">
      <dgm:prSet presAssocID="{D3EBDD75-7250-46DD-A453-D5C772C889B3}" presName="textRect" presStyleLbl="revTx" presStyleIdx="1" presStyleCnt="3">
        <dgm:presLayoutVars>
          <dgm:bulletEnabled val="1"/>
        </dgm:presLayoutVars>
      </dgm:prSet>
      <dgm:spPr/>
    </dgm:pt>
    <dgm:pt modelId="{DF73F9F2-6139-49D8-8FAB-7678D15CC784}" type="pres">
      <dgm:prSet presAssocID="{6E5BF119-A462-44B8-884F-2989052538AB}" presName="sibTrans" presStyleLbl="sibTrans2D1" presStyleIdx="0" presStyleCnt="0"/>
      <dgm:spPr/>
    </dgm:pt>
    <dgm:pt modelId="{7A8FA98C-4818-4A3F-8CF3-E57608C54688}" type="pres">
      <dgm:prSet presAssocID="{13EEA9D3-74EC-47F0-935C-24593056C9D1}" presName="compNode" presStyleCnt="0"/>
      <dgm:spPr/>
    </dgm:pt>
    <dgm:pt modelId="{8432FD8C-4FFE-4640-93FB-D7C0C665D05E}" type="pres">
      <dgm:prSet presAssocID="{13EEA9D3-74EC-47F0-935C-24593056C9D1}" presName="pictRect" presStyleLbl="node1" presStyleIdx="2" presStyleCnt="3" custFlipVert="1" custFlipHor="1" custScaleX="4626" custScaleY="12815" custLinFactNeighborX="-29236" custLinFactNeighborY="4243"/>
      <dgm:spPr>
        <a:solidFill>
          <a:schemeClr val="bg1">
            <a:lumMod val="95000"/>
          </a:schemeClr>
        </a:solidFill>
      </dgm:spPr>
    </dgm:pt>
    <dgm:pt modelId="{94C1B58B-551A-46C0-928B-D73CEAE34FC1}" type="pres">
      <dgm:prSet presAssocID="{13EEA9D3-74EC-47F0-935C-24593056C9D1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3ECA7316-7106-4B20-ABE2-2CC946B3FB16}" srcId="{399D97F1-D81D-4C07-9CA7-4818B116B0AF}" destId="{D3EBDD75-7250-46DD-A453-D5C772C889B3}" srcOrd="1" destOrd="0" parTransId="{696F1655-F1B8-4A89-B83F-87997D645CE5}" sibTransId="{6E5BF119-A462-44B8-884F-2989052538AB}"/>
    <dgm:cxn modelId="{69D0E35B-1086-4B01-A396-DD7BA55A25CC}" type="presOf" srcId="{0A2DCD1B-4158-461B-AF38-27DB5325BAA2}" destId="{521C1347-ECA8-4C3E-9C14-ACC2C0B17998}" srcOrd="0" destOrd="0" presId="urn:microsoft.com/office/officeart/2005/8/layout/pList1"/>
    <dgm:cxn modelId="{4493D559-FE4C-4F63-A0D6-3375678155F4}" type="presOf" srcId="{6E5BF119-A462-44B8-884F-2989052538AB}" destId="{DF73F9F2-6139-49D8-8FAB-7678D15CC784}" srcOrd="0" destOrd="0" presId="urn:microsoft.com/office/officeart/2005/8/layout/pList1"/>
    <dgm:cxn modelId="{4EA35783-6A14-4246-AA1F-16CC2EBC3407}" type="presOf" srcId="{399D97F1-D81D-4C07-9CA7-4818B116B0AF}" destId="{4AB8F2F1-E6A7-4594-BDB1-993E0B63B7A1}" srcOrd="0" destOrd="0" presId="urn:microsoft.com/office/officeart/2005/8/layout/pList1"/>
    <dgm:cxn modelId="{5E7AEA84-84A1-45DD-9912-BEE8CF16E520}" srcId="{399D97F1-D81D-4C07-9CA7-4818B116B0AF}" destId="{B304FE19-0137-4DC0-89F6-3B63F6558EAE}" srcOrd="0" destOrd="0" parTransId="{A6BB3EDF-9FBF-483E-9ACB-2AEBA55C9E34}" sibTransId="{0A2DCD1B-4158-461B-AF38-27DB5325BAA2}"/>
    <dgm:cxn modelId="{13C44D9C-447E-4225-902B-506AFA638F78}" type="presOf" srcId="{D3EBDD75-7250-46DD-A453-D5C772C889B3}" destId="{60D179BD-CF7D-4FE9-88F2-7869F4C6A152}" srcOrd="0" destOrd="0" presId="urn:microsoft.com/office/officeart/2005/8/layout/pList1"/>
    <dgm:cxn modelId="{CFFBA2BE-EEB7-48EA-9E8E-8F68CEA119C1}" type="presOf" srcId="{13EEA9D3-74EC-47F0-935C-24593056C9D1}" destId="{94C1B58B-551A-46C0-928B-D73CEAE34FC1}" srcOrd="0" destOrd="0" presId="urn:microsoft.com/office/officeart/2005/8/layout/pList1"/>
    <dgm:cxn modelId="{C0C558D9-178C-4EE8-BCD7-F98CFDADE7B8}" srcId="{399D97F1-D81D-4C07-9CA7-4818B116B0AF}" destId="{13EEA9D3-74EC-47F0-935C-24593056C9D1}" srcOrd="2" destOrd="0" parTransId="{3DE580B3-DDF2-46B9-818C-DBA80968539F}" sibTransId="{5681BB25-FF57-4600-9A70-ED4F32ED8662}"/>
    <dgm:cxn modelId="{0D23A9E2-BE1B-4B9D-B061-BA9236616560}" type="presOf" srcId="{B304FE19-0137-4DC0-89F6-3B63F6558EAE}" destId="{87719AE3-26F8-4B8E-84CC-F2D5EB412F63}" srcOrd="0" destOrd="0" presId="urn:microsoft.com/office/officeart/2005/8/layout/pList1"/>
    <dgm:cxn modelId="{3C40E00F-C1D4-4FC7-9DE5-9DB693CC11EB}" type="presParOf" srcId="{4AB8F2F1-E6A7-4594-BDB1-993E0B63B7A1}" destId="{94D4DC19-0566-438E-95CF-A12A7EDF51EC}" srcOrd="0" destOrd="0" presId="urn:microsoft.com/office/officeart/2005/8/layout/pList1"/>
    <dgm:cxn modelId="{AF4D5550-6411-411E-956E-C8D8D89F1D34}" type="presParOf" srcId="{94D4DC19-0566-438E-95CF-A12A7EDF51EC}" destId="{F357A941-24C1-45E1-8A00-8F2209F750C8}" srcOrd="0" destOrd="0" presId="urn:microsoft.com/office/officeart/2005/8/layout/pList1"/>
    <dgm:cxn modelId="{B406DECF-0851-46ED-8D82-ECBF800F992A}" type="presParOf" srcId="{94D4DC19-0566-438E-95CF-A12A7EDF51EC}" destId="{87719AE3-26F8-4B8E-84CC-F2D5EB412F63}" srcOrd="1" destOrd="0" presId="urn:microsoft.com/office/officeart/2005/8/layout/pList1"/>
    <dgm:cxn modelId="{BE66A50B-7DBC-4C8F-B97D-6F274B430F66}" type="presParOf" srcId="{4AB8F2F1-E6A7-4594-BDB1-993E0B63B7A1}" destId="{521C1347-ECA8-4C3E-9C14-ACC2C0B17998}" srcOrd="1" destOrd="0" presId="urn:microsoft.com/office/officeart/2005/8/layout/pList1"/>
    <dgm:cxn modelId="{28570B33-FFC3-4AC6-844B-D2B59D0C3E40}" type="presParOf" srcId="{4AB8F2F1-E6A7-4594-BDB1-993E0B63B7A1}" destId="{79FE159F-DE76-4332-B801-2A6646C76D2A}" srcOrd="2" destOrd="0" presId="urn:microsoft.com/office/officeart/2005/8/layout/pList1"/>
    <dgm:cxn modelId="{E3852FE9-E2BD-4B12-B091-5BA0A3D0B224}" type="presParOf" srcId="{79FE159F-DE76-4332-B801-2A6646C76D2A}" destId="{4D2FA93F-D64E-445E-8A15-ED2DF4B3649D}" srcOrd="0" destOrd="0" presId="urn:microsoft.com/office/officeart/2005/8/layout/pList1"/>
    <dgm:cxn modelId="{3FA8DC96-8514-4FC0-86C3-F459E3566D0B}" type="presParOf" srcId="{79FE159F-DE76-4332-B801-2A6646C76D2A}" destId="{60D179BD-CF7D-4FE9-88F2-7869F4C6A152}" srcOrd="1" destOrd="0" presId="urn:microsoft.com/office/officeart/2005/8/layout/pList1"/>
    <dgm:cxn modelId="{A57F1B86-909E-45A8-9941-D10568004E5A}" type="presParOf" srcId="{4AB8F2F1-E6A7-4594-BDB1-993E0B63B7A1}" destId="{DF73F9F2-6139-49D8-8FAB-7678D15CC784}" srcOrd="3" destOrd="0" presId="urn:microsoft.com/office/officeart/2005/8/layout/pList1"/>
    <dgm:cxn modelId="{25666659-5E49-49F2-B662-31B118C04813}" type="presParOf" srcId="{4AB8F2F1-E6A7-4594-BDB1-993E0B63B7A1}" destId="{7A8FA98C-4818-4A3F-8CF3-E57608C54688}" srcOrd="4" destOrd="0" presId="urn:microsoft.com/office/officeart/2005/8/layout/pList1"/>
    <dgm:cxn modelId="{92633989-46D1-45E9-A07F-A51A3689911E}" type="presParOf" srcId="{7A8FA98C-4818-4A3F-8CF3-E57608C54688}" destId="{8432FD8C-4FFE-4640-93FB-D7C0C665D05E}" srcOrd="0" destOrd="0" presId="urn:microsoft.com/office/officeart/2005/8/layout/pList1"/>
    <dgm:cxn modelId="{9B0FBF21-3A55-4F92-9551-0A22A7AF77F9}" type="presParOf" srcId="{7A8FA98C-4818-4A3F-8CF3-E57608C54688}" destId="{94C1B58B-551A-46C0-928B-D73CEAE34FC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7A941-24C1-45E1-8A00-8F2209F750C8}">
      <dsp:nvSpPr>
        <dsp:cNvPr id="0" name=""/>
        <dsp:cNvSpPr/>
      </dsp:nvSpPr>
      <dsp:spPr>
        <a:xfrm>
          <a:off x="1576" y="795284"/>
          <a:ext cx="2502118" cy="1723959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19AE3-26F8-4B8E-84CC-F2D5EB412F63}">
      <dsp:nvSpPr>
        <dsp:cNvPr id="0" name=""/>
        <dsp:cNvSpPr/>
      </dsp:nvSpPr>
      <dsp:spPr>
        <a:xfrm>
          <a:off x="1576" y="2519244"/>
          <a:ext cx="2502118" cy="928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React: Component-based development and state management.</a:t>
          </a:r>
        </a:p>
      </dsp:txBody>
      <dsp:txXfrm>
        <a:off x="1576" y="2519244"/>
        <a:ext cx="2502118" cy="928286"/>
      </dsp:txXfrm>
    </dsp:sp>
    <dsp:sp modelId="{4D2FA93F-D64E-445E-8A15-ED2DF4B3649D}">
      <dsp:nvSpPr>
        <dsp:cNvPr id="0" name=""/>
        <dsp:cNvSpPr/>
      </dsp:nvSpPr>
      <dsp:spPr>
        <a:xfrm>
          <a:off x="2754012" y="795284"/>
          <a:ext cx="2502118" cy="1723959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179BD-CF7D-4FE9-88F2-7869F4C6A152}">
      <dsp:nvSpPr>
        <dsp:cNvPr id="0" name=""/>
        <dsp:cNvSpPr/>
      </dsp:nvSpPr>
      <dsp:spPr>
        <a:xfrm>
          <a:off x="2754012" y="2519244"/>
          <a:ext cx="2502118" cy="928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Tailwind CSS: For efficient styling and responsive design.</a:t>
          </a:r>
        </a:p>
      </dsp:txBody>
      <dsp:txXfrm>
        <a:off x="2754012" y="2519244"/>
        <a:ext cx="2502118" cy="928286"/>
      </dsp:txXfrm>
    </dsp:sp>
    <dsp:sp modelId="{8432FD8C-4FFE-4640-93FB-D7C0C665D05E}">
      <dsp:nvSpPr>
        <dsp:cNvPr id="0" name=""/>
        <dsp:cNvSpPr/>
      </dsp:nvSpPr>
      <dsp:spPr>
        <a:xfrm flipH="1" flipV="1">
          <a:off x="5968114" y="1244190"/>
          <a:ext cx="115748" cy="220925"/>
        </a:xfrm>
        <a:prstGeom prst="round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1B58B-551A-46C0-928B-D73CEAE34FC1}">
      <dsp:nvSpPr>
        <dsp:cNvPr id="0" name=""/>
        <dsp:cNvSpPr/>
      </dsp:nvSpPr>
      <dsp:spPr>
        <a:xfrm>
          <a:off x="5506448" y="2143485"/>
          <a:ext cx="2502118" cy="928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506448" y="2143485"/>
        <a:ext cx="2502118" cy="928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3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0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5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9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0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E-Commerce Clothing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876" y="3946669"/>
            <a:ext cx="5539570" cy="1717385"/>
          </a:xfrm>
        </p:spPr>
        <p:txBody>
          <a:bodyPr>
            <a:noAutofit/>
          </a:bodyPr>
          <a:lstStyle/>
          <a:p>
            <a:r>
              <a:rPr sz="1600" dirty="0"/>
              <a:t>A Seamless Online Shopping Experience</a:t>
            </a:r>
            <a:endParaRPr lang="en-IN" sz="1600" dirty="0"/>
          </a:p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Anjeet Patel</a:t>
            </a:r>
          </a:p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No: 12210752</a:t>
            </a:r>
          </a:p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INT-252</a:t>
            </a:r>
          </a:p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 48</a:t>
            </a:r>
          </a:p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 K22MB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232" y="2121762"/>
            <a:ext cx="6193536" cy="3255781"/>
          </a:xfrm>
        </p:spPr>
        <p:txBody>
          <a:bodyPr/>
          <a:lstStyle/>
          <a:p>
            <a:r>
              <a:rPr dirty="0"/>
              <a:t>- Increased accessibility for customers worldwide</a:t>
            </a:r>
          </a:p>
          <a:p>
            <a:r>
              <a:rPr dirty="0"/>
              <a:t>- Enhanced customer engagement through personalized recommendations</a:t>
            </a:r>
          </a:p>
          <a:p>
            <a:r>
              <a:rPr dirty="0"/>
              <a:t>-</a:t>
            </a:r>
            <a:r>
              <a:rPr lang="en-IN" dirty="0"/>
              <a:t> </a:t>
            </a:r>
            <a:r>
              <a:rPr dirty="0"/>
              <a:t>Secure and convenient shopping environment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User logs in</a:t>
            </a:r>
          </a:p>
          <a:p>
            <a:r>
              <a:rPr dirty="0"/>
              <a:t>2. Searches for products</a:t>
            </a:r>
          </a:p>
          <a:p>
            <a:r>
              <a:rPr dirty="0"/>
              <a:t>3. Adds to cart</a:t>
            </a:r>
          </a:p>
          <a:p>
            <a:r>
              <a:rPr dirty="0"/>
              <a:t>4. Proceeds to checkout</a:t>
            </a:r>
          </a:p>
          <a:p>
            <a:r>
              <a:rPr dirty="0"/>
              <a:t>5. Completes payment and order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E-Commerce Clothing Website is designed to revolutionize the shopping experience for customers, providing them with convenience, style, and security while offering businesses enhanced tools for management and growth.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325D-A248-D136-9E3E-EDE59ED0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36" y="2207689"/>
            <a:ext cx="6886279" cy="2912951"/>
          </a:xfrm>
        </p:spPr>
        <p:txBody>
          <a:bodyPr>
            <a:normAutofit/>
          </a:bodyPr>
          <a:lstStyle/>
          <a:p>
            <a:r>
              <a:rPr lang="en-IN" sz="5400" dirty="0"/>
              <a:t>Thank </a:t>
            </a:r>
            <a:br>
              <a:rPr lang="en-IN" sz="5400" dirty="0"/>
            </a:br>
            <a:r>
              <a:rPr lang="en-IN" sz="54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5617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lang="en-IN" dirty="0"/>
              <a:t>Sahu Garments </a:t>
            </a:r>
            <a:r>
              <a:rPr dirty="0"/>
              <a:t>Website aims to provide a seamless online shopping experience with a diverse range of clothing options for all demographics. It emphasizes convenience, style, and accessibility for users worldwide.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727C965-D1C1-F4EC-EA2D-9E241B168E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385108"/>
              </p:ext>
            </p:extLst>
          </p:nvPr>
        </p:nvGraphicFramePr>
        <p:xfrm>
          <a:off x="1987296" y="2097284"/>
          <a:ext cx="8010144" cy="424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AFE73-E276-061A-7FD2-E72A8116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657"/>
            <a:ext cx="9144000" cy="60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AD1F4-5815-E7E7-B6E4-4A513ACC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5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3F982-8C2F-FB6D-895C-84FD36C2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161CC-B30B-0466-B290-F08E2900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2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This Platform?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Easy to navigate interface</a:t>
            </a:r>
          </a:p>
          <a:p>
            <a:r>
              <a:t>- Wide variety of products</a:t>
            </a:r>
          </a:p>
          <a:p>
            <a:r>
              <a:t>- Secure payment options</a:t>
            </a:r>
          </a:p>
          <a:p>
            <a:r>
              <a:t>- Exceptional customer service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Product Listings: Category-wise display of clothing</a:t>
            </a:r>
          </a:p>
          <a:p>
            <a:r>
              <a:rPr dirty="0"/>
              <a:t>- Search and Filters: Advanced options for easy navigation</a:t>
            </a:r>
          </a:p>
          <a:p>
            <a:r>
              <a:rPr dirty="0"/>
              <a:t>- Secure Payments: Multiple payment gateway integration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</TotalTime>
  <Words>217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Rockwell</vt:lpstr>
      <vt:lpstr>Rockwell Condensed</vt:lpstr>
      <vt:lpstr>Times New Roman</vt:lpstr>
      <vt:lpstr>Wingdings</vt:lpstr>
      <vt:lpstr>Wood Type</vt:lpstr>
      <vt:lpstr>E-Commerce Clothing Website</vt:lpstr>
      <vt:lpstr>Introduction</vt:lpstr>
      <vt:lpstr>Technologies Used</vt:lpstr>
      <vt:lpstr>PowerPoint Presentation</vt:lpstr>
      <vt:lpstr>PowerPoint Presentation</vt:lpstr>
      <vt:lpstr>PowerPoint Presentation</vt:lpstr>
      <vt:lpstr>PowerPoint Presentation</vt:lpstr>
      <vt:lpstr>Why Choose This Platform?</vt:lpstr>
      <vt:lpstr>Functionality</vt:lpstr>
      <vt:lpstr>Benefits</vt:lpstr>
      <vt:lpstr>Workflow Diagram</vt:lpstr>
      <vt:lpstr>Conclusion</vt:lpstr>
      <vt:lpstr>Thank 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Anjeet Patel</dc:creator>
  <cp:keywords/>
  <dc:description>generated using python-pptx</dc:description>
  <cp:lastModifiedBy>Anjeet Patel</cp:lastModifiedBy>
  <cp:revision>8</cp:revision>
  <dcterms:created xsi:type="dcterms:W3CDTF">2013-01-27T09:14:16Z</dcterms:created>
  <dcterms:modified xsi:type="dcterms:W3CDTF">2024-11-28T18:05:47Z</dcterms:modified>
  <cp:category/>
</cp:coreProperties>
</file>