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52F50A2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498D39-5583-5256-A17E-292B350DA645}" name="An JeongHyun" initials="AJ" userId="e6ba2595f504aab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4DBA1-C4E6-4EC9-BD5F-5BE0DBD5B167}" v="53" dt="2022-08-17T19:44:25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JeongHyun" userId="e6ba2595f504aab2" providerId="LiveId" clId="{5324DBA1-C4E6-4EC9-BD5F-5BE0DBD5B167}"/>
    <pc:docChg chg="undo custSel addSld modSld sldOrd">
      <pc:chgData name="An JeongHyun" userId="e6ba2595f504aab2" providerId="LiveId" clId="{5324DBA1-C4E6-4EC9-BD5F-5BE0DBD5B167}" dt="2022-08-17T19:44:33.346" v="2040" actId="1076"/>
      <pc:docMkLst>
        <pc:docMk/>
      </pc:docMkLst>
      <pc:sldChg chg="addSp delSp modSp mod addCm">
        <pc:chgData name="An JeongHyun" userId="e6ba2595f504aab2" providerId="LiveId" clId="{5324DBA1-C4E6-4EC9-BD5F-5BE0DBD5B167}" dt="2022-08-17T19:44:33.346" v="2040" actId="1076"/>
        <pc:sldMkLst>
          <pc:docMk/>
          <pc:sldMk cId="1391790639" sldId="256"/>
        </pc:sldMkLst>
        <pc:spChg chg="add del mod">
          <ac:chgData name="An JeongHyun" userId="e6ba2595f504aab2" providerId="LiveId" clId="{5324DBA1-C4E6-4EC9-BD5F-5BE0DBD5B167}" dt="2022-07-19T19:24:24.927" v="608" actId="478"/>
          <ac:spMkLst>
            <pc:docMk/>
            <pc:sldMk cId="1391790639" sldId="256"/>
            <ac:spMk id="2" creationId="{3565D7EB-3E8B-3F17-74B3-D7DBD7FA8817}"/>
          </ac:spMkLst>
        </pc:spChg>
        <pc:spChg chg="add mod">
          <ac:chgData name="An JeongHyun" userId="e6ba2595f504aab2" providerId="LiveId" clId="{5324DBA1-C4E6-4EC9-BD5F-5BE0DBD5B167}" dt="2022-08-02T18:39:56.021" v="1976" actId="1582"/>
          <ac:spMkLst>
            <pc:docMk/>
            <pc:sldMk cId="1391790639" sldId="256"/>
            <ac:spMk id="2" creationId="{EACCA309-7EC6-0122-C04D-F202BA4DA1A2}"/>
          </ac:spMkLst>
        </pc:spChg>
        <pc:spChg chg="mod">
          <ac:chgData name="An JeongHyun" userId="e6ba2595f504aab2" providerId="LiveId" clId="{5324DBA1-C4E6-4EC9-BD5F-5BE0DBD5B167}" dt="2022-07-19T19:24:13.630" v="606" actId="1076"/>
          <ac:spMkLst>
            <pc:docMk/>
            <pc:sldMk cId="1391790639" sldId="256"/>
            <ac:spMk id="4" creationId="{52E050A5-F9B6-83A7-4810-50FD39A8B50E}"/>
          </ac:spMkLst>
        </pc:spChg>
        <pc:spChg chg="mod">
          <ac:chgData name="An JeongHyun" userId="e6ba2595f504aab2" providerId="LiveId" clId="{5324DBA1-C4E6-4EC9-BD5F-5BE0DBD5B167}" dt="2022-08-17T19:44:27.648" v="2039" actId="1076"/>
          <ac:spMkLst>
            <pc:docMk/>
            <pc:sldMk cId="1391790639" sldId="256"/>
            <ac:spMk id="5" creationId="{BBD4F1F5-3CE5-E506-C77B-E33FF690A6FD}"/>
          </ac:spMkLst>
        </pc:spChg>
        <pc:spChg chg="mod">
          <ac:chgData name="An JeongHyun" userId="e6ba2595f504aab2" providerId="LiveId" clId="{5324DBA1-C4E6-4EC9-BD5F-5BE0DBD5B167}" dt="2022-08-09T21:51:59.589" v="2027" actId="1076"/>
          <ac:spMkLst>
            <pc:docMk/>
            <pc:sldMk cId="1391790639" sldId="256"/>
            <ac:spMk id="6" creationId="{2155FF8B-12AF-45CE-22C0-CCD8C37950FE}"/>
          </ac:spMkLst>
        </pc:spChg>
        <pc:spChg chg="add mod">
          <ac:chgData name="An JeongHyun" userId="e6ba2595f504aab2" providerId="LiveId" clId="{5324DBA1-C4E6-4EC9-BD5F-5BE0DBD5B167}" dt="2022-08-02T18:39:56.021" v="1976" actId="1582"/>
          <ac:spMkLst>
            <pc:docMk/>
            <pc:sldMk cId="1391790639" sldId="256"/>
            <ac:spMk id="7" creationId="{15A8C08B-ADCF-D217-211C-417F6832EC97}"/>
          </ac:spMkLst>
        </pc:spChg>
        <pc:spChg chg="del">
          <ac:chgData name="An JeongHyun" userId="e6ba2595f504aab2" providerId="LiveId" clId="{5324DBA1-C4E6-4EC9-BD5F-5BE0DBD5B167}" dt="2022-07-31T23:06:01.795" v="1924" actId="478"/>
          <ac:spMkLst>
            <pc:docMk/>
            <pc:sldMk cId="1391790639" sldId="256"/>
            <ac:spMk id="7" creationId="{656109D1-BD15-68D1-CC71-D867D0E242D9}"/>
          </ac:spMkLst>
        </pc:spChg>
        <pc:spChg chg="add">
          <ac:chgData name="An JeongHyun" userId="e6ba2595f504aab2" providerId="LiveId" clId="{5324DBA1-C4E6-4EC9-BD5F-5BE0DBD5B167}" dt="2022-08-02T18:40:06.889" v="1977" actId="11529"/>
          <ac:spMkLst>
            <pc:docMk/>
            <pc:sldMk cId="1391790639" sldId="256"/>
            <ac:spMk id="10" creationId="{F8F6D4B1-424A-E006-7A44-529511B696B0}"/>
          </ac:spMkLst>
        </pc:spChg>
        <pc:spChg chg="add del mod">
          <ac:chgData name="An JeongHyun" userId="e6ba2595f504aab2" providerId="LiveId" clId="{5324DBA1-C4E6-4EC9-BD5F-5BE0DBD5B167}" dt="2022-08-17T19:43:56.407" v="2033" actId="478"/>
          <ac:spMkLst>
            <pc:docMk/>
            <pc:sldMk cId="1391790639" sldId="256"/>
            <ac:spMk id="13" creationId="{E62C9204-27C3-57BB-5779-D1F9BF8CD134}"/>
          </ac:spMkLst>
        </pc:spChg>
        <pc:spChg chg="add del mod">
          <ac:chgData name="An JeongHyun" userId="e6ba2595f504aab2" providerId="LiveId" clId="{5324DBA1-C4E6-4EC9-BD5F-5BE0DBD5B167}" dt="2022-08-10T19:40:38.180" v="2030" actId="478"/>
          <ac:spMkLst>
            <pc:docMk/>
            <pc:sldMk cId="1391790639" sldId="256"/>
            <ac:spMk id="18" creationId="{34AD088B-0667-EEF6-D43F-6058B3970528}"/>
          </ac:spMkLst>
        </pc:spChg>
        <pc:spChg chg="add mod">
          <ac:chgData name="An JeongHyun" userId="e6ba2595f504aab2" providerId="LiveId" clId="{5324DBA1-C4E6-4EC9-BD5F-5BE0DBD5B167}" dt="2022-08-17T19:44:20.489" v="2035" actId="1076"/>
          <ac:spMkLst>
            <pc:docMk/>
            <pc:sldMk cId="1391790639" sldId="256"/>
            <ac:spMk id="18" creationId="{4809DB16-78F9-E458-F1FA-5D1EDE0C342B}"/>
          </ac:spMkLst>
        </pc:spChg>
        <pc:spChg chg="add del mod">
          <ac:chgData name="An JeongHyun" userId="e6ba2595f504aab2" providerId="LiveId" clId="{5324DBA1-C4E6-4EC9-BD5F-5BE0DBD5B167}" dt="2022-08-17T19:44:23.456" v="2036" actId="478"/>
          <ac:spMkLst>
            <pc:docMk/>
            <pc:sldMk cId="1391790639" sldId="256"/>
            <ac:spMk id="19" creationId="{5DDCE51F-83A5-0E02-C552-3E8D540A92D6}"/>
          </ac:spMkLst>
        </pc:spChg>
        <pc:spChg chg="add mod">
          <ac:chgData name="An JeongHyun" userId="e6ba2595f504aab2" providerId="LiveId" clId="{5324DBA1-C4E6-4EC9-BD5F-5BE0DBD5B167}" dt="2022-08-10T19:40:47.733" v="2032" actId="1076"/>
          <ac:spMkLst>
            <pc:docMk/>
            <pc:sldMk cId="1391790639" sldId="256"/>
            <ac:spMk id="20" creationId="{833A9568-9400-637F-1391-D79F85255BE7}"/>
          </ac:spMkLst>
        </pc:spChg>
        <pc:spChg chg="add mod">
          <ac:chgData name="An JeongHyun" userId="e6ba2595f504aab2" providerId="LiveId" clId="{5324DBA1-C4E6-4EC9-BD5F-5BE0DBD5B167}" dt="2022-08-17T19:44:33.346" v="2040" actId="1076"/>
          <ac:spMkLst>
            <pc:docMk/>
            <pc:sldMk cId="1391790639" sldId="256"/>
            <ac:spMk id="21" creationId="{17B51772-C6EC-E5FC-80FA-D9008CAC9879}"/>
          </ac:spMkLst>
        </pc:spChg>
        <pc:spChg chg="mod">
          <ac:chgData name="An JeongHyun" userId="e6ba2595f504aab2" providerId="LiveId" clId="{5324DBA1-C4E6-4EC9-BD5F-5BE0DBD5B167}" dt="2022-07-20T21:32:43.919" v="618" actId="1076"/>
          <ac:spMkLst>
            <pc:docMk/>
            <pc:sldMk cId="1391790639" sldId="256"/>
            <ac:spMk id="25" creationId="{51E19A51-70DC-8CA5-9087-982A485F0F9A}"/>
          </ac:spMkLst>
        </pc:spChg>
        <pc:spChg chg="mod">
          <ac:chgData name="An JeongHyun" userId="e6ba2595f504aab2" providerId="LiveId" clId="{5324DBA1-C4E6-4EC9-BD5F-5BE0DBD5B167}" dt="2022-08-09T21:51:31.399" v="2011" actId="1076"/>
          <ac:spMkLst>
            <pc:docMk/>
            <pc:sldMk cId="1391790639" sldId="256"/>
            <ac:spMk id="31" creationId="{524C4DD4-55D3-9110-6669-5F01BEFF4C3A}"/>
          </ac:spMkLst>
        </pc:spChg>
        <pc:spChg chg="add del mod">
          <ac:chgData name="An JeongHyun" userId="e6ba2595f504aab2" providerId="LiveId" clId="{5324DBA1-C4E6-4EC9-BD5F-5BE0DBD5B167}" dt="2022-07-16T13:01:56.987" v="74" actId="478"/>
          <ac:spMkLst>
            <pc:docMk/>
            <pc:sldMk cId="1391790639" sldId="256"/>
            <ac:spMk id="43" creationId="{AB1A4325-4C4C-1192-024B-7FCFA4EF0067}"/>
          </ac:spMkLst>
        </pc:spChg>
        <pc:spChg chg="add mod">
          <ac:chgData name="An JeongHyun" userId="e6ba2595f504aab2" providerId="LiveId" clId="{5324DBA1-C4E6-4EC9-BD5F-5BE0DBD5B167}" dt="2022-07-16T13:01:27.827" v="65" actId="164"/>
          <ac:spMkLst>
            <pc:docMk/>
            <pc:sldMk cId="1391790639" sldId="256"/>
            <ac:spMk id="44" creationId="{71F07022-B243-1464-C749-9CA38E065C18}"/>
          </ac:spMkLst>
        </pc:spChg>
        <pc:spChg chg="add mod">
          <ac:chgData name="An JeongHyun" userId="e6ba2595f504aab2" providerId="LiveId" clId="{5324DBA1-C4E6-4EC9-BD5F-5BE0DBD5B167}" dt="2022-07-16T13:01:27.827" v="65" actId="164"/>
          <ac:spMkLst>
            <pc:docMk/>
            <pc:sldMk cId="1391790639" sldId="256"/>
            <ac:spMk id="45" creationId="{173B2D35-F405-A601-34B4-A8FAA50080E0}"/>
          </ac:spMkLst>
        </pc:spChg>
        <pc:spChg chg="add mod">
          <ac:chgData name="An JeongHyun" userId="e6ba2595f504aab2" providerId="LiveId" clId="{5324DBA1-C4E6-4EC9-BD5F-5BE0DBD5B167}" dt="2022-07-16T13:01:27.827" v="65" actId="164"/>
          <ac:spMkLst>
            <pc:docMk/>
            <pc:sldMk cId="1391790639" sldId="256"/>
            <ac:spMk id="46" creationId="{02B7250A-58CF-0988-B21F-C7FC82FD02AB}"/>
          </ac:spMkLst>
        </pc:spChg>
        <pc:spChg chg="add mod">
          <ac:chgData name="An JeongHyun" userId="e6ba2595f504aab2" providerId="LiveId" clId="{5324DBA1-C4E6-4EC9-BD5F-5BE0DBD5B167}" dt="2022-07-16T13:02:02.278" v="75" actId="1076"/>
          <ac:spMkLst>
            <pc:docMk/>
            <pc:sldMk cId="1391790639" sldId="256"/>
            <ac:spMk id="49" creationId="{7F8A2146-0775-FD42-C4EB-E5967C1CD5C9}"/>
          </ac:spMkLst>
        </pc:spChg>
        <pc:spChg chg="add mod">
          <ac:chgData name="An JeongHyun" userId="e6ba2595f504aab2" providerId="LiveId" clId="{5324DBA1-C4E6-4EC9-BD5F-5BE0DBD5B167}" dt="2022-08-01T21:35:41.205" v="1943" actId="20577"/>
          <ac:spMkLst>
            <pc:docMk/>
            <pc:sldMk cId="1391790639" sldId="256"/>
            <ac:spMk id="50" creationId="{0D8178C9-CFB3-D152-1257-322860F42759}"/>
          </ac:spMkLst>
        </pc:spChg>
        <pc:spChg chg="add del mod">
          <ac:chgData name="An JeongHyun" userId="e6ba2595f504aab2" providerId="LiveId" clId="{5324DBA1-C4E6-4EC9-BD5F-5BE0DBD5B167}" dt="2022-07-31T23:06:01.795" v="1924" actId="478"/>
          <ac:spMkLst>
            <pc:docMk/>
            <pc:sldMk cId="1391790639" sldId="256"/>
            <ac:spMk id="51" creationId="{7600FEE1-D3F5-71E4-8283-1E27A13FA3E0}"/>
          </ac:spMkLst>
        </pc:spChg>
        <pc:spChg chg="add mod">
          <ac:chgData name="An JeongHyun" userId="e6ba2595f504aab2" providerId="LiveId" clId="{5324DBA1-C4E6-4EC9-BD5F-5BE0DBD5B167}" dt="2022-07-16T13:02:49.216" v="111" actId="1076"/>
          <ac:spMkLst>
            <pc:docMk/>
            <pc:sldMk cId="1391790639" sldId="256"/>
            <ac:spMk id="52" creationId="{6AE1F462-0C1B-36BB-4A44-585CB6C65936}"/>
          </ac:spMkLst>
        </pc:spChg>
        <pc:spChg chg="add mod">
          <ac:chgData name="An JeongHyun" userId="e6ba2595f504aab2" providerId="LiveId" clId="{5324DBA1-C4E6-4EC9-BD5F-5BE0DBD5B167}" dt="2022-07-16T13:06:40.608" v="168" actId="164"/>
          <ac:spMkLst>
            <pc:docMk/>
            <pc:sldMk cId="1391790639" sldId="256"/>
            <ac:spMk id="57" creationId="{4831715A-C818-C58C-CEE7-C1FE0CF8CA7D}"/>
          </ac:spMkLst>
        </pc:spChg>
        <pc:spChg chg="add mod">
          <ac:chgData name="An JeongHyun" userId="e6ba2595f504aab2" providerId="LiveId" clId="{5324DBA1-C4E6-4EC9-BD5F-5BE0DBD5B167}" dt="2022-07-16T13:06:28.018" v="167" actId="1076"/>
          <ac:spMkLst>
            <pc:docMk/>
            <pc:sldMk cId="1391790639" sldId="256"/>
            <ac:spMk id="70" creationId="{34CCF7E7-FB15-7673-0915-90918435E0CF}"/>
          </ac:spMkLst>
        </pc:spChg>
        <pc:spChg chg="add mod">
          <ac:chgData name="An JeongHyun" userId="e6ba2595f504aab2" providerId="LiveId" clId="{5324DBA1-C4E6-4EC9-BD5F-5BE0DBD5B167}" dt="2022-08-02T18:39:56.021" v="1976" actId="1582"/>
          <ac:spMkLst>
            <pc:docMk/>
            <pc:sldMk cId="1391790639" sldId="256"/>
            <ac:spMk id="72" creationId="{71D508F1-D406-4796-43D3-0306B55AE9BE}"/>
          </ac:spMkLst>
        </pc:spChg>
        <pc:spChg chg="add mod">
          <ac:chgData name="An JeongHyun" userId="e6ba2595f504aab2" providerId="LiveId" clId="{5324DBA1-C4E6-4EC9-BD5F-5BE0DBD5B167}" dt="2022-08-02T18:39:56.021" v="1976" actId="1582"/>
          <ac:spMkLst>
            <pc:docMk/>
            <pc:sldMk cId="1391790639" sldId="256"/>
            <ac:spMk id="73" creationId="{6A533163-C451-2596-1D50-28B1CB6C19E2}"/>
          </ac:spMkLst>
        </pc:spChg>
        <pc:spChg chg="mod">
          <ac:chgData name="An JeongHyun" userId="e6ba2595f504aab2" providerId="LiveId" clId="{5324DBA1-C4E6-4EC9-BD5F-5BE0DBD5B167}" dt="2022-07-16T13:06:41.581" v="169"/>
          <ac:spMkLst>
            <pc:docMk/>
            <pc:sldMk cId="1391790639" sldId="256"/>
            <ac:spMk id="73" creationId="{7FC645A9-8482-949A-5FBD-3A069A0E096C}"/>
          </ac:spMkLst>
        </pc:spChg>
        <pc:spChg chg="add mod">
          <ac:chgData name="An JeongHyun" userId="e6ba2595f504aab2" providerId="LiveId" clId="{5324DBA1-C4E6-4EC9-BD5F-5BE0DBD5B167}" dt="2022-08-02T18:39:56.021" v="1976" actId="1582"/>
          <ac:spMkLst>
            <pc:docMk/>
            <pc:sldMk cId="1391790639" sldId="256"/>
            <ac:spMk id="74" creationId="{B938C44B-AA6A-2892-1F0D-812407213796}"/>
          </ac:spMkLst>
        </pc:spChg>
        <pc:spChg chg="add mod">
          <ac:chgData name="An JeongHyun" userId="e6ba2595f504aab2" providerId="LiveId" clId="{5324DBA1-C4E6-4EC9-BD5F-5BE0DBD5B167}" dt="2022-08-02T18:40:09.993" v="1979" actId="1076"/>
          <ac:spMkLst>
            <pc:docMk/>
            <pc:sldMk cId="1391790639" sldId="256"/>
            <ac:spMk id="75" creationId="{3C67F428-5E2F-497C-DA74-5EC5894C8D8E}"/>
          </ac:spMkLst>
        </pc:spChg>
        <pc:spChg chg="add mod">
          <ac:chgData name="An JeongHyun" userId="e6ba2595f504aab2" providerId="LiveId" clId="{5324DBA1-C4E6-4EC9-BD5F-5BE0DBD5B167}" dt="2022-08-02T18:40:15.409" v="1981" actId="1076"/>
          <ac:spMkLst>
            <pc:docMk/>
            <pc:sldMk cId="1391790639" sldId="256"/>
            <ac:spMk id="76" creationId="{7208E322-FB6B-CB11-D0B6-431CEE233B26}"/>
          </ac:spMkLst>
        </pc:spChg>
        <pc:spChg chg="add mod">
          <ac:chgData name="An JeongHyun" userId="e6ba2595f504aab2" providerId="LiveId" clId="{5324DBA1-C4E6-4EC9-BD5F-5BE0DBD5B167}" dt="2022-08-02T18:40:28.816" v="1983" actId="1076"/>
          <ac:spMkLst>
            <pc:docMk/>
            <pc:sldMk cId="1391790639" sldId="256"/>
            <ac:spMk id="77" creationId="{D67B7E74-CC3C-8E0C-AF7B-A115AF41EC61}"/>
          </ac:spMkLst>
        </pc:spChg>
        <pc:spChg chg="add del mod">
          <ac:chgData name="An JeongHyun" userId="e6ba2595f504aab2" providerId="LiveId" clId="{5324DBA1-C4E6-4EC9-BD5F-5BE0DBD5B167}" dt="2022-07-31T23:06:01.795" v="1924" actId="478"/>
          <ac:spMkLst>
            <pc:docMk/>
            <pc:sldMk cId="1391790639" sldId="256"/>
            <ac:spMk id="85" creationId="{941C8151-79E8-70E8-2D63-E3A51775BD62}"/>
          </ac:spMkLst>
        </pc:spChg>
        <pc:spChg chg="add del mod">
          <ac:chgData name="An JeongHyun" userId="e6ba2595f504aab2" providerId="LiveId" clId="{5324DBA1-C4E6-4EC9-BD5F-5BE0DBD5B167}" dt="2022-07-31T23:06:01.795" v="1924" actId="478"/>
          <ac:spMkLst>
            <pc:docMk/>
            <pc:sldMk cId="1391790639" sldId="256"/>
            <ac:spMk id="86" creationId="{91AF4F43-E2C7-6297-D013-EB41065D82A6}"/>
          </ac:spMkLst>
        </pc:spChg>
        <pc:spChg chg="add del mod">
          <ac:chgData name="An JeongHyun" userId="e6ba2595f504aab2" providerId="LiveId" clId="{5324DBA1-C4E6-4EC9-BD5F-5BE0DBD5B167}" dt="2022-07-31T23:06:01.795" v="1924" actId="478"/>
          <ac:spMkLst>
            <pc:docMk/>
            <pc:sldMk cId="1391790639" sldId="256"/>
            <ac:spMk id="87" creationId="{1A3AF5AD-A8B4-A8F4-64A3-35BC3A089967}"/>
          </ac:spMkLst>
        </pc:spChg>
        <pc:spChg chg="add del mod">
          <ac:chgData name="An JeongHyun" userId="e6ba2595f504aab2" providerId="LiveId" clId="{5324DBA1-C4E6-4EC9-BD5F-5BE0DBD5B167}" dt="2022-07-31T23:06:01.795" v="1924" actId="478"/>
          <ac:spMkLst>
            <pc:docMk/>
            <pc:sldMk cId="1391790639" sldId="256"/>
            <ac:spMk id="88" creationId="{441A1AA2-B666-508E-9B6F-D5EB7ED17B0F}"/>
          </ac:spMkLst>
        </pc:spChg>
        <pc:spChg chg="add mod">
          <ac:chgData name="An JeongHyun" userId="e6ba2595f504aab2" providerId="LiveId" clId="{5324DBA1-C4E6-4EC9-BD5F-5BE0DBD5B167}" dt="2022-07-16T13:09:43.188" v="245" actId="208"/>
          <ac:spMkLst>
            <pc:docMk/>
            <pc:sldMk cId="1391790639" sldId="256"/>
            <ac:spMk id="89" creationId="{6AEF5F0D-E0A2-3299-5E05-139D62DE3567}"/>
          </ac:spMkLst>
        </pc:spChg>
        <pc:spChg chg="add mod">
          <ac:chgData name="An JeongHyun" userId="e6ba2595f504aab2" providerId="LiveId" clId="{5324DBA1-C4E6-4EC9-BD5F-5BE0DBD5B167}" dt="2022-07-16T13:09:43.188" v="245" actId="208"/>
          <ac:spMkLst>
            <pc:docMk/>
            <pc:sldMk cId="1391790639" sldId="256"/>
            <ac:spMk id="90" creationId="{59CFC39C-F2FE-460A-615E-F80D8BB096ED}"/>
          </ac:spMkLst>
        </pc:spChg>
        <pc:spChg chg="add mod">
          <ac:chgData name="An JeongHyun" userId="e6ba2595f504aab2" providerId="LiveId" clId="{5324DBA1-C4E6-4EC9-BD5F-5BE0DBD5B167}" dt="2022-07-16T13:10:29.536" v="261" actId="20577"/>
          <ac:spMkLst>
            <pc:docMk/>
            <pc:sldMk cId="1391790639" sldId="256"/>
            <ac:spMk id="91" creationId="{68F95652-EE8E-3268-A759-DACF032BCC73}"/>
          </ac:spMkLst>
        </pc:spChg>
        <pc:spChg chg="add mod">
          <ac:chgData name="An JeongHyun" userId="e6ba2595f504aab2" providerId="LiveId" clId="{5324DBA1-C4E6-4EC9-BD5F-5BE0DBD5B167}" dt="2022-07-16T13:10:39.773" v="263" actId="1076"/>
          <ac:spMkLst>
            <pc:docMk/>
            <pc:sldMk cId="1391790639" sldId="256"/>
            <ac:spMk id="92" creationId="{14E15EE8-505F-8A6F-4B6B-FCF14A0696BC}"/>
          </ac:spMkLst>
        </pc:spChg>
        <pc:spChg chg="add mod">
          <ac:chgData name="An JeongHyun" userId="e6ba2595f504aab2" providerId="LiveId" clId="{5324DBA1-C4E6-4EC9-BD5F-5BE0DBD5B167}" dt="2022-07-16T13:10:53.086" v="275" actId="1076"/>
          <ac:spMkLst>
            <pc:docMk/>
            <pc:sldMk cId="1391790639" sldId="256"/>
            <ac:spMk id="93" creationId="{15BA1AD1-3F95-E76E-CC3E-B4CC698B56B1}"/>
          </ac:spMkLst>
        </pc:spChg>
        <pc:spChg chg="add mod">
          <ac:chgData name="An JeongHyun" userId="e6ba2595f504aab2" providerId="LiveId" clId="{5324DBA1-C4E6-4EC9-BD5F-5BE0DBD5B167}" dt="2022-07-16T13:11:01.043" v="298" actId="20577"/>
          <ac:spMkLst>
            <pc:docMk/>
            <pc:sldMk cId="1391790639" sldId="256"/>
            <ac:spMk id="94" creationId="{5BB2563F-6948-8FCD-5C95-A69DB9F692DF}"/>
          </ac:spMkLst>
        </pc:spChg>
        <pc:spChg chg="add mod">
          <ac:chgData name="An JeongHyun" userId="e6ba2595f504aab2" providerId="LiveId" clId="{5324DBA1-C4E6-4EC9-BD5F-5BE0DBD5B167}" dt="2022-07-19T19:24:20.486" v="607" actId="1076"/>
          <ac:spMkLst>
            <pc:docMk/>
            <pc:sldMk cId="1391790639" sldId="256"/>
            <ac:spMk id="95" creationId="{0E7D10D3-FE82-0A58-C848-6D2D1CC660C3}"/>
          </ac:spMkLst>
        </pc:spChg>
        <pc:spChg chg="add mod">
          <ac:chgData name="An JeongHyun" userId="e6ba2595f504aab2" providerId="LiveId" clId="{5324DBA1-C4E6-4EC9-BD5F-5BE0DBD5B167}" dt="2022-07-20T21:32:51.647" v="619" actId="1076"/>
          <ac:spMkLst>
            <pc:docMk/>
            <pc:sldMk cId="1391790639" sldId="256"/>
            <ac:spMk id="96" creationId="{75269CE6-74BD-AB4E-8DB9-2A0CB6F78592}"/>
          </ac:spMkLst>
        </pc:spChg>
        <pc:grpChg chg="add mod">
          <ac:chgData name="An JeongHyun" userId="e6ba2595f504aab2" providerId="LiveId" clId="{5324DBA1-C4E6-4EC9-BD5F-5BE0DBD5B167}" dt="2022-07-16T13:01:39.583" v="66" actId="1076"/>
          <ac:grpSpMkLst>
            <pc:docMk/>
            <pc:sldMk cId="1391790639" sldId="256"/>
            <ac:grpSpMk id="47" creationId="{7D47857E-0A86-EBED-BF54-6177C17085C6}"/>
          </ac:grpSpMkLst>
        </pc:grpChg>
        <pc:grpChg chg="add mod">
          <ac:chgData name="An JeongHyun" userId="e6ba2595f504aab2" providerId="LiveId" clId="{5324DBA1-C4E6-4EC9-BD5F-5BE0DBD5B167}" dt="2022-07-16T13:06:40.608" v="168" actId="164"/>
          <ac:grpSpMkLst>
            <pc:docMk/>
            <pc:sldMk cId="1391790639" sldId="256"/>
            <ac:grpSpMk id="69" creationId="{D64F9E7F-3986-A174-4B78-C00EB757C5C8}"/>
          </ac:grpSpMkLst>
        </pc:grpChg>
        <pc:grpChg chg="add mod">
          <ac:chgData name="An JeongHyun" userId="e6ba2595f504aab2" providerId="LiveId" clId="{5324DBA1-C4E6-4EC9-BD5F-5BE0DBD5B167}" dt="2022-07-16T13:06:40.608" v="168" actId="164"/>
          <ac:grpSpMkLst>
            <pc:docMk/>
            <pc:sldMk cId="1391790639" sldId="256"/>
            <ac:grpSpMk id="71" creationId="{83C895AA-7354-F23D-7E18-E085567AFC68}"/>
          </ac:grpSpMkLst>
        </pc:grpChg>
        <pc:grpChg chg="add del mod">
          <ac:chgData name="An JeongHyun" userId="e6ba2595f504aab2" providerId="LiveId" clId="{5324DBA1-C4E6-4EC9-BD5F-5BE0DBD5B167}" dt="2022-07-31T23:06:01.795" v="1924" actId="478"/>
          <ac:grpSpMkLst>
            <pc:docMk/>
            <pc:sldMk cId="1391790639" sldId="256"/>
            <ac:grpSpMk id="72" creationId="{114AC356-C590-8D8B-6A97-3B61014748A1}"/>
          </ac:grpSpMkLst>
        </pc:grpChg>
        <pc:grpChg chg="mod">
          <ac:chgData name="An JeongHyun" userId="e6ba2595f504aab2" providerId="LiveId" clId="{5324DBA1-C4E6-4EC9-BD5F-5BE0DBD5B167}" dt="2022-07-16T13:06:41.581" v="169"/>
          <ac:grpSpMkLst>
            <pc:docMk/>
            <pc:sldMk cId="1391790639" sldId="256"/>
            <ac:grpSpMk id="79" creationId="{219F73E0-59C8-0334-5BAC-86E6ED88EC5F}"/>
          </ac:grpSpMkLst>
        </pc:grpChg>
        <pc:picChg chg="add mod">
          <ac:chgData name="An JeongHyun" userId="e6ba2595f504aab2" providerId="LiveId" clId="{5324DBA1-C4E6-4EC9-BD5F-5BE0DBD5B167}" dt="2022-07-31T23:03:28.226" v="1919" actId="1076"/>
          <ac:picMkLst>
            <pc:docMk/>
            <pc:sldMk cId="1391790639" sldId="256"/>
            <ac:picMk id="3" creationId="{CE312BD0-7E74-8CA1-A507-76F7D8D66C43}"/>
          </ac:picMkLst>
        </pc:picChg>
        <pc:picChg chg="add mod">
          <ac:chgData name="An JeongHyun" userId="e6ba2595f504aab2" providerId="LiveId" clId="{5324DBA1-C4E6-4EC9-BD5F-5BE0DBD5B167}" dt="2022-07-31T23:04:37.987" v="1922" actId="1076"/>
          <ac:picMkLst>
            <pc:docMk/>
            <pc:sldMk cId="1391790639" sldId="256"/>
            <ac:picMk id="11" creationId="{0374C156-3E14-E3ED-DDAC-7BDCB3675F2E}"/>
          </ac:picMkLst>
        </pc:picChg>
        <pc:cxnChg chg="add del">
          <ac:chgData name="An JeongHyun" userId="e6ba2595f504aab2" providerId="LiveId" clId="{5324DBA1-C4E6-4EC9-BD5F-5BE0DBD5B167}" dt="2022-07-16T13:04:17.576" v="119" actId="478"/>
          <ac:cxnSpMkLst>
            <pc:docMk/>
            <pc:sldMk cId="1391790639" sldId="256"/>
            <ac:cxnSpMk id="54" creationId="{8F369ADF-4869-2636-59E4-9C42EA850D27}"/>
          </ac:cxnSpMkLst>
        </pc:cxnChg>
        <pc:cxnChg chg="add del mod">
          <ac:chgData name="An JeongHyun" userId="e6ba2595f504aab2" providerId="LiveId" clId="{5324DBA1-C4E6-4EC9-BD5F-5BE0DBD5B167}" dt="2022-07-16T13:04:15.382" v="118" actId="478"/>
          <ac:cxnSpMkLst>
            <pc:docMk/>
            <pc:sldMk cId="1391790639" sldId="256"/>
            <ac:cxnSpMk id="55" creationId="{4F99B6C0-CA81-286A-0E48-AF97D2EC3766}"/>
          </ac:cxnSpMkLst>
        </pc:cxnChg>
        <pc:cxnChg chg="add del mod">
          <ac:chgData name="An JeongHyun" userId="e6ba2595f504aab2" providerId="LiveId" clId="{5324DBA1-C4E6-4EC9-BD5F-5BE0DBD5B167}" dt="2022-07-16T13:04:13.435" v="117" actId="478"/>
          <ac:cxnSpMkLst>
            <pc:docMk/>
            <pc:sldMk cId="1391790639" sldId="256"/>
            <ac:cxnSpMk id="56" creationId="{64EDC8DA-E38D-E104-840A-E291CE77ECDE}"/>
          </ac:cxnSpMkLst>
        </pc:cxnChg>
        <pc:cxnChg chg="add mod">
          <ac:chgData name="An JeongHyun" userId="e6ba2595f504aab2" providerId="LiveId" clId="{5324DBA1-C4E6-4EC9-BD5F-5BE0DBD5B167}" dt="2022-07-16T13:06:40.608" v="168" actId="164"/>
          <ac:cxnSpMkLst>
            <pc:docMk/>
            <pc:sldMk cId="1391790639" sldId="256"/>
            <ac:cxnSpMk id="59" creationId="{9DDC8B47-E161-F7EC-91D3-A4545CE9D111}"/>
          </ac:cxnSpMkLst>
        </pc:cxnChg>
        <pc:cxnChg chg="add mod">
          <ac:chgData name="An JeongHyun" userId="e6ba2595f504aab2" providerId="LiveId" clId="{5324DBA1-C4E6-4EC9-BD5F-5BE0DBD5B167}" dt="2022-07-16T13:06:40.608" v="168" actId="164"/>
          <ac:cxnSpMkLst>
            <pc:docMk/>
            <pc:sldMk cId="1391790639" sldId="256"/>
            <ac:cxnSpMk id="60" creationId="{B99C25CA-E1DC-1D81-2E03-B69D4A1A38CF}"/>
          </ac:cxnSpMkLst>
        </pc:cxnChg>
        <pc:cxnChg chg="add mod">
          <ac:chgData name="An JeongHyun" userId="e6ba2595f504aab2" providerId="LiveId" clId="{5324DBA1-C4E6-4EC9-BD5F-5BE0DBD5B167}" dt="2022-07-16T13:06:40.608" v="168" actId="164"/>
          <ac:cxnSpMkLst>
            <pc:docMk/>
            <pc:sldMk cId="1391790639" sldId="256"/>
            <ac:cxnSpMk id="61" creationId="{CC94B704-E49B-D14E-014A-4C081A1DC765}"/>
          </ac:cxnSpMkLst>
        </pc:cxnChg>
        <pc:cxnChg chg="add mod">
          <ac:chgData name="An JeongHyun" userId="e6ba2595f504aab2" providerId="LiveId" clId="{5324DBA1-C4E6-4EC9-BD5F-5BE0DBD5B167}" dt="2022-07-16T13:06:40.608" v="168" actId="164"/>
          <ac:cxnSpMkLst>
            <pc:docMk/>
            <pc:sldMk cId="1391790639" sldId="256"/>
            <ac:cxnSpMk id="62" creationId="{F9DE179F-1FB9-D6D1-F16F-AD6AAC7377A1}"/>
          </ac:cxnSpMkLst>
        </pc:cxnChg>
        <pc:cxnChg chg="add mod">
          <ac:chgData name="An JeongHyun" userId="e6ba2595f504aab2" providerId="LiveId" clId="{5324DBA1-C4E6-4EC9-BD5F-5BE0DBD5B167}" dt="2022-07-16T13:06:40.608" v="168" actId="164"/>
          <ac:cxnSpMkLst>
            <pc:docMk/>
            <pc:sldMk cId="1391790639" sldId="256"/>
            <ac:cxnSpMk id="63" creationId="{4AD68A07-646D-AD92-6A38-ACC2EF17C675}"/>
          </ac:cxnSpMkLst>
        </pc:cxnChg>
        <pc:cxnChg chg="add mod">
          <ac:chgData name="An JeongHyun" userId="e6ba2595f504aab2" providerId="LiveId" clId="{5324DBA1-C4E6-4EC9-BD5F-5BE0DBD5B167}" dt="2022-07-16T13:05:17.351" v="135" actId="164"/>
          <ac:cxnSpMkLst>
            <pc:docMk/>
            <pc:sldMk cId="1391790639" sldId="256"/>
            <ac:cxnSpMk id="64" creationId="{92EEBE82-1F4D-5792-1E90-B74282E66163}"/>
          </ac:cxnSpMkLst>
        </pc:cxnChg>
        <pc:cxnChg chg="add mod">
          <ac:chgData name="An JeongHyun" userId="e6ba2595f504aab2" providerId="LiveId" clId="{5324DBA1-C4E6-4EC9-BD5F-5BE0DBD5B167}" dt="2022-07-16T13:05:17.351" v="135" actId="164"/>
          <ac:cxnSpMkLst>
            <pc:docMk/>
            <pc:sldMk cId="1391790639" sldId="256"/>
            <ac:cxnSpMk id="65" creationId="{5F5A7204-EEE8-647A-6924-B29DF780D940}"/>
          </ac:cxnSpMkLst>
        </pc:cxnChg>
        <pc:cxnChg chg="add mod">
          <ac:chgData name="An JeongHyun" userId="e6ba2595f504aab2" providerId="LiveId" clId="{5324DBA1-C4E6-4EC9-BD5F-5BE0DBD5B167}" dt="2022-07-16T13:05:17.351" v="135" actId="164"/>
          <ac:cxnSpMkLst>
            <pc:docMk/>
            <pc:sldMk cId="1391790639" sldId="256"/>
            <ac:cxnSpMk id="66" creationId="{A263C0A1-9620-1425-6D36-7F5F6CE9713D}"/>
          </ac:cxnSpMkLst>
        </pc:cxnChg>
        <pc:cxnChg chg="add mod">
          <ac:chgData name="An JeongHyun" userId="e6ba2595f504aab2" providerId="LiveId" clId="{5324DBA1-C4E6-4EC9-BD5F-5BE0DBD5B167}" dt="2022-07-16T13:05:17.351" v="135" actId="164"/>
          <ac:cxnSpMkLst>
            <pc:docMk/>
            <pc:sldMk cId="1391790639" sldId="256"/>
            <ac:cxnSpMk id="67" creationId="{38B6EC1B-E068-9750-5D18-CBF9CDEF00C7}"/>
          </ac:cxnSpMkLst>
        </pc:cxnChg>
        <pc:cxnChg chg="add mod">
          <ac:chgData name="An JeongHyun" userId="e6ba2595f504aab2" providerId="LiveId" clId="{5324DBA1-C4E6-4EC9-BD5F-5BE0DBD5B167}" dt="2022-07-16T13:05:17.351" v="135" actId="164"/>
          <ac:cxnSpMkLst>
            <pc:docMk/>
            <pc:sldMk cId="1391790639" sldId="256"/>
            <ac:cxnSpMk id="68" creationId="{AA5B850D-0797-6FD1-7317-BDDED70204DB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74" creationId="{BC667561-F551-87C7-F852-579D291DAB72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75" creationId="{3AEA372A-BE57-6A2E-851E-D05E804BAF9A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76" creationId="{C6AF4830-7E42-6807-4F41-D5DB662E65F3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77" creationId="{C5011BC8-E24E-13A7-0D17-5663EBBC34FB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78" creationId="{D1C4DB49-C533-7D6C-93E4-3F70AB9AF307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80" creationId="{427A9A5F-EE75-2C1C-06E0-CF62A8B6FC14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81" creationId="{281AF4CB-FE9E-12CC-1700-B8609A721337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82" creationId="{2B39DEAB-57D4-CE35-605A-A796E868EF19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83" creationId="{1EE2D919-EE78-5FD7-4F58-192765F5D8CD}"/>
          </ac:cxnSpMkLst>
        </pc:cxnChg>
        <pc:cxnChg chg="mod">
          <ac:chgData name="An JeongHyun" userId="e6ba2595f504aab2" providerId="LiveId" clId="{5324DBA1-C4E6-4EC9-BD5F-5BE0DBD5B167}" dt="2022-07-16T13:06:41.581" v="169"/>
          <ac:cxnSpMkLst>
            <pc:docMk/>
            <pc:sldMk cId="1391790639" sldId="256"/>
            <ac:cxnSpMk id="84" creationId="{15618539-385C-5048-F59B-03AB9E308E19}"/>
          </ac:cxnSpMkLst>
        </pc:cxnChg>
      </pc:sldChg>
      <pc:sldChg chg="addSp delSp modSp new mod">
        <pc:chgData name="An JeongHyun" userId="e6ba2595f504aab2" providerId="LiveId" clId="{5324DBA1-C4E6-4EC9-BD5F-5BE0DBD5B167}" dt="2022-08-09T21:52:14.510" v="2029" actId="1076"/>
        <pc:sldMkLst>
          <pc:docMk/>
          <pc:sldMk cId="2230488247" sldId="257"/>
        </pc:sldMkLst>
        <pc:spChg chg="add mod">
          <ac:chgData name="An JeongHyun" userId="e6ba2595f504aab2" providerId="LiveId" clId="{5324DBA1-C4E6-4EC9-BD5F-5BE0DBD5B167}" dt="2022-08-01T21:44:10.665" v="1965" actId="2085"/>
          <ac:spMkLst>
            <pc:docMk/>
            <pc:sldMk cId="2230488247" sldId="257"/>
            <ac:spMk id="2" creationId="{404E1987-A2B4-D8DC-DE98-1B6E173A7572}"/>
          </ac:spMkLst>
        </pc:spChg>
        <pc:spChg chg="add del mod">
          <ac:chgData name="An JeongHyun" userId="e6ba2595f504aab2" providerId="LiveId" clId="{5324DBA1-C4E6-4EC9-BD5F-5BE0DBD5B167}" dt="2022-07-21T22:00:17.640" v="643" actId="478"/>
          <ac:spMkLst>
            <pc:docMk/>
            <pc:sldMk cId="2230488247" sldId="257"/>
            <ac:spMk id="2" creationId="{96796C64-3028-6471-5E9E-193F3D85ECB2}"/>
          </ac:spMkLst>
        </pc:spChg>
        <pc:spChg chg="del">
          <ac:chgData name="An JeongHyun" userId="e6ba2595f504aab2" providerId="LiveId" clId="{5324DBA1-C4E6-4EC9-BD5F-5BE0DBD5B167}" dt="2022-07-16T13:11:12.073" v="300" actId="478"/>
          <ac:spMkLst>
            <pc:docMk/>
            <pc:sldMk cId="2230488247" sldId="257"/>
            <ac:spMk id="2" creationId="{C957866C-31B3-1E11-4CB8-964C23115D2F}"/>
          </ac:spMkLst>
        </pc:spChg>
        <pc:spChg chg="del">
          <ac:chgData name="An JeongHyun" userId="e6ba2595f504aab2" providerId="LiveId" clId="{5324DBA1-C4E6-4EC9-BD5F-5BE0DBD5B167}" dt="2022-07-16T13:11:12.073" v="300" actId="478"/>
          <ac:spMkLst>
            <pc:docMk/>
            <pc:sldMk cId="2230488247" sldId="257"/>
            <ac:spMk id="3" creationId="{E27D5F51-3BF7-F8B9-F238-9E5F1180E94A}"/>
          </ac:spMkLst>
        </pc:spChg>
        <pc:spChg chg="add del mod">
          <ac:chgData name="An JeongHyun" userId="e6ba2595f504aab2" providerId="LiveId" clId="{5324DBA1-C4E6-4EC9-BD5F-5BE0DBD5B167}" dt="2022-07-16T13:20:00.085" v="578" actId="478"/>
          <ac:spMkLst>
            <pc:docMk/>
            <pc:sldMk cId="2230488247" sldId="257"/>
            <ac:spMk id="4" creationId="{8D50E07B-EC6C-8E8C-788B-AF876C557A2F}"/>
          </ac:spMkLst>
        </pc:spChg>
        <pc:spChg chg="add mod">
          <ac:chgData name="An JeongHyun" userId="e6ba2595f504aab2" providerId="LiveId" clId="{5324DBA1-C4E6-4EC9-BD5F-5BE0DBD5B167}" dt="2022-07-21T22:01:09.027" v="706" actId="1076"/>
          <ac:spMkLst>
            <pc:docMk/>
            <pc:sldMk cId="2230488247" sldId="257"/>
            <ac:spMk id="5" creationId="{C74EAE92-91E1-C672-9D00-A0C014DF3D28}"/>
          </ac:spMkLst>
        </pc:spChg>
        <pc:spChg chg="add del mod">
          <ac:chgData name="An JeongHyun" userId="e6ba2595f504aab2" providerId="LiveId" clId="{5324DBA1-C4E6-4EC9-BD5F-5BE0DBD5B167}" dt="2022-07-16T13:20:00.085" v="578" actId="478"/>
          <ac:spMkLst>
            <pc:docMk/>
            <pc:sldMk cId="2230488247" sldId="257"/>
            <ac:spMk id="5" creationId="{E3E0E86E-A1D6-9FC6-62A4-1F645F856822}"/>
          </ac:spMkLst>
        </pc:spChg>
        <pc:spChg chg="add del mod">
          <ac:chgData name="An JeongHyun" userId="e6ba2595f504aab2" providerId="LiveId" clId="{5324DBA1-C4E6-4EC9-BD5F-5BE0DBD5B167}" dt="2022-07-16T13:20:00.085" v="578" actId="478"/>
          <ac:spMkLst>
            <pc:docMk/>
            <pc:sldMk cId="2230488247" sldId="257"/>
            <ac:spMk id="6" creationId="{A5BEF53F-6E38-EEA8-6BE4-1A74A7D6EBD9}"/>
          </ac:spMkLst>
        </pc:spChg>
        <pc:spChg chg="add del mod">
          <ac:chgData name="An JeongHyun" userId="e6ba2595f504aab2" providerId="LiveId" clId="{5324DBA1-C4E6-4EC9-BD5F-5BE0DBD5B167}" dt="2022-07-16T13:20:00.085" v="578" actId="478"/>
          <ac:spMkLst>
            <pc:docMk/>
            <pc:sldMk cId="2230488247" sldId="257"/>
            <ac:spMk id="7" creationId="{06456ED4-7F1C-A38A-E994-04CCE06198A9}"/>
          </ac:spMkLst>
        </pc:spChg>
        <pc:spChg chg="add">
          <ac:chgData name="An JeongHyun" userId="e6ba2595f504aab2" providerId="LiveId" clId="{5324DBA1-C4E6-4EC9-BD5F-5BE0DBD5B167}" dt="2022-07-31T23:34:53.738" v="1930" actId="11529"/>
          <ac:spMkLst>
            <pc:docMk/>
            <pc:sldMk cId="2230488247" sldId="257"/>
            <ac:spMk id="8" creationId="{C19ABC7B-E63C-FB07-EFD5-81B1BCD9FC63}"/>
          </ac:spMkLst>
        </pc:spChg>
        <pc:spChg chg="mod">
          <ac:chgData name="An JeongHyun" userId="e6ba2595f504aab2" providerId="LiveId" clId="{5324DBA1-C4E6-4EC9-BD5F-5BE0DBD5B167}" dt="2022-07-16T13:11:47.064" v="301"/>
          <ac:spMkLst>
            <pc:docMk/>
            <pc:sldMk cId="2230488247" sldId="257"/>
            <ac:spMk id="9" creationId="{2919E1ED-E98F-8092-677F-41B6A5CBFD93}"/>
          </ac:spMkLst>
        </pc:spChg>
        <pc:spChg chg="mod">
          <ac:chgData name="An JeongHyun" userId="e6ba2595f504aab2" providerId="LiveId" clId="{5324DBA1-C4E6-4EC9-BD5F-5BE0DBD5B167}" dt="2022-07-16T13:11:47.064" v="301"/>
          <ac:spMkLst>
            <pc:docMk/>
            <pc:sldMk cId="2230488247" sldId="257"/>
            <ac:spMk id="10" creationId="{001F3B8F-F1E5-11FB-DB9F-B751A92EF389}"/>
          </ac:spMkLst>
        </pc:spChg>
        <pc:spChg chg="add mod">
          <ac:chgData name="An JeongHyun" userId="e6ba2595f504aab2" providerId="LiveId" clId="{5324DBA1-C4E6-4EC9-BD5F-5BE0DBD5B167}" dt="2022-07-16T13:11:52.400" v="302"/>
          <ac:spMkLst>
            <pc:docMk/>
            <pc:sldMk cId="2230488247" sldId="257"/>
            <ac:spMk id="11" creationId="{32FC2206-0D9F-2ACA-DD99-B2C46D468173}"/>
          </ac:spMkLst>
        </pc:spChg>
        <pc:spChg chg="add mod ord">
          <ac:chgData name="An JeongHyun" userId="e6ba2595f504aab2" providerId="LiveId" clId="{5324DBA1-C4E6-4EC9-BD5F-5BE0DBD5B167}" dt="2022-07-16T13:20:47.264" v="584" actId="167"/>
          <ac:spMkLst>
            <pc:docMk/>
            <pc:sldMk cId="2230488247" sldId="257"/>
            <ac:spMk id="12" creationId="{20EB76F6-BF6F-C769-E60B-EB16A88E4504}"/>
          </ac:spMkLst>
        </pc:spChg>
        <pc:spChg chg="add mod">
          <ac:chgData name="An JeongHyun" userId="e6ba2595f504aab2" providerId="LiveId" clId="{5324DBA1-C4E6-4EC9-BD5F-5BE0DBD5B167}" dt="2022-07-16T13:14:04.942" v="368" actId="20577"/>
          <ac:spMkLst>
            <pc:docMk/>
            <pc:sldMk cId="2230488247" sldId="257"/>
            <ac:spMk id="13" creationId="{A8C8C3A5-38BE-C77D-50B3-ECF23E6798EE}"/>
          </ac:spMkLst>
        </pc:spChg>
        <pc:spChg chg="add del mod">
          <ac:chgData name="An JeongHyun" userId="e6ba2595f504aab2" providerId="LiveId" clId="{5324DBA1-C4E6-4EC9-BD5F-5BE0DBD5B167}" dt="2022-07-16T13:12:06.384" v="327" actId="478"/>
          <ac:spMkLst>
            <pc:docMk/>
            <pc:sldMk cId="2230488247" sldId="257"/>
            <ac:spMk id="14" creationId="{1E991373-5115-2F59-4CB5-C17C51EBB77A}"/>
          </ac:spMkLst>
        </pc:spChg>
        <pc:spChg chg="add del mod">
          <ac:chgData name="An JeongHyun" userId="e6ba2595f504aab2" providerId="LiveId" clId="{5324DBA1-C4E6-4EC9-BD5F-5BE0DBD5B167}" dt="2022-07-16T13:12:29.130" v="333" actId="478"/>
          <ac:spMkLst>
            <pc:docMk/>
            <pc:sldMk cId="2230488247" sldId="257"/>
            <ac:spMk id="15" creationId="{126A78D4-80A4-AC0F-31D4-F7FD33991471}"/>
          </ac:spMkLst>
        </pc:spChg>
        <pc:spChg chg="add del mod">
          <ac:chgData name="An JeongHyun" userId="e6ba2595f504aab2" providerId="LiveId" clId="{5324DBA1-C4E6-4EC9-BD5F-5BE0DBD5B167}" dt="2022-07-16T13:12:30.720" v="334" actId="478"/>
          <ac:spMkLst>
            <pc:docMk/>
            <pc:sldMk cId="2230488247" sldId="257"/>
            <ac:spMk id="16" creationId="{FE37BA50-E8CE-C890-E20C-DB54D0533DE7}"/>
          </ac:spMkLst>
        </pc:spChg>
        <pc:spChg chg="add del mod">
          <ac:chgData name="An JeongHyun" userId="e6ba2595f504aab2" providerId="LiveId" clId="{5324DBA1-C4E6-4EC9-BD5F-5BE0DBD5B167}" dt="2022-07-16T13:12:25.083" v="332" actId="478"/>
          <ac:spMkLst>
            <pc:docMk/>
            <pc:sldMk cId="2230488247" sldId="257"/>
            <ac:spMk id="17" creationId="{3BCCF9E4-AA46-1BD8-3C50-0F29158AC83F}"/>
          </ac:spMkLst>
        </pc:spChg>
        <pc:spChg chg="add mod">
          <ac:chgData name="An JeongHyun" userId="e6ba2595f504aab2" providerId="LiveId" clId="{5324DBA1-C4E6-4EC9-BD5F-5BE0DBD5B167}" dt="2022-07-16T13:11:57.625" v="315" actId="20577"/>
          <ac:spMkLst>
            <pc:docMk/>
            <pc:sldMk cId="2230488247" sldId="257"/>
            <ac:spMk id="18" creationId="{1F4ACA98-63B3-CD29-EB2D-565CC94A54CE}"/>
          </ac:spMkLst>
        </pc:spChg>
        <pc:spChg chg="add mod">
          <ac:chgData name="An JeongHyun" userId="e6ba2595f504aab2" providerId="LiveId" clId="{5324DBA1-C4E6-4EC9-BD5F-5BE0DBD5B167}" dt="2022-07-16T13:12:01.344" v="326" actId="20577"/>
          <ac:spMkLst>
            <pc:docMk/>
            <pc:sldMk cId="2230488247" sldId="257"/>
            <ac:spMk id="19" creationId="{84746B84-7710-3DAB-BDE4-069A3C5D79EA}"/>
          </ac:spMkLst>
        </pc:spChg>
        <pc:spChg chg="add del mod">
          <ac:chgData name="An JeongHyun" userId="e6ba2595f504aab2" providerId="LiveId" clId="{5324DBA1-C4E6-4EC9-BD5F-5BE0DBD5B167}" dt="2022-07-16T13:20:32.103" v="579" actId="478"/>
          <ac:spMkLst>
            <pc:docMk/>
            <pc:sldMk cId="2230488247" sldId="257"/>
            <ac:spMk id="20" creationId="{A80BB7D6-1368-D34D-987C-B2DE772934D8}"/>
          </ac:spMkLst>
        </pc:spChg>
        <pc:spChg chg="add mod">
          <ac:chgData name="An JeongHyun" userId="e6ba2595f504aab2" providerId="LiveId" clId="{5324DBA1-C4E6-4EC9-BD5F-5BE0DBD5B167}" dt="2022-07-16T13:19:11.324" v="512" actId="1076"/>
          <ac:spMkLst>
            <pc:docMk/>
            <pc:sldMk cId="2230488247" sldId="257"/>
            <ac:spMk id="21" creationId="{F9C00147-0431-1F8B-448A-E9DE5EF88C50}"/>
          </ac:spMkLst>
        </pc:spChg>
        <pc:spChg chg="add del mod">
          <ac:chgData name="An JeongHyun" userId="e6ba2595f504aab2" providerId="LiveId" clId="{5324DBA1-C4E6-4EC9-BD5F-5BE0DBD5B167}" dt="2022-07-16T13:18:20.731" v="472" actId="478"/>
          <ac:spMkLst>
            <pc:docMk/>
            <pc:sldMk cId="2230488247" sldId="257"/>
            <ac:spMk id="22" creationId="{C01B551F-5F67-87E6-A44A-E4F31927E929}"/>
          </ac:spMkLst>
        </pc:spChg>
        <pc:spChg chg="add del mod">
          <ac:chgData name="An JeongHyun" userId="e6ba2595f504aab2" providerId="LiveId" clId="{5324DBA1-C4E6-4EC9-BD5F-5BE0DBD5B167}" dt="2022-07-16T13:18:38.484" v="478" actId="478"/>
          <ac:spMkLst>
            <pc:docMk/>
            <pc:sldMk cId="2230488247" sldId="257"/>
            <ac:spMk id="23" creationId="{C6A18A5D-2135-87AE-943B-72F24E8F5872}"/>
          </ac:spMkLst>
        </pc:spChg>
        <pc:spChg chg="add del mod">
          <ac:chgData name="An JeongHyun" userId="e6ba2595f504aab2" providerId="LiveId" clId="{5324DBA1-C4E6-4EC9-BD5F-5BE0DBD5B167}" dt="2022-07-16T13:18:23.722" v="473" actId="478"/>
          <ac:spMkLst>
            <pc:docMk/>
            <pc:sldMk cId="2230488247" sldId="257"/>
            <ac:spMk id="24" creationId="{4673548A-E5F3-BAFD-664C-2B501E35863F}"/>
          </ac:spMkLst>
        </pc:spChg>
        <pc:spChg chg="add del mod">
          <ac:chgData name="An JeongHyun" userId="e6ba2595f504aab2" providerId="LiveId" clId="{5324DBA1-C4E6-4EC9-BD5F-5BE0DBD5B167}" dt="2022-07-16T13:18:39.818" v="479" actId="478"/>
          <ac:spMkLst>
            <pc:docMk/>
            <pc:sldMk cId="2230488247" sldId="257"/>
            <ac:spMk id="25" creationId="{011C1603-E9F0-60A6-1D5A-FBDB9508CDBC}"/>
          </ac:spMkLst>
        </pc:spChg>
        <pc:spChg chg="add del mod">
          <ac:chgData name="An JeongHyun" userId="e6ba2595f504aab2" providerId="LiveId" clId="{5324DBA1-C4E6-4EC9-BD5F-5BE0DBD5B167}" dt="2022-07-16T13:18:27.031" v="474" actId="478"/>
          <ac:spMkLst>
            <pc:docMk/>
            <pc:sldMk cId="2230488247" sldId="257"/>
            <ac:spMk id="26" creationId="{9749C1E9-4266-3F9D-02DB-6ACAEEF84284}"/>
          </ac:spMkLst>
        </pc:spChg>
        <pc:spChg chg="add del mod">
          <ac:chgData name="An JeongHyun" userId="e6ba2595f504aab2" providerId="LiveId" clId="{5324DBA1-C4E6-4EC9-BD5F-5BE0DBD5B167}" dt="2022-07-16T13:18:41.230" v="480" actId="478"/>
          <ac:spMkLst>
            <pc:docMk/>
            <pc:sldMk cId="2230488247" sldId="257"/>
            <ac:spMk id="27" creationId="{7AA739C5-5538-C7E6-CBC0-A64F7C92915A}"/>
          </ac:spMkLst>
        </pc:spChg>
        <pc:spChg chg="add del mod">
          <ac:chgData name="An JeongHyun" userId="e6ba2595f504aab2" providerId="LiveId" clId="{5324DBA1-C4E6-4EC9-BD5F-5BE0DBD5B167}" dt="2022-07-16T13:18:29.242" v="475" actId="478"/>
          <ac:spMkLst>
            <pc:docMk/>
            <pc:sldMk cId="2230488247" sldId="257"/>
            <ac:spMk id="28" creationId="{D0C72826-6CF9-DA2C-CE0B-EFFC17EAD9AD}"/>
          </ac:spMkLst>
        </pc:spChg>
        <pc:spChg chg="mod">
          <ac:chgData name="An JeongHyun" userId="e6ba2595f504aab2" providerId="LiveId" clId="{5324DBA1-C4E6-4EC9-BD5F-5BE0DBD5B167}" dt="2022-07-16T13:11:52.400" v="302"/>
          <ac:spMkLst>
            <pc:docMk/>
            <pc:sldMk cId="2230488247" sldId="257"/>
            <ac:spMk id="30" creationId="{566509ED-48A4-B337-8C15-6619FCAA533B}"/>
          </ac:spMkLst>
        </pc:spChg>
        <pc:spChg chg="mod">
          <ac:chgData name="An JeongHyun" userId="e6ba2595f504aab2" providerId="LiveId" clId="{5324DBA1-C4E6-4EC9-BD5F-5BE0DBD5B167}" dt="2022-07-16T13:11:52.400" v="302"/>
          <ac:spMkLst>
            <pc:docMk/>
            <pc:sldMk cId="2230488247" sldId="257"/>
            <ac:spMk id="31" creationId="{A175FAED-B2D1-03D6-61FC-423BF4377335}"/>
          </ac:spMkLst>
        </pc:spChg>
        <pc:spChg chg="add mod">
          <ac:chgData name="An JeongHyun" userId="e6ba2595f504aab2" providerId="LiveId" clId="{5324DBA1-C4E6-4EC9-BD5F-5BE0DBD5B167}" dt="2022-07-16T13:15:44.147" v="450" actId="1076"/>
          <ac:spMkLst>
            <pc:docMk/>
            <pc:sldMk cId="2230488247" sldId="257"/>
            <ac:spMk id="32" creationId="{7FFC4CEA-D0A9-C062-986A-0765D08D6D2C}"/>
          </ac:spMkLst>
        </pc:spChg>
        <pc:spChg chg="add mod">
          <ac:chgData name="An JeongHyun" userId="e6ba2595f504aab2" providerId="LiveId" clId="{5324DBA1-C4E6-4EC9-BD5F-5BE0DBD5B167}" dt="2022-07-16T13:15:44.147" v="450" actId="1076"/>
          <ac:spMkLst>
            <pc:docMk/>
            <pc:sldMk cId="2230488247" sldId="257"/>
            <ac:spMk id="33" creationId="{EF95354E-729E-D91D-C40A-EE8CB7C2F30A}"/>
          </ac:spMkLst>
        </pc:spChg>
        <pc:spChg chg="add mod">
          <ac:chgData name="An JeongHyun" userId="e6ba2595f504aab2" providerId="LiveId" clId="{5324DBA1-C4E6-4EC9-BD5F-5BE0DBD5B167}" dt="2022-07-16T13:16:42.627" v="455" actId="1076"/>
          <ac:spMkLst>
            <pc:docMk/>
            <pc:sldMk cId="2230488247" sldId="257"/>
            <ac:spMk id="34" creationId="{6828EB16-DABE-21B3-2009-CEB669925EE5}"/>
          </ac:spMkLst>
        </pc:spChg>
        <pc:spChg chg="add del mod">
          <ac:chgData name="An JeongHyun" userId="e6ba2595f504aab2" providerId="LiveId" clId="{5324DBA1-C4E6-4EC9-BD5F-5BE0DBD5B167}" dt="2022-07-16T13:14:34.545" v="395" actId="478"/>
          <ac:spMkLst>
            <pc:docMk/>
            <pc:sldMk cId="2230488247" sldId="257"/>
            <ac:spMk id="41" creationId="{E5DC40B5-8196-86D4-A63A-6A63F35EF834}"/>
          </ac:spMkLst>
        </pc:spChg>
        <pc:spChg chg="add mod">
          <ac:chgData name="An JeongHyun" userId="e6ba2595f504aab2" providerId="LiveId" clId="{5324DBA1-C4E6-4EC9-BD5F-5BE0DBD5B167}" dt="2022-07-16T13:15:25.935" v="446" actId="404"/>
          <ac:spMkLst>
            <pc:docMk/>
            <pc:sldMk cId="2230488247" sldId="257"/>
            <ac:spMk id="42" creationId="{F2EBFADB-3A1C-7C70-C8A5-98A822F293D9}"/>
          </ac:spMkLst>
        </pc:spChg>
        <pc:spChg chg="add mod">
          <ac:chgData name="An JeongHyun" userId="e6ba2595f504aab2" providerId="LiveId" clId="{5324DBA1-C4E6-4EC9-BD5F-5BE0DBD5B167}" dt="2022-07-16T13:15:29.372" v="449" actId="404"/>
          <ac:spMkLst>
            <pc:docMk/>
            <pc:sldMk cId="2230488247" sldId="257"/>
            <ac:spMk id="43" creationId="{9DCF2847-56D4-08EF-8CF3-CEEC6137B300}"/>
          </ac:spMkLst>
        </pc:spChg>
        <pc:spChg chg="add mod">
          <ac:chgData name="An JeongHyun" userId="e6ba2595f504aab2" providerId="LiveId" clId="{5324DBA1-C4E6-4EC9-BD5F-5BE0DBD5B167}" dt="2022-07-16T13:18:11.857" v="471" actId="208"/>
          <ac:spMkLst>
            <pc:docMk/>
            <pc:sldMk cId="2230488247" sldId="257"/>
            <ac:spMk id="44" creationId="{B4D1ADD3-0505-CE48-42ED-125AC3BC6F2B}"/>
          </ac:spMkLst>
        </pc:spChg>
        <pc:spChg chg="add del mod">
          <ac:chgData name="An JeongHyun" userId="e6ba2595f504aab2" providerId="LiveId" clId="{5324DBA1-C4E6-4EC9-BD5F-5BE0DBD5B167}" dt="2022-07-16T13:17:23.529" v="460" actId="478"/>
          <ac:spMkLst>
            <pc:docMk/>
            <pc:sldMk cId="2230488247" sldId="257"/>
            <ac:spMk id="47" creationId="{78D762D8-0273-5529-4E47-6AAF9EA385D3}"/>
          </ac:spMkLst>
        </pc:spChg>
        <pc:spChg chg="add mod">
          <ac:chgData name="An JeongHyun" userId="e6ba2595f504aab2" providerId="LiveId" clId="{5324DBA1-C4E6-4EC9-BD5F-5BE0DBD5B167}" dt="2022-07-16T13:18:09.332" v="470" actId="207"/>
          <ac:spMkLst>
            <pc:docMk/>
            <pc:sldMk cId="2230488247" sldId="257"/>
            <ac:spMk id="48" creationId="{0D0C1BB6-BFFA-C0D0-53B8-1B3704C37EF7}"/>
          </ac:spMkLst>
        </pc:spChg>
        <pc:spChg chg="add mod">
          <ac:chgData name="An JeongHyun" userId="e6ba2595f504aab2" providerId="LiveId" clId="{5324DBA1-C4E6-4EC9-BD5F-5BE0DBD5B167}" dt="2022-07-16T13:17:58.235" v="466" actId="2085"/>
          <ac:spMkLst>
            <pc:docMk/>
            <pc:sldMk cId="2230488247" sldId="257"/>
            <ac:spMk id="49" creationId="{69A3B7E1-465C-7FC6-679F-553085E616EE}"/>
          </ac:spMkLst>
        </pc:spChg>
        <pc:spChg chg="add mod">
          <ac:chgData name="An JeongHyun" userId="e6ba2595f504aab2" providerId="LiveId" clId="{5324DBA1-C4E6-4EC9-BD5F-5BE0DBD5B167}" dt="2022-07-16T13:19:53.502" v="577" actId="1076"/>
          <ac:spMkLst>
            <pc:docMk/>
            <pc:sldMk cId="2230488247" sldId="257"/>
            <ac:spMk id="50" creationId="{0856733A-84DF-099C-8781-44829E8A63F1}"/>
          </ac:spMkLst>
        </pc:spChg>
        <pc:spChg chg="add mod ord">
          <ac:chgData name="An JeongHyun" userId="e6ba2595f504aab2" providerId="LiveId" clId="{5324DBA1-C4E6-4EC9-BD5F-5BE0DBD5B167}" dt="2022-07-16T13:20:43.817" v="583" actId="167"/>
          <ac:spMkLst>
            <pc:docMk/>
            <pc:sldMk cId="2230488247" sldId="257"/>
            <ac:spMk id="51" creationId="{4570D3E7-A8B7-F906-3F18-E18E8A180E37}"/>
          </ac:spMkLst>
        </pc:spChg>
        <pc:grpChg chg="add del mod">
          <ac:chgData name="An JeongHyun" userId="e6ba2595f504aab2" providerId="LiveId" clId="{5324DBA1-C4E6-4EC9-BD5F-5BE0DBD5B167}" dt="2022-07-16T13:20:00.085" v="578" actId="478"/>
          <ac:grpSpMkLst>
            <pc:docMk/>
            <pc:sldMk cId="2230488247" sldId="257"/>
            <ac:grpSpMk id="8" creationId="{6EFAD16B-E6FA-6C4D-EADA-2BA1408070E4}"/>
          </ac:grpSpMkLst>
        </pc:grpChg>
        <pc:grpChg chg="add mod">
          <ac:chgData name="An JeongHyun" userId="e6ba2595f504aab2" providerId="LiveId" clId="{5324DBA1-C4E6-4EC9-BD5F-5BE0DBD5B167}" dt="2022-07-16T13:20:52.683" v="597" actId="1036"/>
          <ac:grpSpMkLst>
            <pc:docMk/>
            <pc:sldMk cId="2230488247" sldId="257"/>
            <ac:grpSpMk id="29" creationId="{CCFE44A4-504B-C71B-E9E1-215CB1EE208F}"/>
          </ac:grpSpMkLst>
        </pc:grpChg>
        <pc:picChg chg="add mod">
          <ac:chgData name="An JeongHyun" userId="e6ba2595f504aab2" providerId="LiveId" clId="{5324DBA1-C4E6-4EC9-BD5F-5BE0DBD5B167}" dt="2022-08-09T21:52:14.510" v="2029" actId="1076"/>
          <ac:picMkLst>
            <pc:docMk/>
            <pc:sldMk cId="2230488247" sldId="257"/>
            <ac:picMk id="1026" creationId="{1685F548-C01D-94CA-A9F1-1B8BE9A04607}"/>
          </ac:picMkLst>
        </pc:picChg>
        <pc:cxnChg chg="add">
          <ac:chgData name="An JeongHyun" userId="e6ba2595f504aab2" providerId="LiveId" clId="{5324DBA1-C4E6-4EC9-BD5F-5BE0DBD5B167}" dt="2022-07-31T23:07:36.326" v="1925" actId="11529"/>
          <ac:cxnSpMkLst>
            <pc:docMk/>
            <pc:sldMk cId="2230488247" sldId="257"/>
            <ac:cxnSpMk id="3" creationId="{F5C700A6-4672-3813-2402-B8628086A848}"/>
          </ac:cxnSpMkLst>
        </pc:cxnChg>
        <pc:cxnChg chg="add del mod">
          <ac:chgData name="An JeongHyun" userId="e6ba2595f504aab2" providerId="LiveId" clId="{5324DBA1-C4E6-4EC9-BD5F-5BE0DBD5B167}" dt="2022-07-31T23:07:42.561" v="1926" actId="478"/>
          <ac:cxnSpMkLst>
            <pc:docMk/>
            <pc:sldMk cId="2230488247" sldId="257"/>
            <ac:cxnSpMk id="4" creationId="{875E8326-F9C5-6CD4-26AC-89AB77FD3B2E}"/>
          </ac:cxnSpMkLst>
        </pc:cxnChg>
        <pc:cxnChg chg="add mod">
          <ac:chgData name="An JeongHyun" userId="e6ba2595f504aab2" providerId="LiveId" clId="{5324DBA1-C4E6-4EC9-BD5F-5BE0DBD5B167}" dt="2022-07-31T23:07:51.350" v="1929" actId="14100"/>
          <ac:cxnSpMkLst>
            <pc:docMk/>
            <pc:sldMk cId="2230488247" sldId="257"/>
            <ac:cxnSpMk id="25" creationId="{6F27A914-7542-48ED-4485-624E8967B06C}"/>
          </ac:cxnSpMkLst>
        </pc:cxnChg>
        <pc:cxnChg chg="add del mod">
          <ac:chgData name="An JeongHyun" userId="e6ba2595f504aab2" providerId="LiveId" clId="{5324DBA1-C4E6-4EC9-BD5F-5BE0DBD5B167}" dt="2022-07-21T21:59:13.763" v="621" actId="478"/>
          <ac:cxnSpMkLst>
            <pc:docMk/>
            <pc:sldMk cId="2230488247" sldId="257"/>
            <ac:cxnSpMk id="36" creationId="{29F7EC69-3E8F-A4EA-A3B6-912EB850AB39}"/>
          </ac:cxnSpMkLst>
        </pc:cxnChg>
        <pc:cxnChg chg="add del mod">
          <ac:chgData name="An JeongHyun" userId="e6ba2595f504aab2" providerId="LiveId" clId="{5324DBA1-C4E6-4EC9-BD5F-5BE0DBD5B167}" dt="2022-07-16T13:14:05.319" v="369" actId="11529"/>
          <ac:cxnSpMkLst>
            <pc:docMk/>
            <pc:sldMk cId="2230488247" sldId="257"/>
            <ac:cxnSpMk id="38" creationId="{EEC4019E-8A60-E2E7-E8D6-7DBC67706548}"/>
          </ac:cxnSpMkLst>
        </pc:cxnChg>
        <pc:cxnChg chg="add del mod">
          <ac:chgData name="An JeongHyun" userId="e6ba2595f504aab2" providerId="LiveId" clId="{5324DBA1-C4E6-4EC9-BD5F-5BE0DBD5B167}" dt="2022-07-21T21:59:11.552" v="620" actId="478"/>
          <ac:cxnSpMkLst>
            <pc:docMk/>
            <pc:sldMk cId="2230488247" sldId="257"/>
            <ac:cxnSpMk id="40" creationId="{5A277383-8731-73CE-2995-1C2CC4203945}"/>
          </ac:cxnSpMkLst>
        </pc:cxnChg>
      </pc:sldChg>
      <pc:sldChg chg="modSp new mod ord">
        <pc:chgData name="An JeongHyun" userId="e6ba2595f504aab2" providerId="LiveId" clId="{5324DBA1-C4E6-4EC9-BD5F-5BE0DBD5B167}" dt="2022-07-20T21:32:37.396" v="615" actId="20577"/>
        <pc:sldMkLst>
          <pc:docMk/>
          <pc:sldMk cId="1019623040" sldId="258"/>
        </pc:sldMkLst>
        <pc:spChg chg="mod">
          <ac:chgData name="An JeongHyun" userId="e6ba2595f504aab2" providerId="LiveId" clId="{5324DBA1-C4E6-4EC9-BD5F-5BE0DBD5B167}" dt="2022-07-20T21:32:37.396" v="615" actId="20577"/>
          <ac:spMkLst>
            <pc:docMk/>
            <pc:sldMk cId="1019623040" sldId="258"/>
            <ac:spMk id="2" creationId="{EEBF6207-9EF4-EEB6-ABFD-7361AC2EFBD4}"/>
          </ac:spMkLst>
        </pc:spChg>
      </pc:sldChg>
      <pc:sldChg chg="modSp new mod">
        <pc:chgData name="An JeongHyun" userId="e6ba2595f504aab2" providerId="LiveId" clId="{5324DBA1-C4E6-4EC9-BD5F-5BE0DBD5B167}" dt="2022-07-30T21:53:51.307" v="1542" actId="20577"/>
        <pc:sldMkLst>
          <pc:docMk/>
          <pc:sldMk cId="3755621832" sldId="259"/>
        </pc:sldMkLst>
        <pc:spChg chg="mod">
          <ac:chgData name="An JeongHyun" userId="e6ba2595f504aab2" providerId="LiveId" clId="{5324DBA1-C4E6-4EC9-BD5F-5BE0DBD5B167}" dt="2022-07-30T20:00:19.010" v="867" actId="20577"/>
          <ac:spMkLst>
            <pc:docMk/>
            <pc:sldMk cId="3755621832" sldId="259"/>
            <ac:spMk id="2" creationId="{B39646EC-CE81-2AE7-8376-5C6AF0E6468D}"/>
          </ac:spMkLst>
        </pc:spChg>
        <pc:spChg chg="mod">
          <ac:chgData name="An JeongHyun" userId="e6ba2595f504aab2" providerId="LiveId" clId="{5324DBA1-C4E6-4EC9-BD5F-5BE0DBD5B167}" dt="2022-07-30T21:53:51.307" v="1542" actId="20577"/>
          <ac:spMkLst>
            <pc:docMk/>
            <pc:sldMk cId="3755621832" sldId="259"/>
            <ac:spMk id="3" creationId="{96AA227B-BCAB-5C62-A281-0146B896ED4B}"/>
          </ac:spMkLst>
        </pc:spChg>
      </pc:sldChg>
      <pc:sldChg chg="addSp modSp new mod">
        <pc:chgData name="An JeongHyun" userId="e6ba2595f504aab2" providerId="LiveId" clId="{5324DBA1-C4E6-4EC9-BD5F-5BE0DBD5B167}" dt="2022-07-30T22:02:01.173" v="1917" actId="1076"/>
        <pc:sldMkLst>
          <pc:docMk/>
          <pc:sldMk cId="3161688506" sldId="260"/>
        </pc:sldMkLst>
        <pc:spChg chg="mod">
          <ac:chgData name="An JeongHyun" userId="e6ba2595f504aab2" providerId="LiveId" clId="{5324DBA1-C4E6-4EC9-BD5F-5BE0DBD5B167}" dt="2022-07-30T21:53:57.632" v="1550" actId="20577"/>
          <ac:spMkLst>
            <pc:docMk/>
            <pc:sldMk cId="3161688506" sldId="260"/>
            <ac:spMk id="2" creationId="{E6B1FBE0-935E-60C5-E8B4-22D15C0C4596}"/>
          </ac:spMkLst>
        </pc:spChg>
        <pc:spChg chg="mod">
          <ac:chgData name="An JeongHyun" userId="e6ba2595f504aab2" providerId="LiveId" clId="{5324DBA1-C4E6-4EC9-BD5F-5BE0DBD5B167}" dt="2022-07-30T21:56:58.929" v="1746" actId="20577"/>
          <ac:spMkLst>
            <pc:docMk/>
            <pc:sldMk cId="3161688506" sldId="260"/>
            <ac:spMk id="3" creationId="{E4C4C315-7927-DEC1-35B0-10169EC55048}"/>
          </ac:spMkLst>
        </pc:spChg>
        <pc:graphicFrameChg chg="add mod modGraphic">
          <ac:chgData name="An JeongHyun" userId="e6ba2595f504aab2" providerId="LiveId" clId="{5324DBA1-C4E6-4EC9-BD5F-5BE0DBD5B167}" dt="2022-07-30T22:02:01.173" v="1917" actId="1076"/>
          <ac:graphicFrameMkLst>
            <pc:docMk/>
            <pc:sldMk cId="3161688506" sldId="260"/>
            <ac:graphicFrameMk id="4" creationId="{09EFD9D8-32F4-2377-A645-EA9D0113158C}"/>
          </ac:graphicFrameMkLst>
        </pc:graphicFrameChg>
      </pc:sldChg>
    </pc:docChg>
  </pc:docChgLst>
</pc:chgInfo>
</file>

<file path=ppt/comments/modernComment_100_52F50A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71F818-CE4A-4A9F-80C9-60C9534429D7}" authorId="{AD498D39-5583-5256-A17E-292B350DA645}" created="2022-07-31T23:03:41.3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1790639" sldId="256"/>
      <ac:picMk id="3" creationId="{CE312BD0-7E74-8CA1-A507-76F7D8D66C43}"/>
    </ac:deMkLst>
    <p188:txBody>
      <a:bodyPr/>
      <a:lstStyle/>
      <a:p>
        <a:r>
          <a:rPr lang="pl-PL"/>
          <a:t>https://dribbble.com/shots/16729642-Wear-Crocks-To-A-Theater</a:t>
        </a:r>
      </a:p>
    </p188:txBody>
  </p188:cm>
  <p188:cm id="{A3A78A46-B986-41DD-9566-299DA002FF99}" authorId="{AD498D39-5583-5256-A17E-292B350DA645}" created="2022-07-31T23:05:11.5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1790639" sldId="256"/>
      <ac:picMk id="11" creationId="{0374C156-3E14-E3ED-DDAC-7BDCB3675F2E}"/>
    </ac:deMkLst>
    <p188:txBody>
      <a:bodyPr/>
      <a:lstStyle/>
      <a:p>
        <a:r>
          <a:rPr lang="pl-PL"/>
          <a:t>Make grid like a randomised bubbles of these posts
(finite posts per page, randomised by a click of refresh button)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5203-C4C1-D0B1-8875-8B04C2BE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CB297-36BB-032F-8712-2CC104346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EF15-FC54-C772-CAAC-61F63AE5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601-9880-D993-4280-BB2CA221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625E-F134-73B1-4E58-263CF65E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94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285D-DE07-A8D6-B15C-37A7F6F2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CA1E5-1479-7536-0D60-67B38466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6AFB-49CB-2DDB-D433-8A28EE5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9BCE-4B37-EDF6-3D1B-2D2080F2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F759-0A6B-22A4-8ABD-F2001DFD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17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8A02F-E62E-B0AC-0111-D89B89358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0381E-13ED-8594-9042-1A6DA2C5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78E3-3C4F-7971-6576-ED88F803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4927-A5E0-9BEA-2811-F6DFA159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ED82-874F-86E2-F244-39ABB533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6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2B23-48E1-B779-5507-226F0E2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21A8-616F-37F7-E5B3-774FE80C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19C4-E2F1-64A0-B344-04D830A7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EE84-BD2B-39A9-DAF3-0FD2DB46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B5D6-138A-DC46-94E4-99266FD2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7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C05D-9AFE-CD16-407D-0F75B8F5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1016-BE3F-D6F0-A60F-15DBC544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932F-89F2-6B50-59F1-566CD2E4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49EE-3FC6-0E1B-D4A0-7D5056A7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EE13-2DAA-A1B7-AB0E-A742EC12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07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7453-1496-B403-09A8-CF898EA2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D444-DA4E-7F49-F65F-86EF9D64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32EBB-02CE-3EC8-D46B-60FA0D6F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52AE-0CB7-A1E1-F20C-0110D0A2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2505-BD30-DC6D-7A36-9920B497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A103-0C40-712D-440B-96B7136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07A8-50A3-40B4-7C13-A61975EB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2BD51-B895-A6CC-63C7-2316220C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A043-1FA1-7597-B1F6-425108FD8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EA1B5-D52E-79FA-8D18-1F996C65F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BCD9C-5AC0-AFD0-79D8-E121640F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F354-6917-E7C8-8132-5B3A83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F3679-358B-E5EF-A3D5-A09BAE0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2E8E4-206C-590C-8B7E-DEE7E14D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6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1D83-69A5-1A6C-FE50-70A50F76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6AC95-91A1-7BCC-BF47-BEDA80D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3B0D0-4D5F-27C6-5166-C045A4A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4E2C-C64F-73BD-8284-4D304D8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29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B907D-25D7-B69F-603F-B7E99796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2A90-3B5D-ADD2-9577-2DC71D1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8148-8CBD-1F0C-B3BC-C7CC29D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6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8824-62AC-815A-B2D2-06EE9A05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9DEC-BBC4-3FF6-18D8-458CC949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9C2B-829B-D8B0-E0AC-32D79402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325E8-7296-C672-4BB1-63EEAE66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6E78-B0A6-DCB5-59E8-5DF0281B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FC71-0343-B022-626B-D0480016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33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39A-8BF8-98E5-47A1-BF936C09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4388F-FF69-8023-F334-C24DEA50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BDC2C-0362-8E11-4897-1C6D02D2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91C9-B5EE-8A3A-70D2-CC53FB30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D6735-1C3D-B1E8-31D7-0BC2B186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9E20-7E59-CF15-7902-0C529124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6DE54-2DD4-DC61-1C41-6F720A8D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4116-4788-C53E-2024-EBD191FC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24A7-7EF2-3A26-0702-EA12DD30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E0C6-4C1A-40A4-B226-36449E3BA9A8}" type="datetimeFigureOut">
              <a:rPr lang="pl-PL" smtClean="0"/>
              <a:t>18.08.2022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EE42-2439-DC30-0EA2-4F3634B99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C932-36CB-B48D-456F-DD7E3035D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0CF-2B8A-4F61-BF09-27377256C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41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52F50A2F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535627/where-is-the-best-place-to-save-images-from-users-up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6207-9EF4-EEB6-ABFD-7361AC2E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536B-6311-0F7A-A8B5-44983532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6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050A5-F9B6-83A7-4810-50FD39A8B50E}"/>
              </a:ext>
            </a:extLst>
          </p:cNvPr>
          <p:cNvSpPr/>
          <p:nvPr/>
        </p:nvSpPr>
        <p:spPr>
          <a:xfrm>
            <a:off x="399175" y="871537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4F1F5-3CE5-E506-C77B-E33FF690A6FD}"/>
              </a:ext>
            </a:extLst>
          </p:cNvPr>
          <p:cNvSpPr/>
          <p:nvPr/>
        </p:nvSpPr>
        <p:spPr>
          <a:xfrm>
            <a:off x="4291646" y="909876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5FF8B-12AF-45CE-22C0-CCD8C37950FE}"/>
              </a:ext>
            </a:extLst>
          </p:cNvPr>
          <p:cNvSpPr/>
          <p:nvPr/>
        </p:nvSpPr>
        <p:spPr>
          <a:xfrm>
            <a:off x="399176" y="3795712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0FB37-CCD5-BDBE-398B-656753AE1DA7}"/>
              </a:ext>
            </a:extLst>
          </p:cNvPr>
          <p:cNvSpPr/>
          <p:nvPr/>
        </p:nvSpPr>
        <p:spPr>
          <a:xfrm>
            <a:off x="8392399" y="871537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0BFF9-2B5D-9296-165A-E9402A09BA30}"/>
              </a:ext>
            </a:extLst>
          </p:cNvPr>
          <p:cNvSpPr/>
          <p:nvPr/>
        </p:nvSpPr>
        <p:spPr>
          <a:xfrm>
            <a:off x="8392399" y="3795712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0F0A8-7273-A855-55C1-45266D9498B6}"/>
              </a:ext>
            </a:extLst>
          </p:cNvPr>
          <p:cNvSpPr/>
          <p:nvPr/>
        </p:nvSpPr>
        <p:spPr>
          <a:xfrm>
            <a:off x="1195147" y="1530032"/>
            <a:ext cx="180848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8D52C-49F4-671F-0020-0E79ACA08E33}"/>
              </a:ext>
            </a:extLst>
          </p:cNvPr>
          <p:cNvSpPr txBox="1"/>
          <p:nvPr/>
        </p:nvSpPr>
        <p:spPr>
          <a:xfrm>
            <a:off x="1195147" y="1160700"/>
            <a:ext cx="72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Login</a:t>
            </a:r>
            <a:endParaRPr lang="pl-P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BFEA5-EED3-C95C-8002-6B65AEE62D1A}"/>
              </a:ext>
            </a:extLst>
          </p:cNvPr>
          <p:cNvSpPr/>
          <p:nvPr/>
        </p:nvSpPr>
        <p:spPr>
          <a:xfrm>
            <a:off x="1403427" y="1748075"/>
            <a:ext cx="1026160" cy="20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3B5A0-FC9F-211C-7945-05C941C14856}"/>
              </a:ext>
            </a:extLst>
          </p:cNvPr>
          <p:cNvSpPr/>
          <p:nvPr/>
        </p:nvSpPr>
        <p:spPr>
          <a:xfrm>
            <a:off x="1403427" y="2052875"/>
            <a:ext cx="1026160" cy="20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98B2E1-76CD-0FE5-E7BD-31BBCA18642C}"/>
              </a:ext>
            </a:extLst>
          </p:cNvPr>
          <p:cNvSpPr/>
          <p:nvPr/>
        </p:nvSpPr>
        <p:spPr>
          <a:xfrm>
            <a:off x="2604847" y="1748075"/>
            <a:ext cx="223520" cy="51435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73126-10AE-3A5E-79E0-4CBA97E8620D}"/>
              </a:ext>
            </a:extLst>
          </p:cNvPr>
          <p:cNvSpPr txBox="1"/>
          <p:nvPr/>
        </p:nvSpPr>
        <p:spPr>
          <a:xfrm>
            <a:off x="399175" y="420925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login.vue</a:t>
            </a:r>
            <a:r>
              <a:rPr lang="en-US" dirty="0"/>
              <a:t> (after sign-up)</a:t>
            </a:r>
            <a:endParaRPr lang="pl-P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27B523-F79A-F08B-9401-F2ED6525AB66}"/>
              </a:ext>
            </a:extLst>
          </p:cNvPr>
          <p:cNvSpPr txBox="1"/>
          <p:nvPr/>
        </p:nvSpPr>
        <p:spPr>
          <a:xfrm>
            <a:off x="8585842" y="421653"/>
            <a:ext cx="274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Initialise.vue</a:t>
            </a:r>
            <a:r>
              <a:rPr lang="en-US" dirty="0"/>
              <a:t> (after sign-up)</a:t>
            </a:r>
            <a:endParaRPr lang="pl-P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E19A51-70DC-8CA5-9087-982A485F0F9A}"/>
              </a:ext>
            </a:extLst>
          </p:cNvPr>
          <p:cNvSpPr/>
          <p:nvPr/>
        </p:nvSpPr>
        <p:spPr>
          <a:xfrm>
            <a:off x="9232703" y="1523662"/>
            <a:ext cx="180848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19476-26F6-D9FD-A331-7F41696AB9D9}"/>
              </a:ext>
            </a:extLst>
          </p:cNvPr>
          <p:cNvSpPr txBox="1"/>
          <p:nvPr/>
        </p:nvSpPr>
        <p:spPr>
          <a:xfrm>
            <a:off x="9277033" y="1160700"/>
            <a:ext cx="1719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Select your preferences</a:t>
            </a:r>
            <a:endParaRPr lang="pl-PL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0B3E88-E0BF-5F63-3DB0-4234CB2DEF8F}"/>
              </a:ext>
            </a:extLst>
          </p:cNvPr>
          <p:cNvGrpSpPr/>
          <p:nvPr/>
        </p:nvGrpSpPr>
        <p:grpSpPr>
          <a:xfrm>
            <a:off x="9623863" y="1879262"/>
            <a:ext cx="1026160" cy="209552"/>
            <a:chOff x="5519420" y="1900475"/>
            <a:chExt cx="1026160" cy="209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845BB3-078E-F190-564E-555F94D6E79E}"/>
                </a:ext>
              </a:extLst>
            </p:cNvPr>
            <p:cNvSpPr/>
            <p:nvPr/>
          </p:nvSpPr>
          <p:spPr>
            <a:xfrm>
              <a:off x="5519420" y="1900475"/>
              <a:ext cx="1026160" cy="209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Flowchart: Merge 28">
              <a:extLst>
                <a:ext uri="{FF2B5EF4-FFF2-40B4-BE49-F238E27FC236}">
                  <a16:creationId xmlns:a16="http://schemas.microsoft.com/office/drawing/2014/main" id="{3E0B2DD4-EB0D-0436-C126-F14960F02427}"/>
                </a:ext>
              </a:extLst>
            </p:cNvPr>
            <p:cNvSpPr/>
            <p:nvPr/>
          </p:nvSpPr>
          <p:spPr>
            <a:xfrm>
              <a:off x="6398140" y="1981200"/>
              <a:ext cx="89020" cy="71675"/>
            </a:xfrm>
            <a:prstGeom prst="flowChartMerg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DA194E-6C7D-0CE4-8D74-F5128EB88CF8}"/>
              </a:ext>
            </a:extLst>
          </p:cNvPr>
          <p:cNvSpPr txBox="1"/>
          <p:nvPr/>
        </p:nvSpPr>
        <p:spPr>
          <a:xfrm>
            <a:off x="4395788" y="420925"/>
            <a:ext cx="119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signup.vue</a:t>
            </a:r>
            <a:endParaRPr lang="pl-P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4C4DD4-55D3-9110-6669-5F01BEFF4C3A}"/>
              </a:ext>
            </a:extLst>
          </p:cNvPr>
          <p:cNvSpPr/>
          <p:nvPr/>
        </p:nvSpPr>
        <p:spPr>
          <a:xfrm>
            <a:off x="5087618" y="1056808"/>
            <a:ext cx="1808480" cy="1851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A68E8D-181D-732C-C97E-70201020AE16}"/>
              </a:ext>
            </a:extLst>
          </p:cNvPr>
          <p:cNvSpPr/>
          <p:nvPr/>
        </p:nvSpPr>
        <p:spPr>
          <a:xfrm>
            <a:off x="5235912" y="1380443"/>
            <a:ext cx="932540" cy="1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0B4697-BAEA-D161-952B-7487E1BD795D}"/>
              </a:ext>
            </a:extLst>
          </p:cNvPr>
          <p:cNvSpPr txBox="1"/>
          <p:nvPr/>
        </p:nvSpPr>
        <p:spPr>
          <a:xfrm>
            <a:off x="5132588" y="1168788"/>
            <a:ext cx="6745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Text…….</a:t>
            </a:r>
            <a:endParaRPr lang="pl-PL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3E15C3-6A77-9DA0-983C-EA466D2561F1}"/>
              </a:ext>
            </a:extLst>
          </p:cNvPr>
          <p:cNvSpPr/>
          <p:nvPr/>
        </p:nvSpPr>
        <p:spPr>
          <a:xfrm>
            <a:off x="5235912" y="1685476"/>
            <a:ext cx="932540" cy="1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27F70F-4A29-74EF-69C3-9B96A1832044}"/>
              </a:ext>
            </a:extLst>
          </p:cNvPr>
          <p:cNvSpPr txBox="1"/>
          <p:nvPr/>
        </p:nvSpPr>
        <p:spPr>
          <a:xfrm>
            <a:off x="5132588" y="1473821"/>
            <a:ext cx="6745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Text…….</a:t>
            </a:r>
            <a:endParaRPr lang="pl-PL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2CADF-71C5-9F17-76B1-3A60EC319BC6}"/>
              </a:ext>
            </a:extLst>
          </p:cNvPr>
          <p:cNvSpPr/>
          <p:nvPr/>
        </p:nvSpPr>
        <p:spPr>
          <a:xfrm>
            <a:off x="5235912" y="1987379"/>
            <a:ext cx="932540" cy="1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80B4D8-45BF-DA40-F18E-655FC39FB686}"/>
              </a:ext>
            </a:extLst>
          </p:cNvPr>
          <p:cNvSpPr txBox="1"/>
          <p:nvPr/>
        </p:nvSpPr>
        <p:spPr>
          <a:xfrm>
            <a:off x="5132588" y="1775724"/>
            <a:ext cx="6745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Text…….</a:t>
            </a:r>
            <a:endParaRPr lang="pl-PL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7D5DBE-1421-87B9-A4F5-1C60C8DD95BC}"/>
              </a:ext>
            </a:extLst>
          </p:cNvPr>
          <p:cNvSpPr/>
          <p:nvPr/>
        </p:nvSpPr>
        <p:spPr>
          <a:xfrm>
            <a:off x="5234368" y="2247021"/>
            <a:ext cx="932540" cy="1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C3DD65-F21A-23D5-D217-42AEB6FCF2BD}"/>
              </a:ext>
            </a:extLst>
          </p:cNvPr>
          <p:cNvSpPr txBox="1"/>
          <p:nvPr/>
        </p:nvSpPr>
        <p:spPr>
          <a:xfrm>
            <a:off x="5131044" y="2035366"/>
            <a:ext cx="6745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Text…….</a:t>
            </a:r>
            <a:endParaRPr lang="pl-PL" sz="11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1640D4-0D5A-2D97-7A7D-B437C34F029A}"/>
              </a:ext>
            </a:extLst>
          </p:cNvPr>
          <p:cNvGrpSpPr/>
          <p:nvPr/>
        </p:nvGrpSpPr>
        <p:grpSpPr>
          <a:xfrm>
            <a:off x="5528128" y="2652893"/>
            <a:ext cx="927460" cy="128319"/>
            <a:chOff x="5468322" y="2665346"/>
            <a:chExt cx="927460" cy="1283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9FD6406-DAD5-B668-242C-2F2B216E862F}"/>
                </a:ext>
              </a:extLst>
            </p:cNvPr>
            <p:cNvSpPr/>
            <p:nvPr/>
          </p:nvSpPr>
          <p:spPr>
            <a:xfrm>
              <a:off x="5468322" y="2665346"/>
              <a:ext cx="401934" cy="12831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8E7FD2-453B-73FD-D3AE-89A224340BA7}"/>
                </a:ext>
              </a:extLst>
            </p:cNvPr>
            <p:cNvSpPr/>
            <p:nvPr/>
          </p:nvSpPr>
          <p:spPr>
            <a:xfrm>
              <a:off x="5993848" y="2665346"/>
              <a:ext cx="401934" cy="128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47857E-0A86-EBED-BF54-6177C17085C6}"/>
              </a:ext>
            </a:extLst>
          </p:cNvPr>
          <p:cNvGrpSpPr/>
          <p:nvPr/>
        </p:nvGrpSpPr>
        <p:grpSpPr>
          <a:xfrm>
            <a:off x="1188997" y="5327968"/>
            <a:ext cx="1781208" cy="374754"/>
            <a:chOff x="1004341" y="5463915"/>
            <a:chExt cx="1781208" cy="37475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F07022-B243-1464-C749-9CA38E065C18}"/>
                </a:ext>
              </a:extLst>
            </p:cNvPr>
            <p:cNvSpPr/>
            <p:nvPr/>
          </p:nvSpPr>
          <p:spPr>
            <a:xfrm>
              <a:off x="1004341" y="5463915"/>
              <a:ext cx="399086" cy="374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73B2D35-F405-A601-34B4-A8FAA50080E0}"/>
                </a:ext>
              </a:extLst>
            </p:cNvPr>
            <p:cNvSpPr/>
            <p:nvPr/>
          </p:nvSpPr>
          <p:spPr>
            <a:xfrm>
              <a:off x="1695402" y="5463915"/>
              <a:ext cx="399086" cy="374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2B7250A-58CF-0988-B21F-C7FC82FD02AB}"/>
                </a:ext>
              </a:extLst>
            </p:cNvPr>
            <p:cNvSpPr/>
            <p:nvPr/>
          </p:nvSpPr>
          <p:spPr>
            <a:xfrm>
              <a:off x="2386463" y="5463915"/>
              <a:ext cx="399086" cy="374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8A2146-0775-FD42-C4EB-E5967C1CD5C9}"/>
              </a:ext>
            </a:extLst>
          </p:cNvPr>
          <p:cNvSpPr txBox="1"/>
          <p:nvPr/>
        </p:nvSpPr>
        <p:spPr>
          <a:xfrm>
            <a:off x="1026542" y="6047494"/>
            <a:ext cx="210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Icons: Filter, feed, </a:t>
            </a:r>
            <a:r>
              <a:rPr lang="en-US" sz="1400" dirty="0" err="1"/>
              <a:t>mypage</a:t>
            </a:r>
            <a:endParaRPr lang="pl-PL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8178C9-CFB3-D152-1257-322860F42759}"/>
              </a:ext>
            </a:extLst>
          </p:cNvPr>
          <p:cNvSpPr txBox="1"/>
          <p:nvPr/>
        </p:nvSpPr>
        <p:spPr>
          <a:xfrm>
            <a:off x="399175" y="3344011"/>
            <a:ext cx="22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Feed.vue</a:t>
            </a:r>
            <a:r>
              <a:rPr lang="en-US" dirty="0"/>
              <a:t> &lt;- post view</a:t>
            </a:r>
            <a:endParaRPr lang="pl-P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E1F462-0C1B-36BB-4A44-585CB6C65936}"/>
              </a:ext>
            </a:extLst>
          </p:cNvPr>
          <p:cNvSpPr txBox="1"/>
          <p:nvPr/>
        </p:nvSpPr>
        <p:spPr>
          <a:xfrm>
            <a:off x="8382470" y="330477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MyPage.vue</a:t>
            </a:r>
            <a:endParaRPr lang="pl-PL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C895AA-7354-F23D-7E18-E085567AFC68}"/>
              </a:ext>
            </a:extLst>
          </p:cNvPr>
          <p:cNvGrpSpPr/>
          <p:nvPr/>
        </p:nvGrpSpPr>
        <p:grpSpPr>
          <a:xfrm>
            <a:off x="836466" y="3795712"/>
            <a:ext cx="2525842" cy="2190750"/>
            <a:chOff x="836466" y="3795712"/>
            <a:chExt cx="2525842" cy="219075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31715A-C818-C58C-CEE7-C1FE0CF8CA7D}"/>
                </a:ext>
              </a:extLst>
            </p:cNvPr>
            <p:cNvSpPr/>
            <p:nvPr/>
          </p:nvSpPr>
          <p:spPr>
            <a:xfrm>
              <a:off x="836466" y="3795712"/>
              <a:ext cx="2525842" cy="21907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DC8B47-E161-F7EC-91D3-A4545CE9D111}"/>
                </a:ext>
              </a:extLst>
            </p:cNvPr>
            <p:cNvCxnSpPr/>
            <p:nvPr/>
          </p:nvCxnSpPr>
          <p:spPr>
            <a:xfrm>
              <a:off x="1251679" y="3795712"/>
              <a:ext cx="0" cy="219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99C25CA-E1DC-1D81-2E03-B69D4A1A38CF}"/>
                </a:ext>
              </a:extLst>
            </p:cNvPr>
            <p:cNvCxnSpPr/>
            <p:nvPr/>
          </p:nvCxnSpPr>
          <p:spPr>
            <a:xfrm>
              <a:off x="1666407" y="3795712"/>
              <a:ext cx="0" cy="219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94B704-E49B-D14E-014A-4C081A1DC765}"/>
                </a:ext>
              </a:extLst>
            </p:cNvPr>
            <p:cNvCxnSpPr/>
            <p:nvPr/>
          </p:nvCxnSpPr>
          <p:spPr>
            <a:xfrm>
              <a:off x="2910591" y="3795712"/>
              <a:ext cx="0" cy="219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DE179F-1FB9-D6D1-F16F-AD6AAC7377A1}"/>
                </a:ext>
              </a:extLst>
            </p:cNvPr>
            <p:cNvCxnSpPr/>
            <p:nvPr/>
          </p:nvCxnSpPr>
          <p:spPr>
            <a:xfrm>
              <a:off x="2495863" y="3795712"/>
              <a:ext cx="0" cy="219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D68A07-646D-AD92-6A38-ACC2EF17C675}"/>
                </a:ext>
              </a:extLst>
            </p:cNvPr>
            <p:cNvCxnSpPr/>
            <p:nvPr/>
          </p:nvCxnSpPr>
          <p:spPr>
            <a:xfrm>
              <a:off x="2081135" y="3795712"/>
              <a:ext cx="0" cy="219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64F9E7F-3986-A174-4B78-C00EB757C5C8}"/>
                </a:ext>
              </a:extLst>
            </p:cNvPr>
            <p:cNvGrpSpPr/>
            <p:nvPr/>
          </p:nvGrpSpPr>
          <p:grpSpPr>
            <a:xfrm rot="5400000">
              <a:off x="1273536" y="3631772"/>
              <a:ext cx="1658912" cy="2518630"/>
              <a:chOff x="1404079" y="3948112"/>
              <a:chExt cx="1658912" cy="219075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2EEBE82-1F4D-5792-1E90-B74282E66163}"/>
                  </a:ext>
                </a:extLst>
              </p:cNvPr>
              <p:cNvCxnSpPr/>
              <p:nvPr/>
            </p:nvCxnSpPr>
            <p:spPr>
              <a:xfrm>
                <a:off x="1404079" y="3948112"/>
                <a:ext cx="0" cy="2190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F5A7204-EEE8-647A-6924-B29DF780D940}"/>
                  </a:ext>
                </a:extLst>
              </p:cNvPr>
              <p:cNvCxnSpPr/>
              <p:nvPr/>
            </p:nvCxnSpPr>
            <p:spPr>
              <a:xfrm>
                <a:off x="1818807" y="3948112"/>
                <a:ext cx="0" cy="2190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263C0A1-9620-1425-6D36-7F5F6CE9713D}"/>
                  </a:ext>
                </a:extLst>
              </p:cNvPr>
              <p:cNvCxnSpPr/>
              <p:nvPr/>
            </p:nvCxnSpPr>
            <p:spPr>
              <a:xfrm>
                <a:off x="3062991" y="3948112"/>
                <a:ext cx="0" cy="2190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8B6EC1B-E068-9750-5D18-CBF9CDEF00C7}"/>
                  </a:ext>
                </a:extLst>
              </p:cNvPr>
              <p:cNvCxnSpPr/>
              <p:nvPr/>
            </p:nvCxnSpPr>
            <p:spPr>
              <a:xfrm>
                <a:off x="2648263" y="3948112"/>
                <a:ext cx="0" cy="2190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A5B850D-0797-6FD1-7317-BDDED70204DB}"/>
                  </a:ext>
                </a:extLst>
              </p:cNvPr>
              <p:cNvCxnSpPr/>
              <p:nvPr/>
            </p:nvCxnSpPr>
            <p:spPr>
              <a:xfrm>
                <a:off x="2233535" y="3948112"/>
                <a:ext cx="0" cy="2190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Arrow: Up-Down 69">
            <a:extLst>
              <a:ext uri="{FF2B5EF4-FFF2-40B4-BE49-F238E27FC236}">
                <a16:creationId xmlns:a16="http://schemas.microsoft.com/office/drawing/2014/main" id="{34CCF7E7-FB15-7673-0915-90918435E0CF}"/>
              </a:ext>
            </a:extLst>
          </p:cNvPr>
          <p:cNvSpPr/>
          <p:nvPr/>
        </p:nvSpPr>
        <p:spPr>
          <a:xfrm>
            <a:off x="3552668" y="4263129"/>
            <a:ext cx="405825" cy="1169233"/>
          </a:xfrm>
          <a:prstGeom prst="upDown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scrollable</a:t>
            </a:r>
            <a:endParaRPr lang="pl-PL" sz="105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EF5F0D-E0A2-3299-5E05-139D62DE3567}"/>
              </a:ext>
            </a:extLst>
          </p:cNvPr>
          <p:cNvSpPr/>
          <p:nvPr/>
        </p:nvSpPr>
        <p:spPr>
          <a:xfrm>
            <a:off x="8668545" y="4306838"/>
            <a:ext cx="2848131" cy="53372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CFC39C-F2FE-460A-615E-F80D8BB096ED}"/>
              </a:ext>
            </a:extLst>
          </p:cNvPr>
          <p:cNvSpPr/>
          <p:nvPr/>
        </p:nvSpPr>
        <p:spPr>
          <a:xfrm>
            <a:off x="8668545" y="5163577"/>
            <a:ext cx="2848131" cy="53372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8F95652-EE8E-3268-A759-DACF032BCC73}"/>
              </a:ext>
            </a:extLst>
          </p:cNvPr>
          <p:cNvSpPr/>
          <p:nvPr/>
        </p:nvSpPr>
        <p:spPr>
          <a:xfrm>
            <a:off x="11211815" y="4484655"/>
            <a:ext cx="187862" cy="17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  <a:endParaRPr lang="pl-PL" dirty="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14E15EE8-505F-8A6F-4B6B-FCF14A0696BC}"/>
              </a:ext>
            </a:extLst>
          </p:cNvPr>
          <p:cNvSpPr/>
          <p:nvPr/>
        </p:nvSpPr>
        <p:spPr>
          <a:xfrm>
            <a:off x="11216045" y="5359902"/>
            <a:ext cx="187862" cy="17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  <a:endParaRPr lang="pl-P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BA1AD1-3F95-E76E-CC3E-B4CC698B56B1}"/>
              </a:ext>
            </a:extLst>
          </p:cNvPr>
          <p:cNvSpPr txBox="1"/>
          <p:nvPr/>
        </p:nvSpPr>
        <p:spPr>
          <a:xfrm>
            <a:off x="8593645" y="4010963"/>
            <a:ext cx="1030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My posts:</a:t>
            </a:r>
            <a:endParaRPr lang="pl-PL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B2563F-6948-8FCD-5C95-A69DB9F692DF}"/>
              </a:ext>
            </a:extLst>
          </p:cNvPr>
          <p:cNvSpPr txBox="1"/>
          <p:nvPr/>
        </p:nvSpPr>
        <p:spPr>
          <a:xfrm>
            <a:off x="8593645" y="4908593"/>
            <a:ext cx="1030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Posts I like:</a:t>
            </a:r>
            <a:endParaRPr lang="pl-PL" sz="1100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E7D10D3-FE82-0A58-C848-6D2D1CC660C3}"/>
              </a:ext>
            </a:extLst>
          </p:cNvPr>
          <p:cNvSpPr/>
          <p:nvPr/>
        </p:nvSpPr>
        <p:spPr>
          <a:xfrm>
            <a:off x="8964388" y="992854"/>
            <a:ext cx="2435289" cy="1772816"/>
          </a:xfrm>
          <a:custGeom>
            <a:avLst/>
            <a:gdLst>
              <a:gd name="connsiteX0" fmla="*/ 0 w 2435289"/>
              <a:gd name="connsiteY0" fmla="*/ 1007706 h 1772816"/>
              <a:gd name="connsiteX1" fmla="*/ 494522 w 2435289"/>
              <a:gd name="connsiteY1" fmla="*/ 1772816 h 1772816"/>
              <a:gd name="connsiteX2" fmla="*/ 2435289 w 2435289"/>
              <a:gd name="connsiteY2" fmla="*/ 335902 h 1772816"/>
              <a:gd name="connsiteX3" fmla="*/ 2090057 w 2435289"/>
              <a:gd name="connsiteY3" fmla="*/ 0 h 1772816"/>
              <a:gd name="connsiteX4" fmla="*/ 578497 w 2435289"/>
              <a:gd name="connsiteY4" fmla="*/ 1380930 h 1772816"/>
              <a:gd name="connsiteX5" fmla="*/ 251926 w 2435289"/>
              <a:gd name="connsiteY5" fmla="*/ 811763 h 1772816"/>
              <a:gd name="connsiteX6" fmla="*/ 0 w 2435289"/>
              <a:gd name="connsiteY6" fmla="*/ 1007706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89" h="1772816">
                <a:moveTo>
                  <a:pt x="0" y="1007706"/>
                </a:moveTo>
                <a:lnTo>
                  <a:pt x="494522" y="1772816"/>
                </a:lnTo>
                <a:lnTo>
                  <a:pt x="2435289" y="335902"/>
                </a:lnTo>
                <a:lnTo>
                  <a:pt x="2090057" y="0"/>
                </a:lnTo>
                <a:lnTo>
                  <a:pt x="578497" y="1380930"/>
                </a:lnTo>
                <a:lnTo>
                  <a:pt x="251926" y="811763"/>
                </a:lnTo>
                <a:lnTo>
                  <a:pt x="0" y="1007706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5269CE6-74BD-AB4E-8DB9-2A0CB6F78592}"/>
              </a:ext>
            </a:extLst>
          </p:cNvPr>
          <p:cNvSpPr/>
          <p:nvPr/>
        </p:nvSpPr>
        <p:spPr>
          <a:xfrm>
            <a:off x="995325" y="1108541"/>
            <a:ext cx="2435289" cy="1772816"/>
          </a:xfrm>
          <a:custGeom>
            <a:avLst/>
            <a:gdLst>
              <a:gd name="connsiteX0" fmla="*/ 0 w 2435289"/>
              <a:gd name="connsiteY0" fmla="*/ 1007706 h 1772816"/>
              <a:gd name="connsiteX1" fmla="*/ 494522 w 2435289"/>
              <a:gd name="connsiteY1" fmla="*/ 1772816 h 1772816"/>
              <a:gd name="connsiteX2" fmla="*/ 2435289 w 2435289"/>
              <a:gd name="connsiteY2" fmla="*/ 335902 h 1772816"/>
              <a:gd name="connsiteX3" fmla="*/ 2090057 w 2435289"/>
              <a:gd name="connsiteY3" fmla="*/ 0 h 1772816"/>
              <a:gd name="connsiteX4" fmla="*/ 578497 w 2435289"/>
              <a:gd name="connsiteY4" fmla="*/ 1380930 h 1772816"/>
              <a:gd name="connsiteX5" fmla="*/ 251926 w 2435289"/>
              <a:gd name="connsiteY5" fmla="*/ 811763 h 1772816"/>
              <a:gd name="connsiteX6" fmla="*/ 0 w 2435289"/>
              <a:gd name="connsiteY6" fmla="*/ 1007706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89" h="1772816">
                <a:moveTo>
                  <a:pt x="0" y="1007706"/>
                </a:moveTo>
                <a:lnTo>
                  <a:pt x="494522" y="1772816"/>
                </a:lnTo>
                <a:lnTo>
                  <a:pt x="2435289" y="335902"/>
                </a:lnTo>
                <a:lnTo>
                  <a:pt x="2090057" y="0"/>
                </a:lnTo>
                <a:lnTo>
                  <a:pt x="578497" y="1380930"/>
                </a:lnTo>
                <a:lnTo>
                  <a:pt x="251926" y="811763"/>
                </a:lnTo>
                <a:lnTo>
                  <a:pt x="0" y="1007706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12BD0-7E74-8CA1-A507-76F7D8D6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28" y="4025806"/>
            <a:ext cx="2347163" cy="264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74C156-3E14-E3ED-DDAC-7BDCB367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37" y="3795712"/>
            <a:ext cx="2324301" cy="267485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CCA309-7EC6-0122-C04D-F202BA4DA1A2}"/>
              </a:ext>
            </a:extLst>
          </p:cNvPr>
          <p:cNvSpPr/>
          <p:nvPr/>
        </p:nvSpPr>
        <p:spPr>
          <a:xfrm>
            <a:off x="5087618" y="3713343"/>
            <a:ext cx="1964597" cy="25045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8C08B-ADCF-D217-211C-417F6832EC97}"/>
              </a:ext>
            </a:extLst>
          </p:cNvPr>
          <p:cNvSpPr/>
          <p:nvPr/>
        </p:nvSpPr>
        <p:spPr>
          <a:xfrm>
            <a:off x="5087617" y="4061630"/>
            <a:ext cx="1004771" cy="778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D508F1-D406-4796-43D3-0306B55AE9BE}"/>
              </a:ext>
            </a:extLst>
          </p:cNvPr>
          <p:cNvSpPr/>
          <p:nvPr/>
        </p:nvSpPr>
        <p:spPr>
          <a:xfrm>
            <a:off x="6092389" y="4061630"/>
            <a:ext cx="946630" cy="778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533163-C451-2596-1D50-28B1CB6C19E2}"/>
              </a:ext>
            </a:extLst>
          </p:cNvPr>
          <p:cNvSpPr/>
          <p:nvPr/>
        </p:nvSpPr>
        <p:spPr>
          <a:xfrm>
            <a:off x="5087617" y="4840561"/>
            <a:ext cx="1004771" cy="778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38C44B-AA6A-2892-1F0D-812407213796}"/>
              </a:ext>
            </a:extLst>
          </p:cNvPr>
          <p:cNvSpPr/>
          <p:nvPr/>
        </p:nvSpPr>
        <p:spPr>
          <a:xfrm>
            <a:off x="6092389" y="4840561"/>
            <a:ext cx="946630" cy="778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F6D4B1-424A-E006-7A44-529511B696B0}"/>
              </a:ext>
            </a:extLst>
          </p:cNvPr>
          <p:cNvSpPr/>
          <p:nvPr/>
        </p:nvSpPr>
        <p:spPr>
          <a:xfrm>
            <a:off x="5234368" y="5720543"/>
            <a:ext cx="267978" cy="265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7F428-5E2F-497C-DA74-5EC5894C8D8E}"/>
              </a:ext>
            </a:extLst>
          </p:cNvPr>
          <p:cNvSpPr/>
          <p:nvPr/>
        </p:nvSpPr>
        <p:spPr>
          <a:xfrm>
            <a:off x="5566649" y="5732117"/>
            <a:ext cx="267978" cy="265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208E322-FB6B-CB11-D0B6-431CEE233B26}"/>
              </a:ext>
            </a:extLst>
          </p:cNvPr>
          <p:cNvSpPr/>
          <p:nvPr/>
        </p:nvSpPr>
        <p:spPr>
          <a:xfrm>
            <a:off x="6628120" y="3759887"/>
            <a:ext cx="267978" cy="265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7B7E74-CC3C-8E0C-AF7B-A115AF41EC61}"/>
              </a:ext>
            </a:extLst>
          </p:cNvPr>
          <p:cNvSpPr/>
          <p:nvPr/>
        </p:nvSpPr>
        <p:spPr>
          <a:xfrm>
            <a:off x="5919665" y="5720543"/>
            <a:ext cx="267978" cy="265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3A9568-9400-637F-1391-D79F85255BE7}"/>
              </a:ext>
            </a:extLst>
          </p:cNvPr>
          <p:cNvSpPr/>
          <p:nvPr/>
        </p:nvSpPr>
        <p:spPr>
          <a:xfrm>
            <a:off x="881742" y="3892846"/>
            <a:ext cx="2435289" cy="1772816"/>
          </a:xfrm>
          <a:custGeom>
            <a:avLst/>
            <a:gdLst>
              <a:gd name="connsiteX0" fmla="*/ 0 w 2435289"/>
              <a:gd name="connsiteY0" fmla="*/ 1007706 h 1772816"/>
              <a:gd name="connsiteX1" fmla="*/ 494522 w 2435289"/>
              <a:gd name="connsiteY1" fmla="*/ 1772816 h 1772816"/>
              <a:gd name="connsiteX2" fmla="*/ 2435289 w 2435289"/>
              <a:gd name="connsiteY2" fmla="*/ 335902 h 1772816"/>
              <a:gd name="connsiteX3" fmla="*/ 2090057 w 2435289"/>
              <a:gd name="connsiteY3" fmla="*/ 0 h 1772816"/>
              <a:gd name="connsiteX4" fmla="*/ 578497 w 2435289"/>
              <a:gd name="connsiteY4" fmla="*/ 1380930 h 1772816"/>
              <a:gd name="connsiteX5" fmla="*/ 251926 w 2435289"/>
              <a:gd name="connsiteY5" fmla="*/ 811763 h 1772816"/>
              <a:gd name="connsiteX6" fmla="*/ 0 w 2435289"/>
              <a:gd name="connsiteY6" fmla="*/ 1007706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89" h="1772816">
                <a:moveTo>
                  <a:pt x="0" y="1007706"/>
                </a:moveTo>
                <a:lnTo>
                  <a:pt x="494522" y="1772816"/>
                </a:lnTo>
                <a:lnTo>
                  <a:pt x="2435289" y="335902"/>
                </a:lnTo>
                <a:lnTo>
                  <a:pt x="2090057" y="0"/>
                </a:lnTo>
                <a:lnTo>
                  <a:pt x="578497" y="1380930"/>
                </a:lnTo>
                <a:lnTo>
                  <a:pt x="251926" y="811763"/>
                </a:lnTo>
                <a:lnTo>
                  <a:pt x="0" y="1007706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09DB16-78F9-E458-F1FA-5D1EDE0C342B}"/>
              </a:ext>
            </a:extLst>
          </p:cNvPr>
          <p:cNvSpPr/>
          <p:nvPr/>
        </p:nvSpPr>
        <p:spPr>
          <a:xfrm>
            <a:off x="4644998" y="1087755"/>
            <a:ext cx="2435289" cy="1772816"/>
          </a:xfrm>
          <a:custGeom>
            <a:avLst/>
            <a:gdLst>
              <a:gd name="connsiteX0" fmla="*/ 0 w 2435289"/>
              <a:gd name="connsiteY0" fmla="*/ 1007706 h 1772816"/>
              <a:gd name="connsiteX1" fmla="*/ 494522 w 2435289"/>
              <a:gd name="connsiteY1" fmla="*/ 1772816 h 1772816"/>
              <a:gd name="connsiteX2" fmla="*/ 2435289 w 2435289"/>
              <a:gd name="connsiteY2" fmla="*/ 335902 h 1772816"/>
              <a:gd name="connsiteX3" fmla="*/ 2090057 w 2435289"/>
              <a:gd name="connsiteY3" fmla="*/ 0 h 1772816"/>
              <a:gd name="connsiteX4" fmla="*/ 578497 w 2435289"/>
              <a:gd name="connsiteY4" fmla="*/ 1380930 h 1772816"/>
              <a:gd name="connsiteX5" fmla="*/ 251926 w 2435289"/>
              <a:gd name="connsiteY5" fmla="*/ 811763 h 1772816"/>
              <a:gd name="connsiteX6" fmla="*/ 0 w 2435289"/>
              <a:gd name="connsiteY6" fmla="*/ 1007706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89" h="1772816">
                <a:moveTo>
                  <a:pt x="0" y="1007706"/>
                </a:moveTo>
                <a:lnTo>
                  <a:pt x="494522" y="1772816"/>
                </a:lnTo>
                <a:lnTo>
                  <a:pt x="2435289" y="335902"/>
                </a:lnTo>
                <a:lnTo>
                  <a:pt x="2090057" y="0"/>
                </a:lnTo>
                <a:lnTo>
                  <a:pt x="578497" y="1380930"/>
                </a:lnTo>
                <a:lnTo>
                  <a:pt x="251926" y="811763"/>
                </a:lnTo>
                <a:lnTo>
                  <a:pt x="0" y="1007706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B51772-C6EC-E5FC-80FA-D9008CAC9879}"/>
              </a:ext>
            </a:extLst>
          </p:cNvPr>
          <p:cNvSpPr/>
          <p:nvPr/>
        </p:nvSpPr>
        <p:spPr>
          <a:xfrm>
            <a:off x="8820723" y="4061630"/>
            <a:ext cx="2435289" cy="1772816"/>
          </a:xfrm>
          <a:custGeom>
            <a:avLst/>
            <a:gdLst>
              <a:gd name="connsiteX0" fmla="*/ 0 w 2435289"/>
              <a:gd name="connsiteY0" fmla="*/ 1007706 h 1772816"/>
              <a:gd name="connsiteX1" fmla="*/ 494522 w 2435289"/>
              <a:gd name="connsiteY1" fmla="*/ 1772816 h 1772816"/>
              <a:gd name="connsiteX2" fmla="*/ 2435289 w 2435289"/>
              <a:gd name="connsiteY2" fmla="*/ 335902 h 1772816"/>
              <a:gd name="connsiteX3" fmla="*/ 2090057 w 2435289"/>
              <a:gd name="connsiteY3" fmla="*/ 0 h 1772816"/>
              <a:gd name="connsiteX4" fmla="*/ 578497 w 2435289"/>
              <a:gd name="connsiteY4" fmla="*/ 1380930 h 1772816"/>
              <a:gd name="connsiteX5" fmla="*/ 251926 w 2435289"/>
              <a:gd name="connsiteY5" fmla="*/ 811763 h 1772816"/>
              <a:gd name="connsiteX6" fmla="*/ 0 w 2435289"/>
              <a:gd name="connsiteY6" fmla="*/ 1007706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89" h="1772816">
                <a:moveTo>
                  <a:pt x="0" y="1007706"/>
                </a:moveTo>
                <a:lnTo>
                  <a:pt x="494522" y="1772816"/>
                </a:lnTo>
                <a:lnTo>
                  <a:pt x="2435289" y="335902"/>
                </a:lnTo>
                <a:lnTo>
                  <a:pt x="2090057" y="0"/>
                </a:lnTo>
                <a:lnTo>
                  <a:pt x="578497" y="1380930"/>
                </a:lnTo>
                <a:lnTo>
                  <a:pt x="251926" y="811763"/>
                </a:lnTo>
                <a:lnTo>
                  <a:pt x="0" y="1007706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7906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EB76F6-BF6F-C769-E60B-EB16A88E4504}"/>
              </a:ext>
            </a:extLst>
          </p:cNvPr>
          <p:cNvSpPr/>
          <p:nvPr/>
        </p:nvSpPr>
        <p:spPr>
          <a:xfrm>
            <a:off x="4291646" y="909876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70D3E7-A8B7-F906-3F18-E18E8A180E37}"/>
              </a:ext>
            </a:extLst>
          </p:cNvPr>
          <p:cNvSpPr/>
          <p:nvPr/>
        </p:nvSpPr>
        <p:spPr>
          <a:xfrm>
            <a:off x="4879798" y="1143049"/>
            <a:ext cx="2100527" cy="1724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C2206-0D9F-2ACA-DD99-B2C46D468173}"/>
              </a:ext>
            </a:extLst>
          </p:cNvPr>
          <p:cNvSpPr/>
          <p:nvPr/>
        </p:nvSpPr>
        <p:spPr>
          <a:xfrm>
            <a:off x="399175" y="871537"/>
            <a:ext cx="3400425" cy="2190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8C3A5-38BE-C77D-50B3-ECF23E6798EE}"/>
              </a:ext>
            </a:extLst>
          </p:cNvPr>
          <p:cNvSpPr/>
          <p:nvPr/>
        </p:nvSpPr>
        <p:spPr>
          <a:xfrm>
            <a:off x="1046795" y="1120248"/>
            <a:ext cx="2100527" cy="1724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ACA98-63B3-CD29-EB2D-565CC94A54CE}"/>
              </a:ext>
            </a:extLst>
          </p:cNvPr>
          <p:cNvSpPr txBox="1"/>
          <p:nvPr/>
        </p:nvSpPr>
        <p:spPr>
          <a:xfrm>
            <a:off x="399175" y="420925"/>
            <a:ext cx="28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PostEditor.vue</a:t>
            </a:r>
            <a:r>
              <a:rPr lang="en-US" dirty="0"/>
              <a:t> (after sign-up)</a:t>
            </a:r>
            <a:endParaRPr lang="pl-P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46B84-7710-3DAB-BDE4-069A3C5D79EA}"/>
              </a:ext>
            </a:extLst>
          </p:cNvPr>
          <p:cNvSpPr txBox="1"/>
          <p:nvPr/>
        </p:nvSpPr>
        <p:spPr>
          <a:xfrm>
            <a:off x="4395788" y="42092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PhotoEditor.vue</a:t>
            </a:r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C00147-0431-1F8B-448A-E9DE5EF88C50}"/>
              </a:ext>
            </a:extLst>
          </p:cNvPr>
          <p:cNvSpPr/>
          <p:nvPr/>
        </p:nvSpPr>
        <p:spPr>
          <a:xfrm>
            <a:off x="5388252" y="1279560"/>
            <a:ext cx="1207211" cy="866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FE44A4-504B-C71B-E9E1-215CB1EE208F}"/>
              </a:ext>
            </a:extLst>
          </p:cNvPr>
          <p:cNvGrpSpPr/>
          <p:nvPr/>
        </p:nvGrpSpPr>
        <p:grpSpPr>
          <a:xfrm>
            <a:off x="5528128" y="2567549"/>
            <a:ext cx="927460" cy="128319"/>
            <a:chOff x="5468322" y="2665346"/>
            <a:chExt cx="927460" cy="128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509ED-48A4-B337-8C15-6619FCAA533B}"/>
                </a:ext>
              </a:extLst>
            </p:cNvPr>
            <p:cNvSpPr/>
            <p:nvPr/>
          </p:nvSpPr>
          <p:spPr>
            <a:xfrm>
              <a:off x="5468322" y="2665346"/>
              <a:ext cx="401934" cy="12831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75FAED-B2D1-03D6-61FC-423BF4377335}"/>
                </a:ext>
              </a:extLst>
            </p:cNvPr>
            <p:cNvSpPr/>
            <p:nvPr/>
          </p:nvSpPr>
          <p:spPr>
            <a:xfrm>
              <a:off x="5993848" y="2665346"/>
              <a:ext cx="401934" cy="128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FFC4CEA-D0A9-C062-986A-0765D08D6D2C}"/>
              </a:ext>
            </a:extLst>
          </p:cNvPr>
          <p:cNvSpPr/>
          <p:nvPr/>
        </p:nvSpPr>
        <p:spPr>
          <a:xfrm>
            <a:off x="1334274" y="1211519"/>
            <a:ext cx="224853" cy="22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l-P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5354E-729E-D91D-C40A-EE8CB7C2F30A}"/>
              </a:ext>
            </a:extLst>
          </p:cNvPr>
          <p:cNvSpPr/>
          <p:nvPr/>
        </p:nvSpPr>
        <p:spPr>
          <a:xfrm>
            <a:off x="1662451" y="1211519"/>
            <a:ext cx="224853" cy="22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pl-P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28EB16-DABE-21B3-2009-CEB669925EE5}"/>
              </a:ext>
            </a:extLst>
          </p:cNvPr>
          <p:cNvSpPr/>
          <p:nvPr/>
        </p:nvSpPr>
        <p:spPr>
          <a:xfrm>
            <a:off x="1334274" y="1560198"/>
            <a:ext cx="1525568" cy="938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2EBFADB-3A1C-7C70-C8A5-98A822F293D9}"/>
              </a:ext>
            </a:extLst>
          </p:cNvPr>
          <p:cNvSpPr/>
          <p:nvPr/>
        </p:nvSpPr>
        <p:spPr>
          <a:xfrm>
            <a:off x="1334274" y="2593298"/>
            <a:ext cx="874824" cy="154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Tags selector</a:t>
            </a:r>
            <a:endParaRPr lang="pl-PL" sz="10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CF2847-56D4-08EF-8CF3-CEEC6137B300}"/>
              </a:ext>
            </a:extLst>
          </p:cNvPr>
          <p:cNvSpPr/>
          <p:nvPr/>
        </p:nvSpPr>
        <p:spPr>
          <a:xfrm>
            <a:off x="2332694" y="2593298"/>
            <a:ext cx="527148" cy="154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</a:t>
            </a:r>
            <a:endParaRPr lang="pl-PL" sz="1100" dirty="0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B4D1ADD3-0505-CE48-42ED-125AC3BC6F2B}"/>
              </a:ext>
            </a:extLst>
          </p:cNvPr>
          <p:cNvSpPr/>
          <p:nvPr/>
        </p:nvSpPr>
        <p:spPr>
          <a:xfrm>
            <a:off x="1369412" y="1600779"/>
            <a:ext cx="88504" cy="90248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0D0C1BB6-BFFA-C0D0-53B8-1B3704C37EF7}"/>
              </a:ext>
            </a:extLst>
          </p:cNvPr>
          <p:cNvSpPr/>
          <p:nvPr/>
        </p:nvSpPr>
        <p:spPr>
          <a:xfrm>
            <a:off x="1491615" y="1600779"/>
            <a:ext cx="88494" cy="9024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&quot;Not Allowed&quot; Symbol 48">
            <a:extLst>
              <a:ext uri="{FF2B5EF4-FFF2-40B4-BE49-F238E27FC236}">
                <a16:creationId xmlns:a16="http://schemas.microsoft.com/office/drawing/2014/main" id="{69A3B7E1-465C-7FC6-679F-553085E616EE}"/>
              </a:ext>
            </a:extLst>
          </p:cNvPr>
          <p:cNvSpPr/>
          <p:nvPr/>
        </p:nvSpPr>
        <p:spPr>
          <a:xfrm>
            <a:off x="1632659" y="1600779"/>
            <a:ext cx="88497" cy="90245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56733A-84DF-099C-8781-44829E8A63F1}"/>
              </a:ext>
            </a:extLst>
          </p:cNvPr>
          <p:cNvSpPr txBox="1"/>
          <p:nvPr/>
        </p:nvSpPr>
        <p:spPr>
          <a:xfrm>
            <a:off x="5373770" y="2193042"/>
            <a:ext cx="957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Crop, color filter, </a:t>
            </a:r>
            <a:r>
              <a:rPr lang="en-US" sz="700" dirty="0" err="1"/>
              <a:t>etc</a:t>
            </a:r>
            <a:endParaRPr lang="pl-PL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AE92-91E1-C672-9D00-A0C014DF3D28}"/>
              </a:ext>
            </a:extLst>
          </p:cNvPr>
          <p:cNvSpPr txBox="1"/>
          <p:nvPr/>
        </p:nvSpPr>
        <p:spPr>
          <a:xfrm flipH="1">
            <a:off x="2642514" y="749854"/>
            <a:ext cx="17185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Clickable only if a photo is added on the page</a:t>
            </a:r>
            <a:endParaRPr lang="pl-PL" sz="1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C700A6-4672-3813-2402-B8628086A848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2097058" y="1560198"/>
            <a:ext cx="0" cy="93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27A914-7542-48ED-4485-624E8967B06C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1334274" y="2029640"/>
            <a:ext cx="141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9ABC7B-E63C-FB07-EFD5-81B1BCD9FC63}"/>
              </a:ext>
            </a:extLst>
          </p:cNvPr>
          <p:cNvSpPr/>
          <p:nvPr/>
        </p:nvSpPr>
        <p:spPr>
          <a:xfrm>
            <a:off x="2642514" y="1691024"/>
            <a:ext cx="2983842" cy="16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E1987-A2B4-D8DC-DE98-1B6E173A7572}"/>
              </a:ext>
            </a:extLst>
          </p:cNvPr>
          <p:cNvSpPr/>
          <p:nvPr/>
        </p:nvSpPr>
        <p:spPr>
          <a:xfrm>
            <a:off x="3489649" y="3483698"/>
            <a:ext cx="3400425" cy="3131706"/>
          </a:xfrm>
          <a:prstGeom prst="rect">
            <a:avLst/>
          </a:prstGeom>
          <a:solidFill>
            <a:srgbClr val="FAC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PLACEHOLDER</a:t>
            </a:r>
            <a:endParaRPr lang="pl-PL" sz="28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elementor-sign-up-form · GitHub Topics · GitHub">
            <a:extLst>
              <a:ext uri="{FF2B5EF4-FFF2-40B4-BE49-F238E27FC236}">
                <a16:creationId xmlns:a16="http://schemas.microsoft.com/office/drawing/2014/main" id="{1685F548-C01D-94CA-A9F1-1B8BE9A0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927417"/>
            <a:ext cx="401002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1C98F-5B6F-6DAE-5802-F5010FD6EC69}"/>
              </a:ext>
            </a:extLst>
          </p:cNvPr>
          <p:cNvSpPr txBox="1"/>
          <p:nvPr/>
        </p:nvSpPr>
        <p:spPr>
          <a:xfrm>
            <a:off x="399175" y="4227226"/>
            <a:ext cx="1489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scaling,</a:t>
            </a:r>
          </a:p>
          <a:p>
            <a:r>
              <a:rPr lang="en-US" dirty="0"/>
              <a:t>Image filter,</a:t>
            </a:r>
          </a:p>
          <a:p>
            <a:r>
              <a:rPr lang="en-US" dirty="0"/>
              <a:t>Image fit</a:t>
            </a:r>
          </a:p>
          <a:p>
            <a:r>
              <a:rPr lang="en-US" dirty="0"/>
              <a:t>Effect</a:t>
            </a:r>
          </a:p>
          <a:p>
            <a:r>
              <a:rPr lang="en-US" dirty="0"/>
              <a:t>brightness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048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6EC-CE81-2AE7-8376-5C6AF0E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227B-BCAB-5C62-A281-0146B896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User data:</a:t>
            </a:r>
          </a:p>
          <a:p>
            <a:r>
              <a:rPr lang="en-US" sz="2000" dirty="0"/>
              <a:t>This web needs login (user page), and persistent data.</a:t>
            </a:r>
          </a:p>
          <a:p>
            <a:r>
              <a:rPr lang="en-US" sz="2000" dirty="0"/>
              <a:t>Decided to save data to server instead of client side.</a:t>
            </a:r>
          </a:p>
          <a:p>
            <a:r>
              <a:rPr lang="en-US" sz="2000" dirty="0"/>
              <a:t>Information on posts (perhaps links) should be saved to the database too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Images:</a:t>
            </a:r>
          </a:p>
          <a:p>
            <a:r>
              <a:rPr lang="en-US" sz="2000" dirty="0">
                <a:hlinkClick r:id="rId2"/>
              </a:rPr>
              <a:t>https://stackoverflow.com/questions/4535627/where-is-the-best-place-to-save-images-from-users-upload</a:t>
            </a:r>
            <a:endParaRPr lang="en-US" sz="2000" dirty="0"/>
          </a:p>
          <a:p>
            <a:r>
              <a:rPr lang="en-US" sz="2000" dirty="0"/>
              <a:t>User uploads URL, and it will be saved to database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Backend:</a:t>
            </a:r>
          </a:p>
          <a:p>
            <a:r>
              <a:rPr lang="en-US" sz="2000" dirty="0"/>
              <a:t>Requires node.js -&gt; allows us to run </a:t>
            </a:r>
            <a:r>
              <a:rPr lang="en-US" sz="2000" dirty="0" err="1"/>
              <a:t>js</a:t>
            </a:r>
            <a:r>
              <a:rPr lang="en-US" sz="2000" dirty="0"/>
              <a:t> script without browser</a:t>
            </a:r>
          </a:p>
          <a:p>
            <a:r>
              <a:rPr lang="en-US" sz="2000" dirty="0"/>
              <a:t>Requires node packages, ex. express.js</a:t>
            </a:r>
          </a:p>
          <a:p>
            <a:r>
              <a:rPr lang="en-US" sz="2000" dirty="0" err="1"/>
              <a:t>Package.json</a:t>
            </a:r>
            <a:r>
              <a:rPr lang="en-US" sz="2000" dirty="0"/>
              <a:t> -&gt; stores the package dependencies for each project</a:t>
            </a:r>
          </a:p>
          <a:p>
            <a:r>
              <a:rPr lang="en-US" sz="2000" dirty="0"/>
              <a:t>Run 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command to deal with </a:t>
            </a:r>
            <a:r>
              <a:rPr lang="en-US" sz="2000" dirty="0" err="1"/>
              <a:t>package.json</a:t>
            </a:r>
            <a:r>
              <a:rPr lang="en-US" sz="2000" dirty="0"/>
              <a:t> file (entry point: the file where I’m inserting </a:t>
            </a:r>
            <a:r>
              <a:rPr lang="en-US" sz="2000" dirty="0" err="1"/>
              <a:t>js</a:t>
            </a:r>
            <a:r>
              <a:rPr lang="en-US" sz="2000" dirty="0"/>
              <a:t> script I want to run)</a:t>
            </a:r>
          </a:p>
        </p:txBody>
      </p:sp>
    </p:spTree>
    <p:extLst>
      <p:ext uri="{BB962C8B-B14F-4D97-AF65-F5344CB8AC3E}">
        <p14:creationId xmlns:p14="http://schemas.microsoft.com/office/powerpoint/2010/main" val="375562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FBE0-935E-60C5-E8B4-22D15C0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315-7927-DEC1-35B0-10169EC5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User has ID, </a:t>
            </a:r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Posts</a:t>
            </a:r>
          </a:p>
          <a:p>
            <a:pPr lvl="1"/>
            <a:r>
              <a:rPr lang="en-US" dirty="0"/>
              <a:t>Contains user ID, URLS, </a:t>
            </a:r>
            <a:r>
              <a:rPr lang="en-US" dirty="0" err="1"/>
              <a:t>phto</a:t>
            </a:r>
            <a:r>
              <a:rPr lang="en-US" dirty="0"/>
              <a:t> settings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EFD9D8-32F4-2377-A645-EA9D01131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45020"/>
              </p:ext>
            </p:extLst>
          </p:nvPr>
        </p:nvGraphicFramePr>
        <p:xfrm>
          <a:off x="1563916" y="3869589"/>
          <a:ext cx="978988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71">
                  <a:extLst>
                    <a:ext uri="{9D8B030D-6E8A-4147-A177-3AD203B41FA5}">
                      <a16:colId xmlns:a16="http://schemas.microsoft.com/office/drawing/2014/main" val="4012888827"/>
                    </a:ext>
                  </a:extLst>
                </a:gridCol>
                <a:gridCol w="2447471">
                  <a:extLst>
                    <a:ext uri="{9D8B030D-6E8A-4147-A177-3AD203B41FA5}">
                      <a16:colId xmlns:a16="http://schemas.microsoft.com/office/drawing/2014/main" val="2024521323"/>
                    </a:ext>
                  </a:extLst>
                </a:gridCol>
                <a:gridCol w="2447471">
                  <a:extLst>
                    <a:ext uri="{9D8B030D-6E8A-4147-A177-3AD203B41FA5}">
                      <a16:colId xmlns:a16="http://schemas.microsoft.com/office/drawing/2014/main" val="2704784052"/>
                    </a:ext>
                  </a:extLst>
                </a:gridCol>
                <a:gridCol w="2447471">
                  <a:extLst>
                    <a:ext uri="{9D8B030D-6E8A-4147-A177-3AD203B41FA5}">
                      <a16:colId xmlns:a16="http://schemas.microsoft.com/office/drawing/2014/main" val="31489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2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en-US" dirty="0">
                          <a:effectLst/>
                        </a:rPr>
                        <a:t>feed</a:t>
                      </a:r>
                      <a:endParaRPr lang="pl-PL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get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all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posts</a:t>
                      </a:r>
                      <a:endParaRPr lang="pl-PL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6829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postviewer</a:t>
                      </a:r>
                      <a:r>
                        <a:rPr lang="pl-PL" dirty="0">
                          <a:effectLst/>
                        </a:rPr>
                        <a:t>/:id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get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post</a:t>
                      </a:r>
                      <a:r>
                        <a:rPr lang="pl-PL" dirty="0">
                          <a:effectLst/>
                        </a:rPr>
                        <a:t> by 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450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POST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en-US" dirty="0">
                          <a:effectLst/>
                        </a:rPr>
                        <a:t>feed</a:t>
                      </a:r>
                      <a:endParaRPr lang="pl-PL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add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new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post</a:t>
                      </a:r>
                      <a:endParaRPr lang="pl-PL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POST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013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PUT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postmanager</a:t>
                      </a:r>
                      <a:r>
                        <a:rPr lang="pl-PL" dirty="0">
                          <a:effectLst/>
                        </a:rPr>
                        <a:t>/:id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</a:rPr>
                        <a:t>update </a:t>
                      </a:r>
                      <a:r>
                        <a:rPr lang="en-US" dirty="0">
                          <a:effectLst/>
                        </a:rPr>
                        <a:t>post</a:t>
                      </a:r>
                      <a:r>
                        <a:rPr lang="pl-PL" dirty="0">
                          <a:effectLst/>
                        </a:rPr>
                        <a:t> by 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PUT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postmanager</a:t>
                      </a:r>
                      <a:r>
                        <a:rPr lang="pl-PL" dirty="0">
                          <a:effectLst/>
                        </a:rPr>
                        <a:t>/:id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remove Tutorial by 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7246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en-US" dirty="0">
                          <a:effectLst/>
                        </a:rPr>
                        <a:t>feed</a:t>
                      </a:r>
                      <a:endParaRPr lang="pl-PL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remove all Tutorials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6216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</a:rPr>
                        <a:t>api</a:t>
                      </a:r>
                      <a:r>
                        <a:rPr lang="pl-PL" dirty="0">
                          <a:effectLst/>
                        </a:rPr>
                        <a:t>/</a:t>
                      </a:r>
                      <a:r>
                        <a:rPr lang="pl-PL" dirty="0" err="1">
                          <a:effectLst/>
                        </a:rPr>
                        <a:t>tutorials?title</a:t>
                      </a:r>
                      <a:r>
                        <a:rPr lang="pl-PL" dirty="0">
                          <a:effectLst/>
                        </a:rPr>
                        <a:t>=[</a:t>
                      </a:r>
                      <a:r>
                        <a:rPr lang="en-US" dirty="0">
                          <a:effectLst/>
                        </a:rPr>
                        <a:t>tag</a:t>
                      </a:r>
                      <a:r>
                        <a:rPr lang="pl-PL" dirty="0">
                          <a:effectLst/>
                        </a:rPr>
                        <a:t>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find all posts where title contains ’tag'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7289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316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CSS</vt:lpstr>
      <vt:lpstr>PowerPoint Presentation</vt:lpstr>
      <vt:lpstr>PowerPoint Presentation</vt:lpstr>
      <vt:lpstr>notes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Jeonghyun (STUD)</dc:creator>
  <cp:lastModifiedBy>An Jeonghyun (STUD)</cp:lastModifiedBy>
  <cp:revision>2</cp:revision>
  <dcterms:created xsi:type="dcterms:W3CDTF">2022-07-16T12:14:42Z</dcterms:created>
  <dcterms:modified xsi:type="dcterms:W3CDTF">2022-08-18T11:35:30Z</dcterms:modified>
</cp:coreProperties>
</file>