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13FA-9F67-44CA-81B7-985C9935B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94150-452B-40C2-81F9-BECDD4BDE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9263C-9997-4FF9-A2E1-0900ACD4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0B8A0-3F97-42CC-B6F0-053F89BD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F7E76-9307-4282-A9AF-1F1AB981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F9278-0CD0-44BB-A373-810C4F23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C6710-7E9F-421D-B584-680AEE665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DEEE2-879B-4B35-B29E-986A9338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37A71-B780-4D61-B6C1-0A9438A8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882E2-D7EF-4256-84AA-8D5FEEC8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519F9-8F2B-4AA6-BAA2-527C115F2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1A288-D0E4-44C4-AA59-069B9DD66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B5ECD-0A76-43ED-8BEC-D9954E9D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73CA4-E545-414D-988E-483C2FBA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E2917-0611-46AA-81A6-DC3552D2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57772-0FF2-42B8-93F7-1339EC7B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F560A-13FE-4A54-AAF3-50403BFE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ED20F-08F0-45C9-8670-B5D427BE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F2CEA-2ACF-408A-AE8F-2B7E09D6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805A2-E1B7-4C34-A9B6-A546B4BC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F61C-6F05-4493-92CC-853F4971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1A946-33E7-41E0-A9DC-9A8EA5C8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75ABE-EDED-4F3B-96D8-A2307887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6CED7-EF64-45AF-9D99-8E17D5B4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A8396-3AB5-4504-AB0E-D5573A4E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DCA1-8B04-4EB7-A36D-9D00C23A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D2BD9-022F-469B-B89F-7B17B650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A5654-2C6B-43D4-87DD-5B68F588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88FCF-8C28-4014-A2B1-877C21EE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BAE4B-4379-449E-B719-B557B686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8417E-1776-4672-AD7C-9B7B9013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AFD2-DCB7-4B0D-9F81-CBF0D065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A51F0-1DB4-4DCA-9A59-7C448617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E0BC7-C3A1-4E8D-AE7D-2F425EBB8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B59142-3F9C-4727-A6DA-C29DAD687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29985D-71DB-470F-AC74-93B9F8C5C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F9A6D-D6DD-4264-889B-50C5ADDF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6FEE49-2618-4401-8681-B781F7FD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ED1CB-69E3-46CC-8036-69CBB82E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5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19DD-94E6-41B1-9BC2-3BAF437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20A437-6D26-431C-AF3A-911FA5A1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811A4F-E9BB-44B3-923A-3A4BDC9F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076289-ECA6-4A7D-B4C9-83C7E312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6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524C9-C135-4194-8E68-E4274D0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DCE82D-5221-48FB-B65E-4B3A719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99D70-CEE2-403A-90F6-0D4FC574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3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808E-63BD-456A-8E67-4658EB47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595BD-FE12-4B0D-B510-B6C06853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E045DA-9211-4A42-B953-CC3280B7A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97C50-F6AD-47F6-BCFC-A98CF4AA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3F6BB-9DD0-4F40-B864-882507AB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A82F0-86E0-4E4E-AA99-F710A8F7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9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EF89-E1C7-41BA-A94A-A72BD91C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0FAB1C-F000-46E6-9034-2E0A62B3E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52FFF-EE7E-4CDB-9CF7-B8E6F224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BD95-5F46-43AA-BDA4-69ADF6AE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DB8D2-64EA-478B-B418-15B45C5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DDE2B-8E39-4E5A-B83B-E707CD19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0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98451-AE79-4A67-BF0A-253BEEA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2E3B3-9D10-4E7E-9062-2CEE622E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35618-0D62-4B40-82E2-302BA155E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EF7-AE6F-4D17-8400-A0331C87D64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71631-9CEB-442A-AD55-957E69124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E1FF9-77AD-41D7-AD43-6C785D76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1A5D-F20A-4BF2-9128-A169BA47D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4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EC55B8-AD0B-4A3C-AAEE-4D370D2C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28" y="624551"/>
            <a:ext cx="8358144" cy="4861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92819E-18CB-4254-9FA0-465DD261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3" y="793240"/>
            <a:ext cx="3352276" cy="290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0B71B6-D024-46B0-A290-22745A66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05" y="4404220"/>
            <a:ext cx="3746839" cy="25838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1FB4B3-2357-4B6F-8662-99F1FE53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097" y="445095"/>
            <a:ext cx="3518063" cy="2528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816684-36C7-4DE5-9F7E-6E701D67CE38}"/>
              </a:ext>
            </a:extLst>
          </p:cNvPr>
          <p:cNvSpPr txBox="1"/>
          <p:nvPr/>
        </p:nvSpPr>
        <p:spPr>
          <a:xfrm>
            <a:off x="3473043" y="118737"/>
            <a:ext cx="6115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Ip</a:t>
            </a:r>
            <a:r>
              <a:rPr lang="ko-KR" altLang="en-US" sz="3200" dirty="0"/>
              <a:t>와 게이트웨이 설정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4C3C04-A3FE-4D41-A9B5-AB8849306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519" y="4815653"/>
            <a:ext cx="2664348" cy="13121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1101E0-174C-4A90-BC75-782734811E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228" y="4815653"/>
            <a:ext cx="2687144" cy="13319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6CBE3A3-B9F0-49AD-BA6A-8D9A8C72F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8455" y="730227"/>
            <a:ext cx="2484424" cy="13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4ADE6A-0DB7-4A61-8C48-3F8A42685C83}"/>
              </a:ext>
            </a:extLst>
          </p:cNvPr>
          <p:cNvSpPr/>
          <p:nvPr/>
        </p:nvSpPr>
        <p:spPr>
          <a:xfrm>
            <a:off x="0" y="0"/>
            <a:ext cx="12191998" cy="124141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5A1E31-94C3-4AC3-9F5F-F84BDCC1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364659"/>
            <a:ext cx="2776507" cy="20468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1D39FB-6247-49CE-882F-E97A21EAC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962" y="3102466"/>
            <a:ext cx="2548089" cy="2460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E9B1AC-3A12-4728-ABC2-FD464C0C3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482" y="4966282"/>
            <a:ext cx="2581569" cy="18246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F4F655-77C4-42F3-999C-23223D18E5EE}"/>
              </a:ext>
            </a:extLst>
          </p:cNvPr>
          <p:cNvSpPr txBox="1"/>
          <p:nvPr/>
        </p:nvSpPr>
        <p:spPr>
          <a:xfrm>
            <a:off x="1724025" y="170641"/>
            <a:ext cx="1064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Ip </a:t>
            </a:r>
            <a:r>
              <a:rPr lang="ko-KR" altLang="en-US" sz="5400" dirty="0"/>
              <a:t>와 게이트웨이 설정 정리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DB56D0-1524-4273-9664-84D7A74DA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56" y="1874856"/>
            <a:ext cx="581025" cy="685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9FF023-29F6-4E8F-B6C3-EF576DBDF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85" y="3656770"/>
            <a:ext cx="590550" cy="7524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56314E2-B374-49E5-8A4C-30366C93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456" y="5497585"/>
            <a:ext cx="590550" cy="762000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B9D0FB-AA65-4B06-B881-44724D2D21C4}"/>
              </a:ext>
            </a:extLst>
          </p:cNvPr>
          <p:cNvCxnSpPr>
            <a:cxnSpLocks/>
          </p:cNvCxnSpPr>
          <p:nvPr/>
        </p:nvCxnSpPr>
        <p:spPr>
          <a:xfrm>
            <a:off x="5612235" y="1431771"/>
            <a:ext cx="0" cy="542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A39D4F9-4D00-4AC1-8694-72CB5075AD2F}"/>
              </a:ext>
            </a:extLst>
          </p:cNvPr>
          <p:cNvGrpSpPr/>
          <p:nvPr/>
        </p:nvGrpSpPr>
        <p:grpSpPr>
          <a:xfrm>
            <a:off x="5809147" y="1296416"/>
            <a:ext cx="5331539" cy="3424728"/>
            <a:chOff x="5809147" y="1296415"/>
            <a:chExt cx="5751473" cy="369447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1206431-C270-43A3-91EC-66AF52D9761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66412" y="3136414"/>
              <a:ext cx="288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1E0C502-F75F-40A5-8F92-5632606D1D1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6412" y="1330658"/>
              <a:ext cx="288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1FCAF1F-B0FD-4634-BFC7-AB35A3F90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50455" y="2711558"/>
              <a:ext cx="685800" cy="83820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CC8A6D6-1278-42CF-BBBD-E09FC7D3DDBD}"/>
                </a:ext>
              </a:extLst>
            </p:cNvPr>
            <p:cNvSpPr/>
            <p:nvPr/>
          </p:nvSpPr>
          <p:spPr>
            <a:xfrm>
              <a:off x="5809147" y="1296415"/>
              <a:ext cx="5751473" cy="36944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5053F7C5-95E6-49D9-A870-63674F4077C9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863001" y="4816928"/>
            <a:ext cx="2724149" cy="170240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4A43E81-38A5-4874-8477-D15F2459BA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7343" y="5294263"/>
            <a:ext cx="594564" cy="7387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87B5C-6496-4BE1-A403-5C131A469581}"/>
              </a:ext>
            </a:extLst>
          </p:cNvPr>
          <p:cNvSpPr/>
          <p:nvPr/>
        </p:nvSpPr>
        <p:spPr>
          <a:xfrm>
            <a:off x="5809147" y="4752887"/>
            <a:ext cx="5324906" cy="1853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1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7</cp:revision>
  <dcterms:created xsi:type="dcterms:W3CDTF">2024-12-31T07:41:52Z</dcterms:created>
  <dcterms:modified xsi:type="dcterms:W3CDTF">2024-12-31T09:41:59Z</dcterms:modified>
</cp:coreProperties>
</file>