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355FD-349F-41B1-81E8-9CC3A4E0499C}" v="8" dt="2024-07-21T04:12:4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F2F-71D8-A844-9A01-FC94F7052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B3DB-9425-5DD4-DDA4-FEC7F9AA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7127-0C5B-C14C-1901-6DB9B4E3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31A0-2536-6AA4-C6A1-B9F80DB7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A5E6-88E5-2F49-121F-5B61702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53A-D96F-30F0-DA28-68E8D30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490FC-55EF-5263-2BCE-D6973507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B590-D057-1602-27F2-210AC1FE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2B5F-8A42-1E50-E0E8-8150ACA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E46C-5C04-9D98-AB79-3E45DC7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E2C42-652B-D954-3697-BBED720A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73BC-5E75-3583-EFCA-978DA3C7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9B64-6069-D719-BFDD-DECF9EF8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9446-5282-F997-DB9E-1DBA3DCB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B24C-CFBC-F7CD-9DD4-CD9F3177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65C8-3917-964C-77D1-BD4C384F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AF48-A753-D984-4A2B-F40113E3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291E-04AC-EF9D-5C6C-2755EC6F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3806-7514-917D-DF0E-D7B265B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4293-DC39-42BE-1F07-8A706B01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10F9-D4AD-12AA-3EFF-C5D10C8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AFC4-A1E2-CC44-2707-D8D60CCF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A088-538A-BCFF-C55C-3C969B17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7A4A-49C3-0C80-52FC-C0434FE2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04F8-B571-3479-9107-0D2CF35A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31CD-3B00-3FD2-99DF-AEA88603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6177-3A5F-EDF0-177F-A586AE190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0F2FF-26AD-EEA9-5165-CC040317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45F6-4930-6EF4-BA3A-112E0CCC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897A-1645-6DBC-79F5-7879D496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088B-4592-FDED-2D03-35CC4E5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7268-0EF0-6088-AF5A-6144D4DA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E3758-121D-40F8-E9E5-0A8A280E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4E4C-C68C-1AE6-CD18-73BEB9C0F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0C35E-E738-B8D0-2C5D-05BFBCC2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72E5D-2478-BE30-A7C2-C728A0B7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1195D-AD0D-C9E1-D295-C03B58AF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FBE40-9D18-80BC-72D6-E2BD9B2D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86879-893E-E8D1-1E65-B2311CFC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8C50-14D4-A7DE-35C2-57E42E9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D9105-2F04-A432-154C-8E70FE7A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C9E7E-8916-AC59-0067-D865BA4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F23F-17E8-D0D7-2542-602EE87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7D009-3101-F261-7C6A-9E50ACD3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01160-8981-1AC7-0E5C-67E5DC80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78D2E-BAF0-E54E-FBB1-248C1BA9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1123-71FB-6151-6DE5-36DBB3C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DE79-624B-5012-5EE8-AB419ECB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90ACA-8FD1-E6D7-7E7C-1DF57A35B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F6D8-6D8F-7BC8-E217-B2282DA7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C5F3-AB6F-9A12-3530-41B691BB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997C-11EA-7722-6E1F-823E298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E94-2C7C-4B03-2EF9-D41D40AE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D4E20-1090-99E6-CF66-98147E430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77741-10C3-128B-F20A-54AB563FF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C9039-3584-3200-7280-F757CFB9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C54D-B75F-CE8D-3775-67BAC132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2B1AA-F593-9551-07F1-6314D657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5E74A-C41A-41F7-5EFA-D25DD4D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3BB3-90C7-B88B-E3DD-12A8EB31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4F96-2530-CEBE-D3F0-10741EC7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18AA-B1B1-1CEA-66F9-C0F19CD95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6CD6-F1F2-383A-6170-E4BC9DF3C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300" y="1367673"/>
            <a:ext cx="4593431" cy="2665509"/>
          </a:xfrm>
        </p:spPr>
        <p:txBody>
          <a:bodyPr>
            <a:normAutofit/>
          </a:bodyPr>
          <a:lstStyle/>
          <a:p>
            <a:pPr algn="r"/>
            <a:r>
              <a:rPr lang="en-US" sz="4900">
                <a:solidFill>
                  <a:schemeClr val="bg1"/>
                </a:solidFill>
              </a:rPr>
              <a:t>Object-Oriented Programming (OOP)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1526" y="4414180"/>
            <a:ext cx="4596206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Presentation by  ACHHUTA NAND JHA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F64D125F-C841-7651-E529-AE7F7B87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81" t="9091" r="9835" b="1"/>
          <a:stretch/>
        </p:blipFill>
        <p:spPr>
          <a:xfrm>
            <a:off x="626268" y="2969888"/>
            <a:ext cx="1997868" cy="149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OOP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Object-Oriented Programming (OOP) is a programming paradigm that uses objects and classes.</a:t>
            </a:r>
          </a:p>
          <a:p>
            <a:endParaRPr lang="en-US"/>
          </a:p>
          <a:p>
            <a:r>
              <a:rPr lang="en-US"/>
              <a:t>Key concepts:</a:t>
            </a:r>
          </a:p>
          <a:p>
            <a:r>
              <a:rPr lang="en-US"/>
              <a:t>- Classes and Objects</a:t>
            </a:r>
          </a:p>
          <a:p>
            <a:r>
              <a:rPr lang="en-US"/>
              <a:t>- Inheritance</a:t>
            </a:r>
          </a:p>
          <a:p>
            <a:r>
              <a:rPr lang="en-US"/>
              <a:t>- Polymorphism</a:t>
            </a:r>
          </a:p>
          <a:p>
            <a:r>
              <a:rPr lang="en-US"/>
              <a:t>- Encapsulation</a:t>
            </a:r>
          </a:p>
          <a:p>
            <a:r>
              <a:rPr lang="en-US"/>
              <a:t>- Abstraction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63CEBA7C-C287-A894-EF0E-ACE7B125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0" r="7398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</p:spPr>
        <p:txBody>
          <a:bodyPr>
            <a:normAutofit/>
          </a:bodyPr>
          <a:lstStyle/>
          <a:p>
            <a:pPr algn="ctr"/>
            <a:r>
              <a:rPr lang="en-US" sz="3100"/>
              <a:t>Classes and Objects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9" y="2547257"/>
            <a:ext cx="3343834" cy="3109740"/>
          </a:xfrm>
        </p:spPr>
        <p:txBody>
          <a:bodyPr anchor="ctr">
            <a:normAutofit/>
          </a:bodyPr>
          <a:lstStyle/>
          <a:p>
            <a:r>
              <a:rPr lang="en-US" sz="1200"/>
              <a:t>Class: A blueprint for creating objects (a particular data structure).</a:t>
            </a:r>
          </a:p>
          <a:p>
            <a:endParaRPr lang="en-US" sz="1200"/>
          </a:p>
          <a:p>
            <a:r>
              <a:rPr lang="en-US" sz="1200"/>
              <a:t>Object: An instance of a class.</a:t>
            </a:r>
          </a:p>
          <a:p>
            <a:endParaRPr lang="en-US" sz="1200"/>
          </a:p>
          <a:p>
            <a:r>
              <a:rPr lang="en-US" sz="1200"/>
              <a:t>Example:</a:t>
            </a:r>
          </a:p>
          <a:p>
            <a:r>
              <a:rPr lang="en-US" sz="1200"/>
              <a:t>class Dog:</a:t>
            </a:r>
          </a:p>
          <a:p>
            <a:r>
              <a:rPr lang="en-US" sz="1200"/>
              <a:t>    def __init__(self, name, age):</a:t>
            </a:r>
          </a:p>
          <a:p>
            <a:r>
              <a:rPr lang="en-US" sz="1200"/>
              <a:t>        self.name = name</a:t>
            </a:r>
          </a:p>
          <a:p>
            <a:r>
              <a:rPr lang="en-US" sz="1200"/>
              <a:t>        self.age = age</a:t>
            </a:r>
          </a:p>
          <a:p>
            <a:endParaRPr lang="en-US" sz="1200"/>
          </a:p>
          <a:p>
            <a:r>
              <a:rPr lang="en-US" sz="1200"/>
              <a:t>my_dog = Dog('Buddy', 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B8572CC5-EA43-3F0A-819F-DFA1E128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12" r="2" b="2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01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901" y="2718054"/>
            <a:ext cx="2579179" cy="3207258"/>
          </a:xfrm>
        </p:spPr>
        <p:txBody>
          <a:bodyPr anchor="t"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Inheritance: The mechanism of basing a class on another class.</a:t>
            </a:r>
          </a:p>
          <a:p>
            <a:endParaRPr lang="en-US" sz="1300">
              <a:solidFill>
                <a:schemeClr val="bg1"/>
              </a:solidFill>
            </a:endParaRPr>
          </a:p>
          <a:p>
            <a:r>
              <a:rPr lang="en-US" sz="1300">
                <a:solidFill>
                  <a:schemeClr val="bg1"/>
                </a:solidFill>
              </a:rPr>
              <a:t>Example:</a:t>
            </a:r>
          </a:p>
          <a:p>
            <a:r>
              <a:rPr lang="en-US" sz="1300">
                <a:solidFill>
                  <a:schemeClr val="bg1"/>
                </a:solidFill>
              </a:rPr>
              <a:t>class Animal:</a:t>
            </a:r>
          </a:p>
          <a:p>
            <a:r>
              <a:rPr lang="en-US" sz="1300">
                <a:solidFill>
                  <a:schemeClr val="bg1"/>
                </a:solidFill>
              </a:rPr>
              <a:t>    def __init__(self, name):</a:t>
            </a:r>
          </a:p>
          <a:p>
            <a:r>
              <a:rPr lang="en-US" sz="1300">
                <a:solidFill>
                  <a:schemeClr val="bg1"/>
                </a:solidFill>
              </a:rPr>
              <a:t>        self.name = name</a:t>
            </a:r>
          </a:p>
          <a:p>
            <a:endParaRPr lang="en-US" sz="1300">
              <a:solidFill>
                <a:schemeClr val="bg1"/>
              </a:solidFill>
            </a:endParaRPr>
          </a:p>
          <a:p>
            <a:r>
              <a:rPr lang="en-US" sz="1300">
                <a:solidFill>
                  <a:schemeClr val="bg1"/>
                </a:solidFill>
              </a:rPr>
              <a:t>class Dog(Animal):</a:t>
            </a:r>
          </a:p>
          <a:p>
            <a:r>
              <a:rPr lang="en-US" sz="1300">
                <a:solidFill>
                  <a:schemeClr val="bg1"/>
                </a:solidFill>
              </a:rPr>
              <a:t>    def bark(self):</a:t>
            </a:r>
          </a:p>
          <a:p>
            <a:r>
              <a:rPr lang="en-US" sz="1300">
                <a:solidFill>
                  <a:schemeClr val="bg1"/>
                </a:solidFill>
              </a:rPr>
              <a:t>        print('Woof!')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s of different breeds of dogs">
            <a:extLst>
              <a:ext uri="{FF2B5EF4-FFF2-40B4-BE49-F238E27FC236}">
                <a16:creationId xmlns:a16="http://schemas.microsoft.com/office/drawing/2014/main" id="{962738C0-04A1-4F06-7D91-574D80EF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57" t="4808" r="13942" b="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01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901" y="2718054"/>
            <a:ext cx="2579179" cy="3207258"/>
          </a:xfrm>
        </p:spPr>
        <p:txBody>
          <a:bodyPr anchor="t">
            <a:norm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Polymorphism: The ability to take many forms.</a:t>
            </a:r>
          </a:p>
          <a:p>
            <a:endParaRPr lang="en-US" sz="800">
              <a:solidFill>
                <a:schemeClr val="bg1"/>
              </a:solidFill>
            </a:endParaRPr>
          </a:p>
          <a:p>
            <a:r>
              <a:rPr lang="en-US" sz="800">
                <a:solidFill>
                  <a:schemeClr val="bg1"/>
                </a:solidFill>
              </a:rPr>
              <a:t>Example:</a:t>
            </a:r>
          </a:p>
          <a:p>
            <a:r>
              <a:rPr lang="en-US" sz="800">
                <a:solidFill>
                  <a:schemeClr val="bg1"/>
                </a:solidFill>
              </a:rPr>
              <a:t>class Bird:</a:t>
            </a:r>
          </a:p>
          <a:p>
            <a:r>
              <a:rPr lang="en-US" sz="800">
                <a:solidFill>
                  <a:schemeClr val="bg1"/>
                </a:solidFill>
              </a:rPr>
              <a:t>    def sound(self):</a:t>
            </a:r>
          </a:p>
          <a:p>
            <a:r>
              <a:rPr lang="en-US" sz="800">
                <a:solidFill>
                  <a:schemeClr val="bg1"/>
                </a:solidFill>
              </a:rPr>
              <a:t>        print('Chirp')</a:t>
            </a:r>
          </a:p>
          <a:p>
            <a:endParaRPr lang="en-US" sz="800">
              <a:solidFill>
                <a:schemeClr val="bg1"/>
              </a:solidFill>
            </a:endParaRPr>
          </a:p>
          <a:p>
            <a:r>
              <a:rPr lang="en-US" sz="800">
                <a:solidFill>
                  <a:schemeClr val="bg1"/>
                </a:solidFill>
              </a:rPr>
              <a:t>class Dog:</a:t>
            </a:r>
          </a:p>
          <a:p>
            <a:r>
              <a:rPr lang="en-US" sz="800">
                <a:solidFill>
                  <a:schemeClr val="bg1"/>
                </a:solidFill>
              </a:rPr>
              <a:t>    def sound(self):</a:t>
            </a:r>
          </a:p>
          <a:p>
            <a:r>
              <a:rPr lang="en-US" sz="800">
                <a:solidFill>
                  <a:schemeClr val="bg1"/>
                </a:solidFill>
              </a:rPr>
              <a:t>        print('Bark')</a:t>
            </a:r>
          </a:p>
          <a:p>
            <a:endParaRPr lang="en-US" sz="800">
              <a:solidFill>
                <a:schemeClr val="bg1"/>
              </a:solidFill>
            </a:endParaRPr>
          </a:p>
          <a:p>
            <a:r>
              <a:rPr lang="en-US" sz="800">
                <a:solidFill>
                  <a:schemeClr val="bg1"/>
                </a:solidFill>
              </a:rPr>
              <a:t>animals = [Bird(), Dog()]</a:t>
            </a:r>
          </a:p>
          <a:p>
            <a:r>
              <a:rPr lang="en-US" sz="800">
                <a:solidFill>
                  <a:schemeClr val="bg1"/>
                </a:solidFill>
              </a:rPr>
              <a:t>for animal in animals:</a:t>
            </a:r>
          </a:p>
          <a:p>
            <a:r>
              <a:rPr lang="en-US" sz="800">
                <a:solidFill>
                  <a:schemeClr val="bg1"/>
                </a:solidFill>
              </a:rPr>
              <a:t>    animal.sound()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9DF9-CD1F-11A0-C1F6-0EB167B3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</p:spPr>
        <p:txBody>
          <a:bodyPr>
            <a:normAutofit/>
          </a:bodyPr>
          <a:lstStyle/>
          <a:p>
            <a:pPr algn="ctr"/>
            <a:r>
              <a:rPr lang="en-US" sz="3100"/>
              <a:t>Encapsulation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9" y="2547257"/>
            <a:ext cx="3343834" cy="3109740"/>
          </a:xfrm>
        </p:spPr>
        <p:txBody>
          <a:bodyPr anchor="ctr">
            <a:normAutofit/>
          </a:bodyPr>
          <a:lstStyle/>
          <a:p>
            <a:r>
              <a:rPr lang="en-US" sz="900"/>
              <a:t>Encapsulation: The bundling of data with the methods that operate on that data.</a:t>
            </a:r>
          </a:p>
          <a:p>
            <a:endParaRPr lang="en-US" sz="900"/>
          </a:p>
          <a:p>
            <a:r>
              <a:rPr lang="en-US" sz="900"/>
              <a:t>Example:</a:t>
            </a:r>
          </a:p>
          <a:p>
            <a:r>
              <a:rPr lang="en-US" sz="900"/>
              <a:t>class Car:</a:t>
            </a:r>
          </a:p>
          <a:p>
            <a:r>
              <a:rPr lang="en-US" sz="900"/>
              <a:t>    def __init__(self):</a:t>
            </a:r>
          </a:p>
          <a:p>
            <a:r>
              <a:rPr lang="en-US" sz="900"/>
              <a:t>        self.__speed = 0</a:t>
            </a:r>
          </a:p>
          <a:p>
            <a:endParaRPr lang="en-US" sz="900"/>
          </a:p>
          <a:p>
            <a:r>
              <a:rPr lang="en-US" sz="900"/>
              <a:t>    def set_speed(self, speed):</a:t>
            </a:r>
          </a:p>
          <a:p>
            <a:r>
              <a:rPr lang="en-US" sz="900"/>
              <a:t>        self.__speed = speed</a:t>
            </a:r>
          </a:p>
          <a:p>
            <a:endParaRPr lang="en-US" sz="900"/>
          </a:p>
          <a:p>
            <a:r>
              <a:rPr lang="en-US" sz="900"/>
              <a:t>    def get_speed(self):</a:t>
            </a:r>
          </a:p>
          <a:p>
            <a:r>
              <a:rPr lang="en-US" sz="900"/>
              <a:t>        return self.__speed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57094-1E8F-6E27-3128-0A66E595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00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</p:spPr>
        <p:txBody>
          <a:bodyPr>
            <a:normAutofit/>
          </a:bodyPr>
          <a:lstStyle/>
          <a:p>
            <a:pPr algn="ctr"/>
            <a:r>
              <a:rPr lang="en-US" sz="3100"/>
              <a:t>Abstraction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9" y="2547257"/>
            <a:ext cx="3343834" cy="3109740"/>
          </a:xfrm>
        </p:spPr>
        <p:txBody>
          <a:bodyPr anchor="ctr">
            <a:normAutofit/>
          </a:bodyPr>
          <a:lstStyle/>
          <a:p>
            <a:r>
              <a:rPr lang="en-US" sz="1400"/>
              <a:t>Abstraction: Hiding the complex implementation details and showing only the necessary features.</a:t>
            </a:r>
          </a:p>
          <a:p>
            <a:endParaRPr lang="en-US" sz="1400"/>
          </a:p>
          <a:p>
            <a:r>
              <a:rPr lang="en-US" sz="1400"/>
              <a:t>Example:</a:t>
            </a:r>
          </a:p>
          <a:p>
            <a:r>
              <a:rPr lang="en-US" sz="1400"/>
              <a:t>class Computer:</a:t>
            </a:r>
          </a:p>
          <a:p>
            <a:r>
              <a:rPr lang="en-US" sz="1400"/>
              <a:t>    def start(self):</a:t>
            </a:r>
          </a:p>
          <a:p>
            <a:r>
              <a:rPr lang="en-US" sz="1400"/>
              <a:t>        self.__power_on()</a:t>
            </a:r>
          </a:p>
          <a:p>
            <a:endParaRPr lang="en-US" sz="1400"/>
          </a:p>
          <a:p>
            <a:r>
              <a:rPr lang="en-US" sz="1400"/>
              <a:t>    def __power_on(self):</a:t>
            </a:r>
          </a:p>
          <a:p>
            <a:r>
              <a:rPr lang="en-US" sz="1400"/>
              <a:t>        print('Powering on...')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5A32-92F4-7C7E-DC85-73EADC0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1367673"/>
            <a:ext cx="459343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6300" kern="120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  <a:endParaRPr lang="en-US" sz="6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1E7367-7325-CC77-146A-A4B6D6EEF8AC}"/>
              </a:ext>
            </a:extLst>
          </p:cNvPr>
          <p:cNvSpPr txBox="1">
            <a:spLocks/>
          </p:cNvSpPr>
          <p:nvPr/>
        </p:nvSpPr>
        <p:spPr bwMode="gray">
          <a:xfrm>
            <a:off x="3921526" y="4414180"/>
            <a:ext cx="4596206" cy="884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defTabSz="914400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400" kern="1200">
                <a:latin typeface="+mn-lt"/>
                <a:ea typeface="+mn-ea"/>
                <a:cs typeface="+mn-cs"/>
              </a:rPr>
              <a:t>Thank you for your attention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26" name="Graphic 25" descr="Smiling Face with No Fill">
            <a:extLst>
              <a:ext uri="{FF2B5EF4-FFF2-40B4-BE49-F238E27FC236}">
                <a16:creationId xmlns:a16="http://schemas.microsoft.com/office/drawing/2014/main" id="{509E6F6A-8681-3A2E-53EB-DF30CF1FB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268" y="2720154"/>
            <a:ext cx="1997868" cy="19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8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331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Object-Oriented Programming (OOP) in Python</vt:lpstr>
      <vt:lpstr>Introduction to OOP</vt:lpstr>
      <vt:lpstr>Classes and Objects</vt:lpstr>
      <vt:lpstr>Inheritance</vt:lpstr>
      <vt:lpstr>Polymorphism</vt:lpstr>
      <vt:lpstr>Encapsulation</vt:lpstr>
      <vt:lpstr>Abstraction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Achhuta Nand Jha</dc:creator>
  <cp:keywords/>
  <dc:description>generated using python-pptx</dc:description>
  <cp:lastModifiedBy>Achhuta Nand Jha</cp:lastModifiedBy>
  <cp:revision>2</cp:revision>
  <dcterms:created xsi:type="dcterms:W3CDTF">2013-01-27T09:14:16Z</dcterms:created>
  <dcterms:modified xsi:type="dcterms:W3CDTF">2024-07-21T04:17:54Z</dcterms:modified>
  <cp:category/>
</cp:coreProperties>
</file>