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0" r:id="rId1"/>
  </p:sldMasterIdLst>
  <p:sldIdLst>
    <p:sldId id="256" r:id="rId2"/>
    <p:sldId id="272" r:id="rId3"/>
    <p:sldId id="274" r:id="rId4"/>
    <p:sldId id="275" r:id="rId5"/>
    <p:sldId id="276" r:id="rId6"/>
    <p:sldId id="277" r:id="rId7"/>
    <p:sldId id="278" r:id="rId8"/>
    <p:sldId id="279" r:id="rId9"/>
    <p:sldId id="283" r:id="rId10"/>
    <p:sldId id="287" r:id="rId11"/>
    <p:sldId id="288" r:id="rId12"/>
    <p:sldId id="284" r:id="rId13"/>
    <p:sldId id="286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B8D80-247F-45C5-9F25-0D147624C674}" v="132" dt="2024-07-25T06:01:3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huta Nand Jha" userId="6cd084eac6dd7f99" providerId="LiveId" clId="{98AB8D80-247F-45C5-9F25-0D147624C674}"/>
    <pc:docChg chg="undo redo custSel addSld delSld modSld sldOrd">
      <pc:chgData name="Achhuta Nand Jha" userId="6cd084eac6dd7f99" providerId="LiveId" clId="{98AB8D80-247F-45C5-9F25-0D147624C674}" dt="2024-07-25T06:02:00.148" v="604" actId="13926"/>
      <pc:docMkLst>
        <pc:docMk/>
      </pc:docMkLst>
      <pc:sldChg chg="addSp delSp modSp mod setBg addAnim delAnim delDesignElem">
        <pc:chgData name="Achhuta Nand Jha" userId="6cd084eac6dd7f99" providerId="LiveId" clId="{98AB8D80-247F-45C5-9F25-0D147624C674}" dt="2024-07-25T06:02:00.148" v="604" actId="13926"/>
        <pc:sldMkLst>
          <pc:docMk/>
          <pc:sldMk cId="2682989683" sldId="256"/>
        </pc:sldMkLst>
        <pc:spChg chg="mod">
          <ac:chgData name="Achhuta Nand Jha" userId="6cd084eac6dd7f99" providerId="LiveId" clId="{98AB8D80-247F-45C5-9F25-0D147624C674}" dt="2024-07-25T05:24:35.725" v="440" actId="26606"/>
          <ac:spMkLst>
            <pc:docMk/>
            <pc:sldMk cId="2682989683" sldId="256"/>
            <ac:spMk id="2" creationId="{9A4707E7-7BC2-CAE6-42E9-CE3E984FAE55}"/>
          </ac:spMkLst>
        </pc:spChg>
        <pc:spChg chg="mod ord">
          <ac:chgData name="Achhuta Nand Jha" userId="6cd084eac6dd7f99" providerId="LiveId" clId="{98AB8D80-247F-45C5-9F25-0D147624C674}" dt="2024-07-25T05:24:35.725" v="440" actId="26606"/>
          <ac:spMkLst>
            <pc:docMk/>
            <pc:sldMk cId="2682989683" sldId="256"/>
            <ac:spMk id="3" creationId="{83897B35-7F00-A80F-968C-97C14C962CC7}"/>
          </ac:spMkLst>
        </pc:spChg>
        <pc:spChg chg="mod">
          <ac:chgData name="Achhuta Nand Jha" userId="6cd084eac6dd7f99" providerId="LiveId" clId="{98AB8D80-247F-45C5-9F25-0D147624C674}" dt="2024-07-25T05:33:54.988" v="592" actId="20577"/>
          <ac:spMkLst>
            <pc:docMk/>
            <pc:sldMk cId="2682989683" sldId="256"/>
            <ac:spMk id="5" creationId="{68A087E3-8ED5-697E-FEE2-1773E30A2ABB}"/>
          </ac:spMkLst>
        </pc:spChg>
        <pc:spChg chg="add mod">
          <ac:chgData name="Achhuta Nand Jha" userId="6cd084eac6dd7f99" providerId="LiveId" clId="{98AB8D80-247F-45C5-9F25-0D147624C674}" dt="2024-07-25T05:37:06.013" v="598" actId="1076"/>
          <ac:spMkLst>
            <pc:docMk/>
            <pc:sldMk cId="2682989683" sldId="256"/>
            <ac:spMk id="6" creationId="{28AEE20A-DD01-0FDA-E6BA-94A94B80C7FD}"/>
          </ac:spMkLst>
        </pc:spChg>
        <pc:spChg chg="add del">
          <ac:chgData name="Achhuta Nand Jha" userId="6cd084eac6dd7f99" providerId="LiveId" clId="{98AB8D80-247F-45C5-9F25-0D147624C674}" dt="2024-07-25T05:12:38.853" v="184" actId="26606"/>
          <ac:spMkLst>
            <pc:docMk/>
            <pc:sldMk cId="2682989683" sldId="256"/>
            <ac:spMk id="7" creationId="{CB47E54D-C502-461E-8397-6E20A71603A1}"/>
          </ac:spMkLst>
        </pc:spChg>
        <pc:spChg chg="add del">
          <ac:chgData name="Achhuta Nand Jha" userId="6cd084eac6dd7f99" providerId="LiveId" clId="{98AB8D80-247F-45C5-9F25-0D147624C674}" dt="2024-07-25T05:12:38.853" v="184" actId="26606"/>
          <ac:spMkLst>
            <pc:docMk/>
            <pc:sldMk cId="2682989683" sldId="256"/>
            <ac:spMk id="8" creationId="{5A816EEA-C74C-4297-9F06-02600C12AD4A}"/>
          </ac:spMkLst>
        </pc:spChg>
        <pc:spChg chg="add del">
          <ac:chgData name="Achhuta Nand Jha" userId="6cd084eac6dd7f99" providerId="LiveId" clId="{98AB8D80-247F-45C5-9F25-0D147624C674}" dt="2024-07-25T05:17:03.103" v="271"/>
          <ac:spMkLst>
            <pc:docMk/>
            <pc:sldMk cId="2682989683" sldId="256"/>
            <ac:spMk id="9" creationId="{9F7D788E-2C1B-4EF4-8719-12613771FF98}"/>
          </ac:spMkLst>
        </pc:spChg>
        <pc:spChg chg="add del">
          <ac:chgData name="Achhuta Nand Jha" userId="6cd084eac6dd7f99" providerId="LiveId" clId="{98AB8D80-247F-45C5-9F25-0D147624C674}" dt="2024-07-25T05:05:23.202" v="78" actId="26606"/>
          <ac:spMkLst>
            <pc:docMk/>
            <pc:sldMk cId="2682989683" sldId="256"/>
            <ac:spMk id="10" creationId="{4C608BEB-860E-4094-8511-78603564A75E}"/>
          </ac:spMkLst>
        </pc:spChg>
        <pc:spChg chg="add del">
          <ac:chgData name="Achhuta Nand Jha" userId="6cd084eac6dd7f99" providerId="LiveId" clId="{98AB8D80-247F-45C5-9F25-0D147624C674}" dt="2024-07-25T05:17:03.103" v="271"/>
          <ac:spMkLst>
            <pc:docMk/>
            <pc:sldMk cId="2682989683" sldId="256"/>
            <ac:spMk id="11" creationId="{7C54E824-C0F4-480B-BC88-689F50C45FBD}"/>
          </ac:spMkLst>
        </pc:spChg>
        <pc:spChg chg="add del">
          <ac:chgData name="Achhuta Nand Jha" userId="6cd084eac6dd7f99" providerId="LiveId" clId="{98AB8D80-247F-45C5-9F25-0D147624C674}" dt="2024-07-25T05:17:03.103" v="271"/>
          <ac:spMkLst>
            <pc:docMk/>
            <pc:sldMk cId="2682989683" sldId="256"/>
            <ac:spMk id="13" creationId="{58DEA6A1-FC5C-4E6E-BBBF-7E472949B394}"/>
          </ac:spMkLst>
        </pc:spChg>
        <pc:spChg chg="add del">
          <ac:chgData name="Achhuta Nand Jha" userId="6cd084eac6dd7f99" providerId="LiveId" clId="{98AB8D80-247F-45C5-9F25-0D147624C674}" dt="2024-07-25T05:05:28.215" v="80" actId="26606"/>
          <ac:spMkLst>
            <pc:docMk/>
            <pc:sldMk cId="2682989683" sldId="256"/>
            <ac:spMk id="14" creationId="{1E214AA7-F028-4A0D-8698-61AEC754D1BC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2682989683" sldId="256"/>
            <ac:spMk id="16" creationId="{96AAAC3B-1954-46B7-BBAC-27DFF5B5295F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2682989683" sldId="256"/>
            <ac:spMk id="17" creationId="{9F7D788E-2C1B-4EF4-8719-12613771FF98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2682989683" sldId="256"/>
            <ac:spMk id="18" creationId="{A5AD6500-BB62-4AAC-9D2F-C10DDC90CBB1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2682989683" sldId="256"/>
            <ac:spMk id="19" creationId="{7C54E824-C0F4-480B-BC88-689F50C45FBD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2682989683" sldId="256"/>
            <ac:spMk id="20" creationId="{58DEA6A1-FC5C-4E6E-BBBF-7E472949B394}"/>
          </ac:spMkLst>
        </pc:spChg>
        <pc:spChg chg="add del">
          <ac:chgData name="Achhuta Nand Jha" userId="6cd084eac6dd7f99" providerId="LiveId" clId="{98AB8D80-247F-45C5-9F25-0D147624C674}" dt="2024-07-25T05:17:03.103" v="271"/>
          <ac:spMkLst>
            <pc:docMk/>
            <pc:sldMk cId="2682989683" sldId="256"/>
            <ac:spMk id="21" creationId="{96AAAC3B-1954-46B7-BBAC-27DFF5B5295F}"/>
          </ac:spMkLst>
        </pc:spChg>
        <pc:spChg chg="add del">
          <ac:chgData name="Achhuta Nand Jha" userId="6cd084eac6dd7f99" providerId="LiveId" clId="{98AB8D80-247F-45C5-9F25-0D147624C674}" dt="2024-07-25T05:17:03.103" v="271"/>
          <ac:spMkLst>
            <pc:docMk/>
            <pc:sldMk cId="2682989683" sldId="256"/>
            <ac:spMk id="22" creationId="{A5AD6500-BB62-4AAC-9D2F-C10DDC90CBB1}"/>
          </ac:spMkLst>
        </pc:spChg>
        <pc:spChg chg="add del">
          <ac:chgData name="Achhuta Nand Jha" userId="6cd084eac6dd7f99" providerId="LiveId" clId="{98AB8D80-247F-45C5-9F25-0D147624C674}" dt="2024-07-25T05:17:36.495" v="274"/>
          <ac:spMkLst>
            <pc:docMk/>
            <pc:sldMk cId="2682989683" sldId="256"/>
            <ac:spMk id="23" creationId="{9F7D788E-2C1B-4EF4-8719-12613771FF98}"/>
          </ac:spMkLst>
        </pc:spChg>
        <pc:spChg chg="add del">
          <ac:chgData name="Achhuta Nand Jha" userId="6cd084eac6dd7f99" providerId="LiveId" clId="{98AB8D80-247F-45C5-9F25-0D147624C674}" dt="2024-07-25T05:17:36.495" v="274"/>
          <ac:spMkLst>
            <pc:docMk/>
            <pc:sldMk cId="2682989683" sldId="256"/>
            <ac:spMk id="24" creationId="{7C54E824-C0F4-480B-BC88-689F50C45FBD}"/>
          </ac:spMkLst>
        </pc:spChg>
        <pc:spChg chg="add del">
          <ac:chgData name="Achhuta Nand Jha" userId="6cd084eac6dd7f99" providerId="LiveId" clId="{98AB8D80-247F-45C5-9F25-0D147624C674}" dt="2024-07-25T05:17:36.495" v="274"/>
          <ac:spMkLst>
            <pc:docMk/>
            <pc:sldMk cId="2682989683" sldId="256"/>
            <ac:spMk id="25" creationId="{58DEA6A1-FC5C-4E6E-BBBF-7E472949B394}"/>
          </ac:spMkLst>
        </pc:spChg>
        <pc:spChg chg="add del">
          <ac:chgData name="Achhuta Nand Jha" userId="6cd084eac6dd7f99" providerId="LiveId" clId="{98AB8D80-247F-45C5-9F25-0D147624C674}" dt="2024-07-25T05:17:36.495" v="274"/>
          <ac:spMkLst>
            <pc:docMk/>
            <pc:sldMk cId="2682989683" sldId="256"/>
            <ac:spMk id="26" creationId="{96AAAC3B-1954-46B7-BBAC-27DFF5B5295F}"/>
          </ac:spMkLst>
        </pc:spChg>
        <pc:spChg chg="add del">
          <ac:chgData name="Achhuta Nand Jha" userId="6cd084eac6dd7f99" providerId="LiveId" clId="{98AB8D80-247F-45C5-9F25-0D147624C674}" dt="2024-07-25T05:17:36.495" v="274"/>
          <ac:spMkLst>
            <pc:docMk/>
            <pc:sldMk cId="2682989683" sldId="256"/>
            <ac:spMk id="28" creationId="{A5AD6500-BB62-4AAC-9D2F-C10DDC90CBB1}"/>
          </ac:spMkLst>
        </pc:spChg>
        <pc:spChg chg="add del">
          <ac:chgData name="Achhuta Nand Jha" userId="6cd084eac6dd7f99" providerId="LiveId" clId="{98AB8D80-247F-45C5-9F25-0D147624C674}" dt="2024-07-25T05:21:52.845" v="417"/>
          <ac:spMkLst>
            <pc:docMk/>
            <pc:sldMk cId="2682989683" sldId="256"/>
            <ac:spMk id="29" creationId="{7E475056-B0EB-44BE-8568-61ABEFB2E99D}"/>
          </ac:spMkLst>
        </pc:spChg>
        <pc:spChg chg="add del">
          <ac:chgData name="Achhuta Nand Jha" userId="6cd084eac6dd7f99" providerId="LiveId" clId="{98AB8D80-247F-45C5-9F25-0D147624C674}" dt="2024-07-25T05:21:52.845" v="417"/>
          <ac:spMkLst>
            <pc:docMk/>
            <pc:sldMk cId="2682989683" sldId="256"/>
            <ac:spMk id="31" creationId="{E82ABBDC-7A44-4AE8-A04F-B5495481B9F2}"/>
          </ac:spMkLst>
        </pc:spChg>
        <pc:spChg chg="add del">
          <ac:chgData name="Achhuta Nand Jha" userId="6cd084eac6dd7f99" providerId="LiveId" clId="{98AB8D80-247F-45C5-9F25-0D147624C674}" dt="2024-07-25T05:19:21.636" v="356" actId="26606"/>
          <ac:spMkLst>
            <pc:docMk/>
            <pc:sldMk cId="2682989683" sldId="256"/>
            <ac:spMk id="33" creationId="{57A867A2-A004-46D1-8DB6-C6FF1A2CA60E}"/>
          </ac:spMkLst>
        </pc:spChg>
        <pc:spChg chg="add del">
          <ac:chgData name="Achhuta Nand Jha" userId="6cd084eac6dd7f99" providerId="LiveId" clId="{98AB8D80-247F-45C5-9F25-0D147624C674}" dt="2024-07-25T05:20:50.090" v="396" actId="26606"/>
          <ac:spMkLst>
            <pc:docMk/>
            <pc:sldMk cId="2682989683" sldId="256"/>
            <ac:spMk id="36" creationId="{159CEA3D-8DA9-4892-B0A1-3DBEA5334886}"/>
          </ac:spMkLst>
        </pc:spChg>
        <pc:spChg chg="add del">
          <ac:chgData name="Achhuta Nand Jha" userId="6cd084eac6dd7f99" providerId="LiveId" clId="{98AB8D80-247F-45C5-9F25-0D147624C674}" dt="2024-07-25T05:21:35.845" v="413" actId="26606"/>
          <ac:spMkLst>
            <pc:docMk/>
            <pc:sldMk cId="2682989683" sldId="256"/>
            <ac:spMk id="41" creationId="{249F4DCB-E8D2-41E7-BE8C-2A3B3EF0D2BB}"/>
          </ac:spMkLst>
        </pc:spChg>
        <pc:spChg chg="add del">
          <ac:chgData name="Achhuta Nand Jha" userId="6cd084eac6dd7f99" providerId="LiveId" clId="{98AB8D80-247F-45C5-9F25-0D147624C674}" dt="2024-07-25T05:32:56.146" v="556"/>
          <ac:spMkLst>
            <pc:docMk/>
            <pc:sldMk cId="2682989683" sldId="256"/>
            <ac:spMk id="44" creationId="{517003EE-7A8B-4E84-B178-60815053287A}"/>
          </ac:spMkLst>
        </pc:spChg>
        <pc:spChg chg="add del">
          <ac:chgData name="Achhuta Nand Jha" userId="6cd084eac6dd7f99" providerId="LiveId" clId="{98AB8D80-247F-45C5-9F25-0D147624C674}" dt="2024-07-25T05:32:56.146" v="556"/>
          <ac:spMkLst>
            <pc:docMk/>
            <pc:sldMk cId="2682989683" sldId="256"/>
            <ac:spMk id="45" creationId="{9C2D4D1E-EEC8-456A-B2FB-4CC3847CA1C0}"/>
          </ac:spMkLst>
        </pc:spChg>
        <pc:spChg chg="add mod">
          <ac:chgData name="Achhuta Nand Jha" userId="6cd084eac6dd7f99" providerId="LiveId" clId="{98AB8D80-247F-45C5-9F25-0D147624C674}" dt="2024-07-25T06:02:00.148" v="604" actId="13926"/>
          <ac:spMkLst>
            <pc:docMk/>
            <pc:sldMk cId="2682989683" sldId="256"/>
            <ac:spMk id="46" creationId="{8883F939-8D50-AB0D-0EE3-40A5BBA99976}"/>
          </ac:spMkLst>
        </pc:spChg>
        <pc:picChg chg="del">
          <ac:chgData name="Achhuta Nand Jha" userId="6cd084eac6dd7f99" providerId="LiveId" clId="{98AB8D80-247F-45C5-9F25-0D147624C674}" dt="2024-07-25T04:59:19.079" v="47" actId="21"/>
          <ac:picMkLst>
            <pc:docMk/>
            <pc:sldMk cId="2682989683" sldId="256"/>
            <ac:picMk id="27" creationId="{4CF1826F-5C35-3047-7372-D526B8DDFCF7}"/>
          </ac:picMkLst>
        </pc:picChg>
        <pc:picChg chg="add del">
          <ac:chgData name="Achhuta Nand Jha" userId="6cd084eac6dd7f99" providerId="LiveId" clId="{98AB8D80-247F-45C5-9F25-0D147624C674}" dt="2024-07-25T05:19:21.636" v="356" actId="26606"/>
          <ac:picMkLst>
            <pc:docMk/>
            <pc:sldMk cId="2682989683" sldId="256"/>
            <ac:picMk id="32" creationId="{EA7C3C4A-A684-65B7-AB9D-FBE27097BA74}"/>
          </ac:picMkLst>
        </pc:picChg>
        <pc:picChg chg="add del">
          <ac:chgData name="Achhuta Nand Jha" userId="6cd084eac6dd7f99" providerId="LiveId" clId="{98AB8D80-247F-45C5-9F25-0D147624C674}" dt="2024-07-25T05:20:50.090" v="396" actId="26606"/>
          <ac:picMkLst>
            <pc:docMk/>
            <pc:sldMk cId="2682989683" sldId="256"/>
            <ac:picMk id="34" creationId="{C8E75795-1632-0516-F6E1-2ACD9E954572}"/>
          </ac:picMkLst>
        </pc:picChg>
        <pc:picChg chg="add del">
          <ac:chgData name="Achhuta Nand Jha" userId="6cd084eac6dd7f99" providerId="LiveId" clId="{98AB8D80-247F-45C5-9F25-0D147624C674}" dt="2024-07-25T05:19:24.746" v="358" actId="26606"/>
          <ac:picMkLst>
            <pc:docMk/>
            <pc:sldMk cId="2682989683" sldId="256"/>
            <ac:picMk id="35" creationId="{C239CFC7-F9CF-EAEE-82F8-16661B5E4926}"/>
          </ac:picMkLst>
        </pc:picChg>
        <pc:picChg chg="add del">
          <ac:chgData name="Achhuta Nand Jha" userId="6cd084eac6dd7f99" providerId="LiveId" clId="{98AB8D80-247F-45C5-9F25-0D147624C674}" dt="2024-07-25T05:19:29.027" v="361" actId="26606"/>
          <ac:picMkLst>
            <pc:docMk/>
            <pc:sldMk cId="2682989683" sldId="256"/>
            <ac:picMk id="37" creationId="{EF456225-A121-4D88-77A4-1BDC093BF75A}"/>
          </ac:picMkLst>
        </pc:picChg>
        <pc:picChg chg="add del">
          <ac:chgData name="Achhuta Nand Jha" userId="6cd084eac6dd7f99" providerId="LiveId" clId="{98AB8D80-247F-45C5-9F25-0D147624C674}" dt="2024-07-25T05:20:58.346" v="399" actId="26606"/>
          <ac:picMkLst>
            <pc:docMk/>
            <pc:sldMk cId="2682989683" sldId="256"/>
            <ac:picMk id="38" creationId="{755FEEF8-8DEF-0E8B-5DA1-C757A712E30E}"/>
          </ac:picMkLst>
        </pc:picChg>
        <pc:picChg chg="add del">
          <ac:chgData name="Achhuta Nand Jha" userId="6cd084eac6dd7f99" providerId="LiveId" clId="{98AB8D80-247F-45C5-9F25-0D147624C674}" dt="2024-07-25T05:22:52.920" v="423" actId="26606"/>
          <ac:picMkLst>
            <pc:docMk/>
            <pc:sldMk cId="2682989683" sldId="256"/>
            <ac:picMk id="39" creationId="{89DC3AA3-3F78-9BE0-D1C8-93ABAAC8D93D}"/>
          </ac:picMkLst>
        </pc:picChg>
        <pc:picChg chg="add del">
          <ac:chgData name="Achhuta Nand Jha" userId="6cd084eac6dd7f99" providerId="LiveId" clId="{98AB8D80-247F-45C5-9F25-0D147624C674}" dt="2024-07-25T05:21:35.845" v="413" actId="26606"/>
          <ac:picMkLst>
            <pc:docMk/>
            <pc:sldMk cId="2682989683" sldId="256"/>
            <ac:picMk id="40" creationId="{C7C4E9E0-FCD7-E76F-67A8-83B44014D92A}"/>
          </ac:picMkLst>
        </pc:picChg>
        <pc:picChg chg="add del">
          <ac:chgData name="Achhuta Nand Jha" userId="6cd084eac6dd7f99" providerId="LiveId" clId="{98AB8D80-247F-45C5-9F25-0D147624C674}" dt="2024-07-25T05:23:04.455" v="428" actId="26606"/>
          <ac:picMkLst>
            <pc:docMk/>
            <pc:sldMk cId="2682989683" sldId="256"/>
            <ac:picMk id="42" creationId="{89DC3AA3-3F78-9BE0-D1C8-93ABAAC8D93D}"/>
          </ac:picMkLst>
        </pc:picChg>
        <pc:picChg chg="add">
          <ac:chgData name="Achhuta Nand Jha" userId="6cd084eac6dd7f99" providerId="LiveId" clId="{98AB8D80-247F-45C5-9F25-0D147624C674}" dt="2024-07-25T05:24:35.725" v="440" actId="26606"/>
          <ac:picMkLst>
            <pc:docMk/>
            <pc:sldMk cId="2682989683" sldId="256"/>
            <ac:picMk id="43" creationId="{207E75A2-1119-740B-222F-0C59BCA834F1}"/>
          </ac:picMkLst>
        </pc:picChg>
        <pc:cxnChg chg="add del">
          <ac:chgData name="Achhuta Nand Jha" userId="6cd084eac6dd7f99" providerId="LiveId" clId="{98AB8D80-247F-45C5-9F25-0D147624C674}" dt="2024-07-25T05:05:23.202" v="78" actId="26606"/>
          <ac:cxnSpMkLst>
            <pc:docMk/>
            <pc:sldMk cId="2682989683" sldId="256"/>
            <ac:cxnSpMk id="12" creationId="{1F16A8D4-FE87-4604-88B2-394B5D1EB437}"/>
          </ac:cxnSpMkLst>
        </pc:cxnChg>
        <pc:cxnChg chg="add del">
          <ac:chgData name="Achhuta Nand Jha" userId="6cd084eac6dd7f99" providerId="LiveId" clId="{98AB8D80-247F-45C5-9F25-0D147624C674}" dt="2024-07-25T05:05:28.215" v="80" actId="26606"/>
          <ac:cxnSpMkLst>
            <pc:docMk/>
            <pc:sldMk cId="2682989683" sldId="256"/>
            <ac:cxnSpMk id="15" creationId="{D6206FDC-2777-4D7F-AF9C-73413DA664C9}"/>
          </ac:cxnSpMkLst>
        </pc:cxnChg>
        <pc:cxnChg chg="add del">
          <ac:chgData name="Achhuta Nand Jha" userId="6cd084eac6dd7f99" providerId="LiveId" clId="{98AB8D80-247F-45C5-9F25-0D147624C674}" dt="2024-07-25T05:21:52.845" v="417"/>
          <ac:cxnSpMkLst>
            <pc:docMk/>
            <pc:sldMk cId="2682989683" sldId="256"/>
            <ac:cxnSpMk id="30" creationId="{F2C8E2EC-73A4-48C2-B4D7-D7726BD908EE}"/>
          </ac:cxnSpMkLst>
        </pc:cxnChg>
      </pc:sldChg>
      <pc:sldChg chg="addSp delSp modSp add del mod setBg addAnim delAnim setClrOvrMap delDesignElem">
        <pc:chgData name="Achhuta Nand Jha" userId="6cd084eac6dd7f99" providerId="LiveId" clId="{98AB8D80-247F-45C5-9F25-0D147624C674}" dt="2024-07-25T05:32:56.146" v="556"/>
        <pc:sldMkLst>
          <pc:docMk/>
          <pc:sldMk cId="9743759" sldId="272"/>
        </pc:sldMkLst>
        <pc:spChg chg="mod">
          <ac:chgData name="Achhuta Nand Jha" userId="6cd084eac6dd7f99" providerId="LiveId" clId="{98AB8D80-247F-45C5-9F25-0D147624C674}" dt="2024-07-25T05:24:51.524" v="443" actId="26606"/>
          <ac:spMkLst>
            <pc:docMk/>
            <pc:sldMk cId="9743759" sldId="272"/>
            <ac:spMk id="2" creationId="{9A4707E7-7BC2-CAE6-42E9-CE3E984FAE55}"/>
          </ac:spMkLst>
        </pc:spChg>
        <pc:spChg chg="mod">
          <ac:chgData name="Achhuta Nand Jha" userId="6cd084eac6dd7f99" providerId="LiveId" clId="{98AB8D80-247F-45C5-9F25-0D147624C674}" dt="2024-07-25T05:24:51.524" v="443" actId="26606"/>
          <ac:spMkLst>
            <pc:docMk/>
            <pc:sldMk cId="9743759" sldId="272"/>
            <ac:spMk id="3" creationId="{83897B35-7F00-A80F-968C-97C14C962CC7}"/>
          </ac:spMkLst>
        </pc:spChg>
        <pc:spChg chg="add del">
          <ac:chgData name="Achhuta Nand Jha" userId="6cd084eac6dd7f99" providerId="LiveId" clId="{98AB8D80-247F-45C5-9F25-0D147624C674}" dt="2024-07-25T05:32:56.146" v="556"/>
          <ac:spMkLst>
            <pc:docMk/>
            <pc:sldMk cId="9743759" sldId="272"/>
            <ac:spMk id="5" creationId="{70068059-9097-4F05-BA38-CDD7DBF77372}"/>
          </ac:spMkLst>
        </pc:spChg>
        <pc:spChg chg="add del">
          <ac:chgData name="Achhuta Nand Jha" userId="6cd084eac6dd7f99" providerId="LiveId" clId="{98AB8D80-247F-45C5-9F25-0D147624C674}" dt="2024-07-25T05:32:56.146" v="556"/>
          <ac:spMkLst>
            <pc:docMk/>
            <pc:sldMk cId="9743759" sldId="272"/>
            <ac:spMk id="10" creationId="{E164A015-EDB3-4688-8B77-9255305411E1}"/>
          </ac:spMkLst>
        </pc:spChg>
        <pc:spChg chg="add del">
          <ac:chgData name="Achhuta Nand Jha" userId="6cd084eac6dd7f99" providerId="LiveId" clId="{98AB8D80-247F-45C5-9F25-0D147624C674}" dt="2024-07-25T05:12:22.766" v="181" actId="26606"/>
          <ac:spMkLst>
            <pc:docMk/>
            <pc:sldMk cId="9743759" sldId="272"/>
            <ac:spMk id="29" creationId="{FC23C8D4-BD3D-4473-B3D0-89011586BE82}"/>
          </ac:spMkLst>
        </pc:spChg>
        <pc:spChg chg="add del">
          <ac:chgData name="Achhuta Nand Jha" userId="6cd084eac6dd7f99" providerId="LiveId" clId="{98AB8D80-247F-45C5-9F25-0D147624C674}" dt="2024-07-25T05:14:35.729" v="244" actId="26606"/>
          <ac:spMkLst>
            <pc:docMk/>
            <pc:sldMk cId="9743759" sldId="272"/>
            <ac:spMk id="30" creationId="{256A7F27-5B86-4914-90A3-E04479F8E6C8}"/>
          </ac:spMkLst>
        </pc:spChg>
        <pc:spChg chg="add del">
          <ac:chgData name="Achhuta Nand Jha" userId="6cd084eac6dd7f99" providerId="LiveId" clId="{98AB8D80-247F-45C5-9F25-0D147624C674}" dt="2024-07-25T05:12:39.355" v="185" actId="26606"/>
          <ac:spMkLst>
            <pc:docMk/>
            <pc:sldMk cId="9743759" sldId="272"/>
            <ac:spMk id="31" creationId="{256A7F27-5B86-4914-90A3-E04479F8E6C8}"/>
          </ac:spMkLst>
        </pc:spChg>
        <pc:spChg chg="add del">
          <ac:chgData name="Achhuta Nand Jha" userId="6cd084eac6dd7f99" providerId="LiveId" clId="{98AB8D80-247F-45C5-9F25-0D147624C674}" dt="2024-07-25T05:05:46.312" v="85" actId="26606"/>
          <ac:spMkLst>
            <pc:docMk/>
            <pc:sldMk cId="9743759" sldId="272"/>
            <ac:spMk id="32" creationId="{0671A8AE-40A1-4631-A6B8-581AFF065482}"/>
          </ac:spMkLst>
        </pc:spChg>
        <pc:spChg chg="add del">
          <ac:chgData name="Achhuta Nand Jha" userId="6cd084eac6dd7f99" providerId="LiveId" clId="{98AB8D80-247F-45C5-9F25-0D147624C674}" dt="2024-07-25T05:12:39.355" v="185" actId="26606"/>
          <ac:spMkLst>
            <pc:docMk/>
            <pc:sldMk cId="9743759" sldId="272"/>
            <ac:spMk id="33" creationId="{832A30EC-2C72-4D1B-9B53-76A0601A1F4C}"/>
          </ac:spMkLst>
        </pc:spChg>
        <pc:spChg chg="add del">
          <ac:chgData name="Achhuta Nand Jha" userId="6cd084eac6dd7f99" providerId="LiveId" clId="{98AB8D80-247F-45C5-9F25-0D147624C674}" dt="2024-07-25T05:05:46.312" v="85" actId="26606"/>
          <ac:spMkLst>
            <pc:docMk/>
            <pc:sldMk cId="9743759" sldId="272"/>
            <ac:spMk id="34" creationId="{AB58EF07-17C2-48CF-ABB0-EEF1F17CB8F0}"/>
          </ac:spMkLst>
        </pc:spChg>
        <pc:spChg chg="add del">
          <ac:chgData name="Achhuta Nand Jha" userId="6cd084eac6dd7f99" providerId="LiveId" clId="{98AB8D80-247F-45C5-9F25-0D147624C674}" dt="2024-07-25T05:14:35.729" v="244" actId="26606"/>
          <ac:spMkLst>
            <pc:docMk/>
            <pc:sldMk cId="9743759" sldId="272"/>
            <ac:spMk id="35" creationId="{832A30EC-2C72-4D1B-9B53-76A0601A1F4C}"/>
          </ac:spMkLst>
        </pc:spChg>
        <pc:spChg chg="add del">
          <ac:chgData name="Achhuta Nand Jha" userId="6cd084eac6dd7f99" providerId="LiveId" clId="{98AB8D80-247F-45C5-9F25-0D147624C674}" dt="2024-07-25T05:05:46.312" v="85" actId="26606"/>
          <ac:spMkLst>
            <pc:docMk/>
            <pc:sldMk cId="9743759" sldId="272"/>
            <ac:spMk id="36" creationId="{AF2F604E-43BE-4DC3-B983-E071523364F8}"/>
          </ac:spMkLst>
        </pc:spChg>
        <pc:spChg chg="add del">
          <ac:chgData name="Achhuta Nand Jha" userId="6cd084eac6dd7f99" providerId="LiveId" clId="{98AB8D80-247F-45C5-9F25-0D147624C674}" dt="2024-07-25T05:05:46.312" v="85" actId="26606"/>
          <ac:spMkLst>
            <pc:docMk/>
            <pc:sldMk cId="9743759" sldId="272"/>
            <ac:spMk id="38" creationId="{08C9B587-E65E-4B52-B37C-ABEBB6E87928}"/>
          </ac:spMkLst>
        </pc:spChg>
        <pc:spChg chg="add del">
          <ac:chgData name="Achhuta Nand Jha" userId="6cd084eac6dd7f99" providerId="LiveId" clId="{98AB8D80-247F-45C5-9F25-0D147624C674}" dt="2024-07-25T05:05:52.812" v="87" actId="26606"/>
          <ac:spMkLst>
            <pc:docMk/>
            <pc:sldMk cId="9743759" sldId="272"/>
            <ac:spMk id="40" creationId="{FC485432-3647-4218-B5D3-15D3FA222B13}"/>
          </ac:spMkLst>
        </pc:spChg>
        <pc:spChg chg="add del">
          <ac:chgData name="Achhuta Nand Jha" userId="6cd084eac6dd7f99" providerId="LiveId" clId="{98AB8D80-247F-45C5-9F25-0D147624C674}" dt="2024-07-25T05:05:52.812" v="87" actId="26606"/>
          <ac:spMkLst>
            <pc:docMk/>
            <pc:sldMk cId="9743759" sldId="272"/>
            <ac:spMk id="41" creationId="{8555C5B3-193A-4749-9AFD-682E53CDDE8F}"/>
          </ac:spMkLst>
        </pc:spChg>
        <pc:spChg chg="add del">
          <ac:chgData name="Achhuta Nand Jha" userId="6cd084eac6dd7f99" providerId="LiveId" clId="{98AB8D80-247F-45C5-9F25-0D147624C674}" dt="2024-07-25T05:05:52.812" v="87" actId="26606"/>
          <ac:spMkLst>
            <pc:docMk/>
            <pc:sldMk cId="9743759" sldId="272"/>
            <ac:spMk id="42" creationId="{F4AFDDCA-6ABA-4D23-8A5C-1BF0F4308148}"/>
          </ac:spMkLst>
        </pc:spChg>
        <pc:spChg chg="add del">
          <ac:chgData name="Achhuta Nand Jha" userId="6cd084eac6dd7f99" providerId="LiveId" clId="{98AB8D80-247F-45C5-9F25-0D147624C674}" dt="2024-07-25T05:05:52.812" v="87" actId="26606"/>
          <ac:spMkLst>
            <pc:docMk/>
            <pc:sldMk cId="9743759" sldId="272"/>
            <ac:spMk id="43" creationId="{2EAE06A6-F76A-41C9-827A-C561B004485C}"/>
          </ac:spMkLst>
        </pc:spChg>
        <pc:spChg chg="add del">
          <ac:chgData name="Achhuta Nand Jha" userId="6cd084eac6dd7f99" providerId="LiveId" clId="{98AB8D80-247F-45C5-9F25-0D147624C674}" dt="2024-07-25T05:05:52.812" v="87" actId="26606"/>
          <ac:spMkLst>
            <pc:docMk/>
            <pc:sldMk cId="9743759" sldId="272"/>
            <ac:spMk id="44" creationId="{89F9D4E8-0639-444B-949B-9518585061AF}"/>
          </ac:spMkLst>
        </pc:spChg>
        <pc:spChg chg="add del">
          <ac:chgData name="Achhuta Nand Jha" userId="6cd084eac6dd7f99" providerId="LiveId" clId="{98AB8D80-247F-45C5-9F25-0D147624C674}" dt="2024-07-25T05:05:52.812" v="87" actId="26606"/>
          <ac:spMkLst>
            <pc:docMk/>
            <pc:sldMk cId="9743759" sldId="272"/>
            <ac:spMk id="45" creationId="{7E3DA7A2-ED70-4BBA-AB72-00AD461FA405}"/>
          </ac:spMkLst>
        </pc:spChg>
        <pc:spChg chg="add del">
          <ac:chgData name="Achhuta Nand Jha" userId="6cd084eac6dd7f99" providerId="LiveId" clId="{98AB8D80-247F-45C5-9F25-0D147624C674}" dt="2024-07-25T05:06:25.967" v="99" actId="26606"/>
          <ac:spMkLst>
            <pc:docMk/>
            <pc:sldMk cId="9743759" sldId="272"/>
            <ac:spMk id="47" creationId="{657F69E0-C4B0-4BEC-A689-4F8D877F05D4}"/>
          </ac:spMkLst>
        </pc:spChg>
        <pc:spChg chg="add del">
          <ac:chgData name="Achhuta Nand Jha" userId="6cd084eac6dd7f99" providerId="LiveId" clId="{98AB8D80-247F-45C5-9F25-0D147624C674}" dt="2024-07-25T05:06:25.967" v="99" actId="26606"/>
          <ac:spMkLst>
            <pc:docMk/>
            <pc:sldMk cId="9743759" sldId="272"/>
            <ac:spMk id="48" creationId="{9F6380B4-6A1C-481E-8408-B4E6C75B9B81}"/>
          </ac:spMkLst>
        </pc:spChg>
        <pc:spChg chg="add del">
          <ac:chgData name="Achhuta Nand Jha" userId="6cd084eac6dd7f99" providerId="LiveId" clId="{98AB8D80-247F-45C5-9F25-0D147624C674}" dt="2024-07-25T05:06:25.948" v="98" actId="26606"/>
          <ac:spMkLst>
            <pc:docMk/>
            <pc:sldMk cId="9743759" sldId="272"/>
            <ac:spMk id="53" creationId="{758048B4-3F65-4EB9-ABA8-099353BE870F}"/>
          </ac:spMkLst>
        </pc:spChg>
        <pc:spChg chg="add del">
          <ac:chgData name="Achhuta Nand Jha" userId="6cd084eac6dd7f99" providerId="LiveId" clId="{98AB8D80-247F-45C5-9F25-0D147624C674}" dt="2024-07-25T05:06:25.948" v="98" actId="26606"/>
          <ac:spMkLst>
            <pc:docMk/>
            <pc:sldMk cId="9743759" sldId="272"/>
            <ac:spMk id="55" creationId="{1AE2FDE4-8ECB-4D0B-B871-D4EE526064C4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9743759" sldId="272"/>
            <ac:spMk id="65" creationId="{0ED28709-5CB7-44D6-B3BC-B1C015D6BE3D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9743759" sldId="272"/>
            <ac:spMk id="66" creationId="{1AE2FDE4-8ECB-4D0B-B871-D4EE526064C4}"/>
          </ac:spMkLst>
        </pc:spChg>
        <pc:grpChg chg="add del">
          <ac:chgData name="Achhuta Nand Jha" userId="6cd084eac6dd7f99" providerId="LiveId" clId="{98AB8D80-247F-45C5-9F25-0D147624C674}" dt="2024-07-25T05:06:25.948" v="98" actId="26606"/>
          <ac:grpSpMkLst>
            <pc:docMk/>
            <pc:sldMk cId="9743759" sldId="272"/>
            <ac:grpSpMk id="61" creationId="{18488D89-E3BB-4E60-BF44-5F0BE92E3F13}"/>
          </ac:grpSpMkLst>
        </pc:grpChg>
        <pc:grpChg chg="add del">
          <ac:chgData name="Achhuta Nand Jha" userId="6cd084eac6dd7f99" providerId="LiveId" clId="{98AB8D80-247F-45C5-9F25-0D147624C674}" dt="2024-07-25T05:15:33.359" v="256"/>
          <ac:grpSpMkLst>
            <pc:docMk/>
            <pc:sldMk cId="9743759" sldId="272"/>
            <ac:grpSpMk id="69" creationId="{9B97FD1C-2756-4C3B-9EA4-69F478100302}"/>
          </ac:grpSpMkLst>
        </pc:grpChg>
        <pc:picChg chg="del mod ord">
          <ac:chgData name="Achhuta Nand Jha" userId="6cd084eac6dd7f99" providerId="LiveId" clId="{98AB8D80-247F-45C5-9F25-0D147624C674}" dt="2024-07-25T05:16:05.344" v="258" actId="21"/>
          <ac:picMkLst>
            <pc:docMk/>
            <pc:sldMk cId="9743759" sldId="272"/>
            <ac:picMk id="27" creationId="{4CF1826F-5C35-3047-7372-D526B8DDFCF7}"/>
          </ac:picMkLst>
        </pc:picChg>
        <pc:cxnChg chg="add del">
          <ac:chgData name="Achhuta Nand Jha" userId="6cd084eac6dd7f99" providerId="LiveId" clId="{98AB8D80-247F-45C5-9F25-0D147624C674}" dt="2024-07-25T05:20:47.268" v="386" actId="26606"/>
          <ac:cxnSpMkLst>
            <pc:docMk/>
            <pc:sldMk cId="9743759" sldId="272"/>
            <ac:cxnSpMk id="8" creationId="{D7E8ECA2-60A0-4D39-817D-F1E982ED7F9B}"/>
          </ac:cxnSpMkLst>
        </pc:cxnChg>
        <pc:cxnChg chg="add del">
          <ac:chgData name="Achhuta Nand Jha" userId="6cd084eac6dd7f99" providerId="LiveId" clId="{98AB8D80-247F-45C5-9F25-0D147624C674}" dt="2024-07-25T05:06:25.948" v="98" actId="26606"/>
          <ac:cxnSpMkLst>
            <pc:docMk/>
            <pc:sldMk cId="9743759" sldId="272"/>
            <ac:cxnSpMk id="57" creationId="{3C86DB23-FEFE-4C3A-88FA-8E855AB1EEBB}"/>
          </ac:cxnSpMkLst>
        </pc:cxnChg>
        <pc:cxnChg chg="add del">
          <ac:chgData name="Achhuta Nand Jha" userId="6cd084eac6dd7f99" providerId="LiveId" clId="{98AB8D80-247F-45C5-9F25-0D147624C674}" dt="2024-07-25T05:06:25.948" v="98" actId="26606"/>
          <ac:cxnSpMkLst>
            <pc:docMk/>
            <pc:sldMk cId="9743759" sldId="272"/>
            <ac:cxnSpMk id="59" creationId="{3BB22FAF-4B4F-40B1-97FF-67CD036C89D0}"/>
          </ac:cxnSpMkLst>
        </pc:cxnChg>
        <pc:cxnChg chg="add del">
          <ac:chgData name="Achhuta Nand Jha" userId="6cd084eac6dd7f99" providerId="LiveId" clId="{98AB8D80-247F-45C5-9F25-0D147624C674}" dt="2024-07-25T05:15:33.359" v="256"/>
          <ac:cxnSpMkLst>
            <pc:docMk/>
            <pc:sldMk cId="9743759" sldId="272"/>
            <ac:cxnSpMk id="67" creationId="{C9C09A4F-8DE1-4622-BAE9-9E65C0252F0F}"/>
          </ac:cxnSpMkLst>
        </pc:cxnChg>
        <pc:cxnChg chg="add del">
          <ac:chgData name="Achhuta Nand Jha" userId="6cd084eac6dd7f99" providerId="LiveId" clId="{98AB8D80-247F-45C5-9F25-0D147624C674}" dt="2024-07-25T05:15:33.359" v="256"/>
          <ac:cxnSpMkLst>
            <pc:docMk/>
            <pc:sldMk cId="9743759" sldId="272"/>
            <ac:cxnSpMk id="68" creationId="{7DAD8094-670D-4F60-875A-A60C3CD0C7E6}"/>
          </ac:cxnSpMkLst>
        </pc:cxnChg>
      </pc:sldChg>
      <pc:sldChg chg="addSp modSp del mod setBg">
        <pc:chgData name="Achhuta Nand Jha" userId="6cd084eac6dd7f99" providerId="LiveId" clId="{98AB8D80-247F-45C5-9F25-0D147624C674}" dt="2024-07-25T05:07:01.129" v="101" actId="2696"/>
        <pc:sldMkLst>
          <pc:docMk/>
          <pc:sldMk cId="3545310480" sldId="273"/>
        </pc:sldMkLst>
        <pc:spChg chg="mod">
          <ac:chgData name="Achhuta Nand Jha" userId="6cd084eac6dd7f99" providerId="LiveId" clId="{98AB8D80-247F-45C5-9F25-0D147624C674}" dt="2024-07-25T05:06:53.110" v="100" actId="26606"/>
          <ac:spMkLst>
            <pc:docMk/>
            <pc:sldMk cId="3545310480" sldId="273"/>
            <ac:spMk id="2" creationId="{9A4707E7-7BC2-CAE6-42E9-CE3E984FAE55}"/>
          </ac:spMkLst>
        </pc:spChg>
        <pc:spChg chg="mod">
          <ac:chgData name="Achhuta Nand Jha" userId="6cd084eac6dd7f99" providerId="LiveId" clId="{98AB8D80-247F-45C5-9F25-0D147624C674}" dt="2024-07-25T05:06:53.110" v="100" actId="26606"/>
          <ac:spMkLst>
            <pc:docMk/>
            <pc:sldMk cId="3545310480" sldId="273"/>
            <ac:spMk id="3" creationId="{83897B35-7F00-A80F-968C-97C14C962CC7}"/>
          </ac:spMkLst>
        </pc:spChg>
        <pc:spChg chg="add">
          <ac:chgData name="Achhuta Nand Jha" userId="6cd084eac6dd7f99" providerId="LiveId" clId="{98AB8D80-247F-45C5-9F25-0D147624C674}" dt="2024-07-25T05:06:53.110" v="100" actId="26606"/>
          <ac:spMkLst>
            <pc:docMk/>
            <pc:sldMk cId="3545310480" sldId="273"/>
            <ac:spMk id="32" creationId="{0ED28709-5CB7-44D6-B3BC-B1C015D6BE3D}"/>
          </ac:spMkLst>
        </pc:spChg>
        <pc:spChg chg="add">
          <ac:chgData name="Achhuta Nand Jha" userId="6cd084eac6dd7f99" providerId="LiveId" clId="{98AB8D80-247F-45C5-9F25-0D147624C674}" dt="2024-07-25T05:06:53.110" v="100" actId="26606"/>
          <ac:spMkLst>
            <pc:docMk/>
            <pc:sldMk cId="3545310480" sldId="273"/>
            <ac:spMk id="34" creationId="{1AE2FDE4-8ECB-4D0B-B871-D4EE526064C4}"/>
          </ac:spMkLst>
        </pc:spChg>
        <pc:grpChg chg="add">
          <ac:chgData name="Achhuta Nand Jha" userId="6cd084eac6dd7f99" providerId="LiveId" clId="{98AB8D80-247F-45C5-9F25-0D147624C674}" dt="2024-07-25T05:06:53.110" v="100" actId="26606"/>
          <ac:grpSpMkLst>
            <pc:docMk/>
            <pc:sldMk cId="3545310480" sldId="273"/>
            <ac:grpSpMk id="40" creationId="{9B97FD1C-2756-4C3B-9EA4-69F478100302}"/>
          </ac:grpSpMkLst>
        </pc:grpChg>
        <pc:picChg chg="mod">
          <ac:chgData name="Achhuta Nand Jha" userId="6cd084eac6dd7f99" providerId="LiveId" clId="{98AB8D80-247F-45C5-9F25-0D147624C674}" dt="2024-07-25T05:06:53.110" v="100" actId="26606"/>
          <ac:picMkLst>
            <pc:docMk/>
            <pc:sldMk cId="3545310480" sldId="273"/>
            <ac:picMk id="27" creationId="{4CF1826F-5C35-3047-7372-D526B8DDFCF7}"/>
          </ac:picMkLst>
        </pc:picChg>
        <pc:cxnChg chg="add">
          <ac:chgData name="Achhuta Nand Jha" userId="6cd084eac6dd7f99" providerId="LiveId" clId="{98AB8D80-247F-45C5-9F25-0D147624C674}" dt="2024-07-25T05:06:53.110" v="100" actId="26606"/>
          <ac:cxnSpMkLst>
            <pc:docMk/>
            <pc:sldMk cId="3545310480" sldId="273"/>
            <ac:cxnSpMk id="36" creationId="{C9C09A4F-8DE1-4622-BAE9-9E65C0252F0F}"/>
          </ac:cxnSpMkLst>
        </pc:cxnChg>
        <pc:cxnChg chg="add">
          <ac:chgData name="Achhuta Nand Jha" userId="6cd084eac6dd7f99" providerId="LiveId" clId="{98AB8D80-247F-45C5-9F25-0D147624C674}" dt="2024-07-25T05:06:53.110" v="100" actId="26606"/>
          <ac:cxnSpMkLst>
            <pc:docMk/>
            <pc:sldMk cId="3545310480" sldId="273"/>
            <ac:cxnSpMk id="38" creationId="{7DAD8094-670D-4F60-875A-A60C3CD0C7E6}"/>
          </ac:cxnSpMkLst>
        </pc:cxnChg>
      </pc:sldChg>
      <pc:sldChg chg="addSp delSp modSp mod setBg delDesignElem">
        <pc:chgData name="Achhuta Nand Jha" userId="6cd084eac6dd7f99" providerId="LiveId" clId="{98AB8D80-247F-45C5-9F25-0D147624C674}" dt="2024-07-25T05:32:56.146" v="556"/>
        <pc:sldMkLst>
          <pc:docMk/>
          <pc:sldMk cId="2833318371" sldId="274"/>
        </pc:sldMkLst>
        <pc:spChg chg="mod">
          <ac:chgData name="Achhuta Nand Jha" userId="6cd084eac6dd7f99" providerId="LiveId" clId="{98AB8D80-247F-45C5-9F25-0D147624C674}" dt="2024-07-25T05:27:37.331" v="470" actId="26606"/>
          <ac:spMkLst>
            <pc:docMk/>
            <pc:sldMk cId="2833318371" sldId="274"/>
            <ac:spMk id="2" creationId="{9A4707E7-7BC2-CAE6-42E9-CE3E984FAE55}"/>
          </ac:spMkLst>
        </pc:spChg>
        <pc:spChg chg="add del mod">
          <ac:chgData name="Achhuta Nand Jha" userId="6cd084eac6dd7f99" providerId="LiveId" clId="{98AB8D80-247F-45C5-9F25-0D147624C674}" dt="2024-07-25T05:25:15.422" v="447" actId="26606"/>
          <ac:spMkLst>
            <pc:docMk/>
            <pc:sldMk cId="2833318371" sldId="274"/>
            <ac:spMk id="6" creationId="{2E67B49B-078B-2C8E-9F02-B20A75F4BC7F}"/>
          </ac:spMkLst>
        </pc:spChg>
        <pc:spChg chg="add del">
          <ac:chgData name="Achhuta Nand Jha" userId="6cd084eac6dd7f99" providerId="LiveId" clId="{98AB8D80-247F-45C5-9F25-0D147624C674}" dt="2024-07-25T05:32:56.146" v="556"/>
          <ac:spMkLst>
            <pc:docMk/>
            <pc:sldMk cId="2833318371" sldId="274"/>
            <ac:spMk id="15" creationId="{88A69F92-2FCD-460F-9D54-3756D89A5916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2833318371" sldId="274"/>
            <ac:spMk id="32" creationId="{3981C9F3-DDDA-4EF6-9D3D-0B955296B05E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2833318371" sldId="274"/>
            <ac:spMk id="34" creationId="{1F8A981E-6C01-464B-9B2A-810AFEC27C6B}"/>
          </ac:spMkLst>
        </pc:spChg>
        <pc:grpChg chg="add del">
          <ac:chgData name="Achhuta Nand Jha" userId="6cd084eac6dd7f99" providerId="LiveId" clId="{98AB8D80-247F-45C5-9F25-0D147624C674}" dt="2024-07-25T05:15:33.359" v="256"/>
          <ac:grpSpMkLst>
            <pc:docMk/>
            <pc:sldMk cId="2833318371" sldId="274"/>
            <ac:grpSpMk id="38" creationId="{F0B556A9-8937-4D81-807B-8A0601C7B81A}"/>
          </ac:grpSpMkLst>
        </pc:grpChg>
        <pc:grpChg chg="add del">
          <ac:chgData name="Achhuta Nand Jha" userId="6cd084eac6dd7f99" providerId="LiveId" clId="{98AB8D80-247F-45C5-9F25-0D147624C674}" dt="2024-07-25T05:15:33.359" v="256"/>
          <ac:grpSpMkLst>
            <pc:docMk/>
            <pc:sldMk cId="2833318371" sldId="274"/>
            <ac:grpSpMk id="44" creationId="{9A8C13C4-D732-42E9-BEC6-704D3B641219}"/>
          </ac:grpSpMkLst>
        </pc:grpChg>
        <pc:graphicFrameChg chg="add del">
          <ac:chgData name="Achhuta Nand Jha" userId="6cd084eac6dd7f99" providerId="LiveId" clId="{98AB8D80-247F-45C5-9F25-0D147624C674}" dt="2024-07-25T05:25:15.407" v="446" actId="26606"/>
          <ac:graphicFrameMkLst>
            <pc:docMk/>
            <pc:sldMk cId="2833318371" sldId="274"/>
            <ac:graphicFrameMk id="8" creationId="{11571E79-573F-ABCD-7F03-5B3B9FE1D71D}"/>
          </ac:graphicFrameMkLst>
        </pc:graphicFrameChg>
        <pc:graphicFrameChg chg="add mod modGraphic">
          <ac:chgData name="Achhuta Nand Jha" userId="6cd084eac6dd7f99" providerId="LiveId" clId="{98AB8D80-247F-45C5-9F25-0D147624C674}" dt="2024-07-25T05:27:43.716" v="471"/>
          <ac:graphicFrameMkLst>
            <pc:docMk/>
            <pc:sldMk cId="2833318371" sldId="274"/>
            <ac:graphicFrameMk id="10" creationId="{CCD7D764-6FD2-BB8E-5DD2-AD9A5A38C8F4}"/>
          </ac:graphicFrameMkLst>
        </pc:graphicFrameChg>
        <pc:picChg chg="del mod">
          <ac:chgData name="Achhuta Nand Jha" userId="6cd084eac6dd7f99" providerId="LiveId" clId="{98AB8D80-247F-45C5-9F25-0D147624C674}" dt="2024-07-25T05:16:12.415" v="260" actId="21"/>
          <ac:picMkLst>
            <pc:docMk/>
            <pc:sldMk cId="2833318371" sldId="274"/>
            <ac:picMk id="27" creationId="{4CF1826F-5C35-3047-7372-D526B8DDFCF7}"/>
          </ac:picMkLst>
        </pc:picChg>
        <pc:cxnChg chg="add del">
          <ac:chgData name="Achhuta Nand Jha" userId="6cd084eac6dd7f99" providerId="LiveId" clId="{98AB8D80-247F-45C5-9F25-0D147624C674}" dt="2024-07-25T05:15:33.359" v="256"/>
          <ac:cxnSpMkLst>
            <pc:docMk/>
            <pc:sldMk cId="2833318371" sldId="274"/>
            <ac:cxnSpMk id="36" creationId="{27931A0D-5E1E-4D69-AAA6-3914681832B2}"/>
          </ac:cxnSpMkLst>
        </pc:cxnChg>
        <pc:cxnChg chg="add del">
          <ac:chgData name="Achhuta Nand Jha" userId="6cd084eac6dd7f99" providerId="LiveId" clId="{98AB8D80-247F-45C5-9F25-0D147624C674}" dt="2024-07-25T05:15:33.359" v="256"/>
          <ac:cxnSpMkLst>
            <pc:docMk/>
            <pc:sldMk cId="2833318371" sldId="274"/>
            <ac:cxnSpMk id="42" creationId="{3CF19E69-3223-4875-8F87-289CC82CF6A5}"/>
          </ac:cxnSpMkLst>
        </pc:cxnChg>
      </pc:sldChg>
      <pc:sldChg chg="addSp delSp modSp mod setBg">
        <pc:chgData name="Achhuta Nand Jha" userId="6cd084eac6dd7f99" providerId="LiveId" clId="{98AB8D80-247F-45C5-9F25-0D147624C674}" dt="2024-07-25T05:25:23.669" v="450" actId="26606"/>
        <pc:sldMkLst>
          <pc:docMk/>
          <pc:sldMk cId="936920093" sldId="275"/>
        </pc:sldMkLst>
        <pc:spChg chg="mod">
          <ac:chgData name="Achhuta Nand Jha" userId="6cd084eac6dd7f99" providerId="LiveId" clId="{98AB8D80-247F-45C5-9F25-0D147624C674}" dt="2024-07-25T05:25:23.669" v="450" actId="26606"/>
          <ac:spMkLst>
            <pc:docMk/>
            <pc:sldMk cId="936920093" sldId="275"/>
            <ac:spMk id="2" creationId="{9A4707E7-7BC2-CAE6-42E9-CE3E984FAE55}"/>
          </ac:spMkLst>
        </pc:spChg>
        <pc:spChg chg="add del mod">
          <ac:chgData name="Achhuta Nand Jha" userId="6cd084eac6dd7f99" providerId="LiveId" clId="{98AB8D80-247F-45C5-9F25-0D147624C674}" dt="2024-07-25T05:07:35.127" v="111" actId="26606"/>
          <ac:spMkLst>
            <pc:docMk/>
            <pc:sldMk cId="936920093" sldId="275"/>
            <ac:spMk id="7" creationId="{92576783-80FD-7EC9-DA7D-03FA2E598B1F}"/>
          </ac:spMkLst>
        </pc:spChg>
        <pc:spChg chg="add del">
          <ac:chgData name="Achhuta Nand Jha" userId="6cd084eac6dd7f99" providerId="LiveId" clId="{98AB8D80-247F-45C5-9F25-0D147624C674}" dt="2024-07-25T05:07:31.231" v="108" actId="26606"/>
          <ac:spMkLst>
            <pc:docMk/>
            <pc:sldMk cId="936920093" sldId="275"/>
            <ac:spMk id="31" creationId="{92576783-80FD-7EC9-DA7D-03FA2E598B1F}"/>
          </ac:spMkLst>
        </pc:spChg>
        <pc:spChg chg="add del">
          <ac:chgData name="Achhuta Nand Jha" userId="6cd084eac6dd7f99" providerId="LiveId" clId="{98AB8D80-247F-45C5-9F25-0D147624C674}" dt="2024-07-25T05:07:21.687" v="104" actId="26606"/>
          <ac:spMkLst>
            <pc:docMk/>
            <pc:sldMk cId="936920093" sldId="275"/>
            <ac:spMk id="32" creationId="{3981C9F3-DDDA-4EF6-9D3D-0B955296B05E}"/>
          </ac:spMkLst>
        </pc:spChg>
        <pc:spChg chg="add del">
          <ac:chgData name="Achhuta Nand Jha" userId="6cd084eac6dd7f99" providerId="LiveId" clId="{98AB8D80-247F-45C5-9F25-0D147624C674}" dt="2024-07-25T05:07:21.687" v="104" actId="26606"/>
          <ac:spMkLst>
            <pc:docMk/>
            <pc:sldMk cId="936920093" sldId="275"/>
            <ac:spMk id="34" creationId="{1F8A981E-6C01-464B-9B2A-810AFEC27C6B}"/>
          </ac:spMkLst>
        </pc:spChg>
        <pc:spChg chg="add del">
          <ac:chgData name="Achhuta Nand Jha" userId="6cd084eac6dd7f99" providerId="LiveId" clId="{98AB8D80-247F-45C5-9F25-0D147624C674}" dt="2024-07-25T05:07:35.111" v="110" actId="26606"/>
          <ac:spMkLst>
            <pc:docMk/>
            <pc:sldMk cId="936920093" sldId="275"/>
            <ac:spMk id="39" creationId="{92576783-80FD-7EC9-DA7D-03FA2E598B1F}"/>
          </ac:spMkLst>
        </pc:spChg>
        <pc:grpChg chg="add del">
          <ac:chgData name="Achhuta Nand Jha" userId="6cd084eac6dd7f99" providerId="LiveId" clId="{98AB8D80-247F-45C5-9F25-0D147624C674}" dt="2024-07-25T05:07:31.231" v="108" actId="26606"/>
          <ac:grpSpMkLst>
            <pc:docMk/>
            <pc:sldMk cId="936920093" sldId="275"/>
            <ac:grpSpMk id="35" creationId="{1FD67D68-9B83-C338-8342-3348D8F22347}"/>
          </ac:grpSpMkLst>
        </pc:grpChg>
        <pc:grpChg chg="add del">
          <ac:chgData name="Achhuta Nand Jha" userId="6cd084eac6dd7f99" providerId="LiveId" clId="{98AB8D80-247F-45C5-9F25-0D147624C674}" dt="2024-07-25T05:07:21.687" v="104" actId="26606"/>
          <ac:grpSpMkLst>
            <pc:docMk/>
            <pc:sldMk cId="936920093" sldId="275"/>
            <ac:grpSpMk id="38" creationId="{F0B556A9-8937-4D81-807B-8A0601C7B81A}"/>
          </ac:grpSpMkLst>
        </pc:grpChg>
        <pc:grpChg chg="add del">
          <ac:chgData name="Achhuta Nand Jha" userId="6cd084eac6dd7f99" providerId="LiveId" clId="{98AB8D80-247F-45C5-9F25-0D147624C674}" dt="2024-07-25T05:07:35.111" v="110" actId="26606"/>
          <ac:grpSpMkLst>
            <pc:docMk/>
            <pc:sldMk cId="936920093" sldId="275"/>
            <ac:grpSpMk id="40" creationId="{6258F736-B256-8039-9DC6-F4E49A5C5AD5}"/>
          </ac:grpSpMkLst>
        </pc:grpChg>
        <pc:grpChg chg="add del">
          <ac:chgData name="Achhuta Nand Jha" userId="6cd084eac6dd7f99" providerId="LiveId" clId="{98AB8D80-247F-45C5-9F25-0D147624C674}" dt="2024-07-25T05:07:21.687" v="104" actId="26606"/>
          <ac:grpSpMkLst>
            <pc:docMk/>
            <pc:sldMk cId="936920093" sldId="275"/>
            <ac:grpSpMk id="44" creationId="{9A8C13C4-D732-42E9-BEC6-704D3B641219}"/>
          </ac:grpSpMkLst>
        </pc:grpChg>
        <pc:graphicFrameChg chg="add del">
          <ac:chgData name="Achhuta Nand Jha" userId="6cd084eac6dd7f99" providerId="LiveId" clId="{98AB8D80-247F-45C5-9F25-0D147624C674}" dt="2024-07-25T05:07:29.453" v="106" actId="26606"/>
          <ac:graphicFrameMkLst>
            <pc:docMk/>
            <pc:sldMk cId="936920093" sldId="275"/>
            <ac:graphicFrameMk id="29" creationId="{56CA8323-61A3-1E5C-95A9-02763F8819F5}"/>
          </ac:graphicFrameMkLst>
        </pc:graphicFrameChg>
        <pc:graphicFrameChg chg="add mod modGraphic">
          <ac:chgData name="Achhuta Nand Jha" userId="6cd084eac6dd7f99" providerId="LiveId" clId="{98AB8D80-247F-45C5-9F25-0D147624C674}" dt="2024-07-25T05:25:23.669" v="450" actId="26606"/>
          <ac:graphicFrameMkLst>
            <pc:docMk/>
            <pc:sldMk cId="936920093" sldId="275"/>
            <ac:graphicFrameMk id="45" creationId="{71C2BD6F-B786-01EF-4EFA-9BE498562336}"/>
          </ac:graphicFrameMkLst>
        </pc:graphicFrameChg>
        <pc:picChg chg="del mod ord">
          <ac:chgData name="Achhuta Nand Jha" userId="6cd084eac6dd7f99" providerId="LiveId" clId="{98AB8D80-247F-45C5-9F25-0D147624C674}" dt="2024-07-25T05:16:15.982" v="261" actId="21"/>
          <ac:picMkLst>
            <pc:docMk/>
            <pc:sldMk cId="936920093" sldId="275"/>
            <ac:picMk id="27" creationId="{4CF1826F-5C35-3047-7372-D526B8DDFCF7}"/>
          </ac:picMkLst>
        </pc:picChg>
        <pc:cxnChg chg="add del">
          <ac:chgData name="Achhuta Nand Jha" userId="6cd084eac6dd7f99" providerId="LiveId" clId="{98AB8D80-247F-45C5-9F25-0D147624C674}" dt="2024-07-25T05:07:21.687" v="104" actId="26606"/>
          <ac:cxnSpMkLst>
            <pc:docMk/>
            <pc:sldMk cId="936920093" sldId="275"/>
            <ac:cxnSpMk id="36" creationId="{27931A0D-5E1E-4D69-AAA6-3914681832B2}"/>
          </ac:cxnSpMkLst>
        </pc:cxnChg>
        <pc:cxnChg chg="add del">
          <ac:chgData name="Achhuta Nand Jha" userId="6cd084eac6dd7f99" providerId="LiveId" clId="{98AB8D80-247F-45C5-9F25-0D147624C674}" dt="2024-07-25T05:07:21.687" v="104" actId="26606"/>
          <ac:cxnSpMkLst>
            <pc:docMk/>
            <pc:sldMk cId="936920093" sldId="275"/>
            <ac:cxnSpMk id="42" creationId="{3CF19E69-3223-4875-8F87-289CC82CF6A5}"/>
          </ac:cxnSpMkLst>
        </pc:cxnChg>
      </pc:sldChg>
      <pc:sldChg chg="addSp delSp modSp mod setBg delDesignElem">
        <pc:chgData name="Achhuta Nand Jha" userId="6cd084eac6dd7f99" providerId="LiveId" clId="{98AB8D80-247F-45C5-9F25-0D147624C674}" dt="2024-07-25T05:25:32.164" v="451" actId="26606"/>
        <pc:sldMkLst>
          <pc:docMk/>
          <pc:sldMk cId="1728031998" sldId="276"/>
        </pc:sldMkLst>
        <pc:spChg chg="mod">
          <ac:chgData name="Achhuta Nand Jha" userId="6cd084eac6dd7f99" providerId="LiveId" clId="{98AB8D80-247F-45C5-9F25-0D147624C674}" dt="2024-07-25T05:07:43.312" v="112" actId="26606"/>
          <ac:spMkLst>
            <pc:docMk/>
            <pc:sldMk cId="1728031998" sldId="276"/>
            <ac:spMk id="2" creationId="{9A4707E7-7BC2-CAE6-42E9-CE3E984FAE55}"/>
          </ac:spMkLst>
        </pc:spChg>
        <pc:spChg chg="del mod">
          <ac:chgData name="Achhuta Nand Jha" userId="6cd084eac6dd7f99" providerId="LiveId" clId="{98AB8D80-247F-45C5-9F25-0D147624C674}" dt="2024-07-25T05:25:32.164" v="451" actId="26606"/>
          <ac:spMkLst>
            <pc:docMk/>
            <pc:sldMk cId="1728031998" sldId="276"/>
            <ac:spMk id="8" creationId="{0A1C3270-1F2F-5086-C3F3-931F3B51BE85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1728031998" sldId="276"/>
            <ac:spMk id="32" creationId="{3981C9F3-DDDA-4EF6-9D3D-0B955296B05E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1728031998" sldId="276"/>
            <ac:spMk id="34" creationId="{1F8A981E-6C01-464B-9B2A-810AFEC27C6B}"/>
          </ac:spMkLst>
        </pc:spChg>
        <pc:grpChg chg="add del">
          <ac:chgData name="Achhuta Nand Jha" userId="6cd084eac6dd7f99" providerId="LiveId" clId="{98AB8D80-247F-45C5-9F25-0D147624C674}" dt="2024-07-25T05:15:33.359" v="256"/>
          <ac:grpSpMkLst>
            <pc:docMk/>
            <pc:sldMk cId="1728031998" sldId="276"/>
            <ac:grpSpMk id="38" creationId="{F0B556A9-8937-4D81-807B-8A0601C7B81A}"/>
          </ac:grpSpMkLst>
        </pc:grpChg>
        <pc:grpChg chg="add del">
          <ac:chgData name="Achhuta Nand Jha" userId="6cd084eac6dd7f99" providerId="LiveId" clId="{98AB8D80-247F-45C5-9F25-0D147624C674}" dt="2024-07-25T05:15:33.359" v="256"/>
          <ac:grpSpMkLst>
            <pc:docMk/>
            <pc:sldMk cId="1728031998" sldId="276"/>
            <ac:grpSpMk id="44" creationId="{9A8C13C4-D732-42E9-BEC6-704D3B641219}"/>
          </ac:grpSpMkLst>
        </pc:grpChg>
        <pc:graphicFrameChg chg="add">
          <ac:chgData name="Achhuta Nand Jha" userId="6cd084eac6dd7f99" providerId="LiveId" clId="{98AB8D80-247F-45C5-9F25-0D147624C674}" dt="2024-07-25T05:25:32.164" v="451" actId="26606"/>
          <ac:graphicFrameMkLst>
            <pc:docMk/>
            <pc:sldMk cId="1728031998" sldId="276"/>
            <ac:graphicFrameMk id="29" creationId="{3F2DAB81-0E2B-5CEC-F500-4036A7A53126}"/>
          </ac:graphicFrameMkLst>
        </pc:graphicFrameChg>
        <pc:picChg chg="mod">
          <ac:chgData name="Achhuta Nand Jha" userId="6cd084eac6dd7f99" providerId="LiveId" clId="{98AB8D80-247F-45C5-9F25-0D147624C674}" dt="2024-07-25T05:07:43.312" v="112" actId="26606"/>
          <ac:picMkLst>
            <pc:docMk/>
            <pc:sldMk cId="1728031998" sldId="276"/>
            <ac:picMk id="27" creationId="{4CF1826F-5C35-3047-7372-D526B8DDFCF7}"/>
          </ac:picMkLst>
        </pc:picChg>
        <pc:cxnChg chg="add del">
          <ac:chgData name="Achhuta Nand Jha" userId="6cd084eac6dd7f99" providerId="LiveId" clId="{98AB8D80-247F-45C5-9F25-0D147624C674}" dt="2024-07-25T05:15:33.359" v="256"/>
          <ac:cxnSpMkLst>
            <pc:docMk/>
            <pc:sldMk cId="1728031998" sldId="276"/>
            <ac:cxnSpMk id="36" creationId="{27931A0D-5E1E-4D69-AAA6-3914681832B2}"/>
          </ac:cxnSpMkLst>
        </pc:cxnChg>
        <pc:cxnChg chg="add del">
          <ac:chgData name="Achhuta Nand Jha" userId="6cd084eac6dd7f99" providerId="LiveId" clId="{98AB8D80-247F-45C5-9F25-0D147624C674}" dt="2024-07-25T05:15:33.359" v="256"/>
          <ac:cxnSpMkLst>
            <pc:docMk/>
            <pc:sldMk cId="1728031998" sldId="276"/>
            <ac:cxnSpMk id="42" creationId="{3CF19E69-3223-4875-8F87-289CC82CF6A5}"/>
          </ac:cxnSpMkLst>
        </pc:cxnChg>
      </pc:sldChg>
      <pc:sldChg chg="addSp delSp modSp mod">
        <pc:chgData name="Achhuta Nand Jha" userId="6cd084eac6dd7f99" providerId="LiveId" clId="{98AB8D80-247F-45C5-9F25-0D147624C674}" dt="2024-07-25T05:23:41.977" v="437" actId="27636"/>
        <pc:sldMkLst>
          <pc:docMk/>
          <pc:sldMk cId="1190312616" sldId="277"/>
        </pc:sldMkLst>
        <pc:spChg chg="mod">
          <ac:chgData name="Achhuta Nand Jha" userId="6cd084eac6dd7f99" providerId="LiveId" clId="{98AB8D80-247F-45C5-9F25-0D147624C674}" dt="2024-07-25T05:23:41.977" v="437" actId="27636"/>
          <ac:spMkLst>
            <pc:docMk/>
            <pc:sldMk cId="1190312616" sldId="277"/>
            <ac:spMk id="2" creationId="{9A4707E7-7BC2-CAE6-42E9-CE3E984FAE55}"/>
          </ac:spMkLst>
        </pc:spChg>
        <pc:spChg chg="add mod">
          <ac:chgData name="Achhuta Nand Jha" userId="6cd084eac6dd7f99" providerId="LiveId" clId="{98AB8D80-247F-45C5-9F25-0D147624C674}" dt="2024-07-25T05:08:31.220" v="123"/>
          <ac:spMkLst>
            <pc:docMk/>
            <pc:sldMk cId="1190312616" sldId="277"/>
            <ac:spMk id="4" creationId="{F070CB72-6E14-6396-F463-2A15EA94AB5B}"/>
          </ac:spMkLst>
        </pc:spChg>
        <pc:spChg chg="add mod">
          <ac:chgData name="Achhuta Nand Jha" userId="6cd084eac6dd7f99" providerId="LiveId" clId="{98AB8D80-247F-45C5-9F25-0D147624C674}" dt="2024-07-25T05:08:31.220" v="123"/>
          <ac:spMkLst>
            <pc:docMk/>
            <pc:sldMk cId="1190312616" sldId="277"/>
            <ac:spMk id="5" creationId="{2430BE64-CF4D-C6BA-40B1-4018AC0E04EC}"/>
          </ac:spMkLst>
        </pc:spChg>
        <pc:spChg chg="add del">
          <ac:chgData name="Achhuta Nand Jha" userId="6cd084eac6dd7f99" providerId="LiveId" clId="{98AB8D80-247F-45C5-9F25-0D147624C674}" dt="2024-07-25T05:08:06.951" v="119" actId="26606"/>
          <ac:spMkLst>
            <pc:docMk/>
            <pc:sldMk cId="1190312616" sldId="277"/>
            <ac:spMk id="7" creationId="{121743CA-5A35-E2CF-C747-B4E4838D38BC}"/>
          </ac:spMkLst>
        </pc:spChg>
        <pc:spChg chg="add mod">
          <ac:chgData name="Achhuta Nand Jha" userId="6cd084eac6dd7f99" providerId="LiveId" clId="{98AB8D80-247F-45C5-9F25-0D147624C674}" dt="2024-07-25T05:09:19.525" v="126" actId="255"/>
          <ac:spMkLst>
            <pc:docMk/>
            <pc:sldMk cId="1190312616" sldId="277"/>
            <ac:spMk id="8" creationId="{B811A485-43C6-190A-5DE0-752700BA2CF4}"/>
          </ac:spMkLst>
        </pc:spChg>
        <pc:grpChg chg="add mod">
          <ac:chgData name="Achhuta Nand Jha" userId="6cd084eac6dd7f99" providerId="LiveId" clId="{98AB8D80-247F-45C5-9F25-0D147624C674}" dt="2024-07-25T05:08:31.220" v="123"/>
          <ac:grpSpMkLst>
            <pc:docMk/>
            <pc:sldMk cId="1190312616" sldId="277"/>
            <ac:grpSpMk id="3" creationId="{6E1C4AFB-2969-05A9-2D80-E697E7ADE432}"/>
          </ac:grpSpMkLst>
        </pc:grpChg>
        <pc:graphicFrameChg chg="add del">
          <ac:chgData name="Achhuta Nand Jha" userId="6cd084eac6dd7f99" providerId="LiveId" clId="{98AB8D80-247F-45C5-9F25-0D147624C674}" dt="2024-07-25T05:08:02.929" v="114" actId="26606"/>
          <ac:graphicFrameMkLst>
            <pc:docMk/>
            <pc:sldMk cId="1190312616" sldId="277"/>
            <ac:graphicFrameMk id="29" creationId="{11E0E768-5FBB-7E55-FC25-5F78DCB690F8}"/>
          </ac:graphicFrameMkLst>
        </pc:graphicFrameChg>
        <pc:graphicFrameChg chg="add del">
          <ac:chgData name="Achhuta Nand Jha" userId="6cd084eac6dd7f99" providerId="LiveId" clId="{98AB8D80-247F-45C5-9F25-0D147624C674}" dt="2024-07-25T05:08:04.590" v="116" actId="26606"/>
          <ac:graphicFrameMkLst>
            <pc:docMk/>
            <pc:sldMk cId="1190312616" sldId="277"/>
            <ac:graphicFrameMk id="31" creationId="{3ECC4057-88BA-EE7A-59F4-32DA527CD2AD}"/>
          </ac:graphicFrameMkLst>
        </pc:graphicFrameChg>
        <pc:graphicFrameChg chg="add del">
          <ac:chgData name="Achhuta Nand Jha" userId="6cd084eac6dd7f99" providerId="LiveId" clId="{98AB8D80-247F-45C5-9F25-0D147624C674}" dt="2024-07-25T05:08:06.924" v="118" actId="26606"/>
          <ac:graphicFrameMkLst>
            <pc:docMk/>
            <pc:sldMk cId="1190312616" sldId="277"/>
            <ac:graphicFrameMk id="33" creationId="{A5305AE5-902D-1856-816B-51530335E380}"/>
          </ac:graphicFrameMkLst>
        </pc:graphicFrameChg>
        <pc:graphicFrameChg chg="add mod">
          <ac:chgData name="Achhuta Nand Jha" userId="6cd084eac6dd7f99" providerId="LiveId" clId="{98AB8D80-247F-45C5-9F25-0D147624C674}" dt="2024-07-25T05:08:27.478" v="121"/>
          <ac:graphicFrameMkLst>
            <pc:docMk/>
            <pc:sldMk cId="1190312616" sldId="277"/>
            <ac:graphicFrameMk id="35" creationId="{EA9B0099-3A4C-BDA9-9D36-457F50E34BDF}"/>
          </ac:graphicFrameMkLst>
        </pc:graphicFrameChg>
        <pc:picChg chg="del">
          <ac:chgData name="Achhuta Nand Jha" userId="6cd084eac6dd7f99" providerId="LiveId" clId="{98AB8D80-247F-45C5-9F25-0D147624C674}" dt="2024-07-25T05:16:20.904" v="262" actId="21"/>
          <ac:picMkLst>
            <pc:docMk/>
            <pc:sldMk cId="1190312616" sldId="277"/>
            <ac:picMk id="27" creationId="{4CF1826F-5C35-3047-7372-D526B8DDFCF7}"/>
          </ac:picMkLst>
        </pc:picChg>
      </pc:sldChg>
      <pc:sldChg chg="addSp delSp modSp mod setBg delDesignElem">
        <pc:chgData name="Achhuta Nand Jha" userId="6cd084eac6dd7f99" providerId="LiveId" clId="{98AB8D80-247F-45C5-9F25-0D147624C674}" dt="2024-07-25T05:28:00.013" v="472" actId="1076"/>
        <pc:sldMkLst>
          <pc:docMk/>
          <pc:sldMk cId="1018756608" sldId="278"/>
        </pc:sldMkLst>
        <pc:spChg chg="mod">
          <ac:chgData name="Achhuta Nand Jha" userId="6cd084eac6dd7f99" providerId="LiveId" clId="{98AB8D80-247F-45C5-9F25-0D147624C674}" dt="2024-07-25T05:25:55.047" v="453" actId="26606"/>
          <ac:spMkLst>
            <pc:docMk/>
            <pc:sldMk cId="1018756608" sldId="278"/>
            <ac:spMk id="2" creationId="{9A4707E7-7BC2-CAE6-42E9-CE3E984FAE55}"/>
          </ac:spMkLst>
        </pc:spChg>
        <pc:spChg chg="add del mod">
          <ac:chgData name="Achhuta Nand Jha" userId="6cd084eac6dd7f99" providerId="LiveId" clId="{98AB8D80-247F-45C5-9F25-0D147624C674}" dt="2024-07-25T05:25:55.054" v="454" actId="26606"/>
          <ac:spMkLst>
            <pc:docMk/>
            <pc:sldMk cId="1018756608" sldId="278"/>
            <ac:spMk id="7" creationId="{C75A6AD2-9ED8-14A5-1041-BBDE8388C6AC}"/>
          </ac:spMkLst>
        </pc:spChg>
        <pc:spChg chg="add del">
          <ac:chgData name="Achhuta Nand Jha" userId="6cd084eac6dd7f99" providerId="LiveId" clId="{98AB8D80-247F-45C5-9F25-0D147624C674}" dt="2024-07-25T05:10:01.227" v="144" actId="26606"/>
          <ac:spMkLst>
            <pc:docMk/>
            <pc:sldMk cId="1018756608" sldId="278"/>
            <ac:spMk id="32" creationId="{5AA03EDC-7067-4DFF-B672-541D016AAAB8}"/>
          </ac:spMkLst>
        </pc:spChg>
        <pc:spChg chg="add del">
          <ac:chgData name="Achhuta Nand Jha" userId="6cd084eac6dd7f99" providerId="LiveId" clId="{98AB8D80-247F-45C5-9F25-0D147624C674}" dt="2024-07-25T05:10:01.227" v="144" actId="26606"/>
          <ac:spMkLst>
            <pc:docMk/>
            <pc:sldMk cId="1018756608" sldId="278"/>
            <ac:spMk id="34" creationId="{0EBF3E39-B0BE-496A-8604-9007470FFA3A}"/>
          </ac:spMkLst>
        </pc:spChg>
        <pc:spChg chg="add del">
          <ac:chgData name="Achhuta Nand Jha" userId="6cd084eac6dd7f99" providerId="LiveId" clId="{98AB8D80-247F-45C5-9F25-0D147624C674}" dt="2024-07-25T05:10:02.701" v="146" actId="26606"/>
          <ac:spMkLst>
            <pc:docMk/>
            <pc:sldMk cId="1018756608" sldId="278"/>
            <ac:spMk id="37" creationId="{03AF1C04-3FEF-41BD-BB84-2F263765BEBC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1018756608" sldId="278"/>
            <ac:spMk id="51" creationId="{12609869-9E80-471B-A487-A53288E0E791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1018756608" sldId="278"/>
            <ac:spMk id="52" creationId="{7004738A-9D34-43E8-97D2-CA0EED4F8BE0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1018756608" sldId="278"/>
            <ac:spMk id="53" creationId="{B8B8D07F-F13E-443E-BA68-2D26672D76B9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1018756608" sldId="278"/>
            <ac:spMk id="54" creationId="{2813A4FA-24A5-41ED-A534-3807D1B2F344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1018756608" sldId="278"/>
            <ac:spMk id="55" creationId="{C3944F27-CA70-4E84-A51A-E6BF89558979}"/>
          </ac:spMkLst>
        </pc:spChg>
        <pc:grpChg chg="add del">
          <ac:chgData name="Achhuta Nand Jha" userId="6cd084eac6dd7f99" providerId="LiveId" clId="{98AB8D80-247F-45C5-9F25-0D147624C674}" dt="2024-07-25T05:10:02.701" v="146" actId="26606"/>
          <ac:grpSpMkLst>
            <pc:docMk/>
            <pc:sldMk cId="1018756608" sldId="278"/>
            <ac:grpSpMk id="38" creationId="{66828D02-A05D-412B-9F20-B68E970B9FC2}"/>
          </ac:grpSpMkLst>
        </pc:grpChg>
        <pc:grpChg chg="add del">
          <ac:chgData name="Achhuta Nand Jha" userId="6cd084eac6dd7f99" providerId="LiveId" clId="{98AB8D80-247F-45C5-9F25-0D147624C674}" dt="2024-07-25T05:10:02.701" v="146" actId="26606"/>
          <ac:grpSpMkLst>
            <pc:docMk/>
            <pc:sldMk cId="1018756608" sldId="278"/>
            <ac:grpSpMk id="41" creationId="{2DD5E267-EB6F-47DF-ABEF-2C1BED44DAC6}"/>
          </ac:grpSpMkLst>
        </pc:grpChg>
        <pc:grpChg chg="add del">
          <ac:chgData name="Achhuta Nand Jha" userId="6cd084eac6dd7f99" providerId="LiveId" clId="{98AB8D80-247F-45C5-9F25-0D147624C674}" dt="2024-07-25T05:10:02.701" v="146" actId="26606"/>
          <ac:grpSpMkLst>
            <pc:docMk/>
            <pc:sldMk cId="1018756608" sldId="278"/>
            <ac:grpSpMk id="42" creationId="{E27AF472-EAE3-4572-AB69-B92BD10DBC6D}"/>
          </ac:grpSpMkLst>
        </pc:grpChg>
        <pc:graphicFrameChg chg="add del">
          <ac:chgData name="Achhuta Nand Jha" userId="6cd084eac6dd7f99" providerId="LiveId" clId="{98AB8D80-247F-45C5-9F25-0D147624C674}" dt="2024-07-25T05:25:55.047" v="453" actId="26606"/>
          <ac:graphicFrameMkLst>
            <pc:docMk/>
            <pc:sldMk cId="1018756608" sldId="278"/>
            <ac:graphicFrameMk id="9" creationId="{2182D638-85C6-0D04-80B4-4829C2DBB54D}"/>
          </ac:graphicFrameMkLst>
        </pc:graphicFrameChg>
        <pc:graphicFrameChg chg="add mod">
          <ac:chgData name="Achhuta Nand Jha" userId="6cd084eac6dd7f99" providerId="LiveId" clId="{98AB8D80-247F-45C5-9F25-0D147624C674}" dt="2024-07-25T05:28:00.013" v="472" actId="1076"/>
          <ac:graphicFrameMkLst>
            <pc:docMk/>
            <pc:sldMk cId="1018756608" sldId="278"/>
            <ac:graphicFrameMk id="11" creationId="{4A8676C2-69C2-4F19-82DA-0C07DB9B20FD}"/>
          </ac:graphicFrameMkLst>
        </pc:graphicFrameChg>
        <pc:picChg chg="del mod ord">
          <ac:chgData name="Achhuta Nand Jha" userId="6cd084eac6dd7f99" providerId="LiveId" clId="{98AB8D80-247F-45C5-9F25-0D147624C674}" dt="2024-07-25T05:16:27.369" v="263" actId="21"/>
          <ac:picMkLst>
            <pc:docMk/>
            <pc:sldMk cId="1018756608" sldId="278"/>
            <ac:picMk id="27" creationId="{4CF1826F-5C35-3047-7372-D526B8DDFCF7}"/>
          </ac:picMkLst>
        </pc:picChg>
      </pc:sldChg>
      <pc:sldChg chg="addSp delSp modSp mod setBg delDesignElem">
        <pc:chgData name="Achhuta Nand Jha" userId="6cd084eac6dd7f99" providerId="LiveId" clId="{98AB8D80-247F-45C5-9F25-0D147624C674}" dt="2024-07-25T05:26:06.969" v="455" actId="26606"/>
        <pc:sldMkLst>
          <pc:docMk/>
          <pc:sldMk cId="4097197711" sldId="279"/>
        </pc:sldMkLst>
        <pc:spChg chg="mod">
          <ac:chgData name="Achhuta Nand Jha" userId="6cd084eac6dd7f99" providerId="LiveId" clId="{98AB8D80-247F-45C5-9F25-0D147624C674}" dt="2024-07-25T05:26:06.969" v="455" actId="26606"/>
          <ac:spMkLst>
            <pc:docMk/>
            <pc:sldMk cId="4097197711" sldId="279"/>
            <ac:spMk id="2" creationId="{9A4707E7-7BC2-CAE6-42E9-CE3E984FAE55}"/>
          </ac:spMkLst>
        </pc:spChg>
        <pc:spChg chg="del mod">
          <ac:chgData name="Achhuta Nand Jha" userId="6cd084eac6dd7f99" providerId="LiveId" clId="{98AB8D80-247F-45C5-9F25-0D147624C674}" dt="2024-07-25T05:26:06.969" v="455" actId="26606"/>
          <ac:spMkLst>
            <pc:docMk/>
            <pc:sldMk cId="4097197711" sldId="279"/>
            <ac:spMk id="11" creationId="{AB491531-9F78-6604-7D51-0607F3A35B5B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4097197711" sldId="279"/>
            <ac:spMk id="32" creationId="{12609869-9E80-471B-A487-A53288E0E791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4097197711" sldId="279"/>
            <ac:spMk id="34" creationId="{7004738A-9D34-43E8-97D2-CA0EED4F8BE0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4097197711" sldId="279"/>
            <ac:spMk id="36" creationId="{B8B8D07F-F13E-443E-BA68-2D26672D76B9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4097197711" sldId="279"/>
            <ac:spMk id="38" creationId="{2813A4FA-24A5-41ED-A534-3807D1B2F344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4097197711" sldId="279"/>
            <ac:spMk id="40" creationId="{C3944F27-CA70-4E84-A51A-E6BF89558979}"/>
          </ac:spMkLst>
        </pc:spChg>
        <pc:graphicFrameChg chg="add">
          <ac:chgData name="Achhuta Nand Jha" userId="6cd084eac6dd7f99" providerId="LiveId" clId="{98AB8D80-247F-45C5-9F25-0D147624C674}" dt="2024-07-25T05:26:06.969" v="455" actId="26606"/>
          <ac:graphicFrameMkLst>
            <pc:docMk/>
            <pc:sldMk cId="4097197711" sldId="279"/>
            <ac:graphicFrameMk id="13" creationId="{A250EEB0-4C16-1C05-950C-0D05A45A3B7C}"/>
          </ac:graphicFrameMkLst>
        </pc:graphicFrameChg>
        <pc:picChg chg="del mod ord">
          <ac:chgData name="Achhuta Nand Jha" userId="6cd084eac6dd7f99" providerId="LiveId" clId="{98AB8D80-247F-45C5-9F25-0D147624C674}" dt="2024-07-25T05:16:33.278" v="264" actId="21"/>
          <ac:picMkLst>
            <pc:docMk/>
            <pc:sldMk cId="4097197711" sldId="279"/>
            <ac:picMk id="27" creationId="{4CF1826F-5C35-3047-7372-D526B8DDFCF7}"/>
          </ac:picMkLst>
        </pc:picChg>
      </pc:sldChg>
      <pc:sldChg chg="addSp delSp modSp mod setBg delDesignElem">
        <pc:chgData name="Achhuta Nand Jha" userId="6cd084eac6dd7f99" providerId="LiveId" clId="{98AB8D80-247F-45C5-9F25-0D147624C674}" dt="2024-07-25T05:32:56.146" v="556"/>
        <pc:sldMkLst>
          <pc:docMk/>
          <pc:sldMk cId="2089529691" sldId="283"/>
        </pc:sldMkLst>
        <pc:spChg chg="mod">
          <ac:chgData name="Achhuta Nand Jha" userId="6cd084eac6dd7f99" providerId="LiveId" clId="{98AB8D80-247F-45C5-9F25-0D147624C674}" dt="2024-07-25T05:26:18.352" v="456" actId="26606"/>
          <ac:spMkLst>
            <pc:docMk/>
            <pc:sldMk cId="2089529691" sldId="283"/>
            <ac:spMk id="2" creationId="{9A4707E7-7BC2-CAE6-42E9-CE3E984FAE55}"/>
          </ac:spMkLst>
        </pc:spChg>
        <pc:spChg chg="del">
          <ac:chgData name="Achhuta Nand Jha" userId="6cd084eac6dd7f99" providerId="LiveId" clId="{98AB8D80-247F-45C5-9F25-0D147624C674}" dt="2024-07-25T05:26:18.352" v="456" actId="26606"/>
          <ac:spMkLst>
            <pc:docMk/>
            <pc:sldMk cId="2089529691" sldId="283"/>
            <ac:spMk id="4" creationId="{F1230E17-42E9-7710-28CD-204D63BB41BA}"/>
          </ac:spMkLst>
        </pc:spChg>
        <pc:spChg chg="add del">
          <ac:chgData name="Achhuta Nand Jha" userId="6cd084eac6dd7f99" providerId="LiveId" clId="{98AB8D80-247F-45C5-9F25-0D147624C674}" dt="2024-07-25T05:32:56.146" v="556"/>
          <ac:spMkLst>
            <pc:docMk/>
            <pc:sldMk cId="2089529691" sldId="283"/>
            <ac:spMk id="10" creationId="{E5F91FFF-7686-4C0A-9723-69A088EBCD0F}"/>
          </ac:spMkLst>
        </pc:spChg>
        <pc:spChg chg="add del">
          <ac:chgData name="Achhuta Nand Jha" userId="6cd084eac6dd7f99" providerId="LiveId" clId="{98AB8D80-247F-45C5-9F25-0D147624C674}" dt="2024-07-25T05:32:56.146" v="556"/>
          <ac:spMkLst>
            <pc:docMk/>
            <pc:sldMk cId="2089529691" sldId="283"/>
            <ac:spMk id="12" creationId="{6302B71E-B872-450D-A583-E14732B3C04A}"/>
          </ac:spMkLst>
        </pc:spChg>
        <pc:graphicFrameChg chg="add">
          <ac:chgData name="Achhuta Nand Jha" userId="6cd084eac6dd7f99" providerId="LiveId" clId="{98AB8D80-247F-45C5-9F25-0D147624C674}" dt="2024-07-25T05:26:18.352" v="456" actId="26606"/>
          <ac:graphicFrameMkLst>
            <pc:docMk/>
            <pc:sldMk cId="2089529691" sldId="283"/>
            <ac:graphicFrameMk id="6" creationId="{49F39A46-7AF4-E31F-793D-84D65B636582}"/>
          </ac:graphicFrameMkLst>
        </pc:graphicFrameChg>
        <pc:picChg chg="del">
          <ac:chgData name="Achhuta Nand Jha" userId="6cd084eac6dd7f99" providerId="LiveId" clId="{98AB8D80-247F-45C5-9F25-0D147624C674}" dt="2024-07-25T05:16:37.907" v="265" actId="21"/>
          <ac:picMkLst>
            <pc:docMk/>
            <pc:sldMk cId="2089529691" sldId="283"/>
            <ac:picMk id="27" creationId="{4CF1826F-5C35-3047-7372-D526B8DDFCF7}"/>
          </ac:picMkLst>
        </pc:picChg>
      </pc:sldChg>
      <pc:sldChg chg="addSp delSp modSp mod setBg delDesignElem">
        <pc:chgData name="Achhuta Nand Jha" userId="6cd084eac6dd7f99" providerId="LiveId" clId="{98AB8D80-247F-45C5-9F25-0D147624C674}" dt="2024-07-25T05:32:56.146" v="556"/>
        <pc:sldMkLst>
          <pc:docMk/>
          <pc:sldMk cId="3774480724" sldId="284"/>
        </pc:sldMkLst>
        <pc:spChg chg="mod">
          <ac:chgData name="Achhuta Nand Jha" userId="6cd084eac6dd7f99" providerId="LiveId" clId="{98AB8D80-247F-45C5-9F25-0D147624C674}" dt="2024-07-25T05:27:22.862" v="469" actId="26606"/>
          <ac:spMkLst>
            <pc:docMk/>
            <pc:sldMk cId="3774480724" sldId="284"/>
            <ac:spMk id="2" creationId="{9A4707E7-7BC2-CAE6-42E9-CE3E984FAE55}"/>
          </ac:spMkLst>
        </pc:spChg>
        <pc:spChg chg="del">
          <ac:chgData name="Achhuta Nand Jha" userId="6cd084eac6dd7f99" providerId="LiveId" clId="{98AB8D80-247F-45C5-9F25-0D147624C674}" dt="2024-07-25T05:27:22.862" v="469" actId="26606"/>
          <ac:spMkLst>
            <pc:docMk/>
            <pc:sldMk cId="3774480724" sldId="284"/>
            <ac:spMk id="4" creationId="{BB4D0CCE-162D-B1DE-E857-3E79B63BC516}"/>
          </ac:spMkLst>
        </pc:spChg>
        <pc:spChg chg="add del">
          <ac:chgData name="Achhuta Nand Jha" userId="6cd084eac6dd7f99" providerId="LiveId" clId="{98AB8D80-247F-45C5-9F25-0D147624C674}" dt="2024-07-25T05:32:56.146" v="556"/>
          <ac:spMkLst>
            <pc:docMk/>
            <pc:sldMk cId="3774480724" sldId="284"/>
            <ac:spMk id="10" creationId="{88A69F92-2FCD-460F-9D54-3756D89A5916}"/>
          </ac:spMkLst>
        </pc:spChg>
        <pc:graphicFrameChg chg="add">
          <ac:chgData name="Achhuta Nand Jha" userId="6cd084eac6dd7f99" providerId="LiveId" clId="{98AB8D80-247F-45C5-9F25-0D147624C674}" dt="2024-07-25T05:27:22.862" v="469" actId="26606"/>
          <ac:graphicFrameMkLst>
            <pc:docMk/>
            <pc:sldMk cId="3774480724" sldId="284"/>
            <ac:graphicFrameMk id="6" creationId="{E65A1FFE-31A1-AFEA-EF1B-8B8A73EB6C11}"/>
          </ac:graphicFrameMkLst>
        </pc:graphicFrameChg>
        <pc:picChg chg="del">
          <ac:chgData name="Achhuta Nand Jha" userId="6cd084eac6dd7f99" providerId="LiveId" clId="{98AB8D80-247F-45C5-9F25-0D147624C674}" dt="2024-07-25T05:16:46.043" v="267" actId="21"/>
          <ac:picMkLst>
            <pc:docMk/>
            <pc:sldMk cId="3774480724" sldId="284"/>
            <ac:picMk id="27" creationId="{4CF1826F-5C35-3047-7372-D526B8DDFCF7}"/>
          </ac:picMkLst>
        </pc:picChg>
      </pc:sldChg>
      <pc:sldChg chg="delSp modSp mod">
        <pc:chgData name="Achhuta Nand Jha" userId="6cd084eac6dd7f99" providerId="LiveId" clId="{98AB8D80-247F-45C5-9F25-0D147624C674}" dt="2024-07-25T05:23:41.979" v="439" actId="27636"/>
        <pc:sldMkLst>
          <pc:docMk/>
          <pc:sldMk cId="4028493082" sldId="285"/>
        </pc:sldMkLst>
        <pc:spChg chg="mod">
          <ac:chgData name="Achhuta Nand Jha" userId="6cd084eac6dd7f99" providerId="LiveId" clId="{98AB8D80-247F-45C5-9F25-0D147624C674}" dt="2024-07-25T05:23:41.979" v="439" actId="27636"/>
          <ac:spMkLst>
            <pc:docMk/>
            <pc:sldMk cId="4028493082" sldId="285"/>
            <ac:spMk id="2" creationId="{9A4707E7-7BC2-CAE6-42E9-CE3E984FAE55}"/>
          </ac:spMkLst>
        </pc:spChg>
        <pc:picChg chg="del">
          <ac:chgData name="Achhuta Nand Jha" userId="6cd084eac6dd7f99" providerId="LiveId" clId="{98AB8D80-247F-45C5-9F25-0D147624C674}" dt="2024-07-25T05:16:53.889" v="269" actId="21"/>
          <ac:picMkLst>
            <pc:docMk/>
            <pc:sldMk cId="4028493082" sldId="285"/>
            <ac:picMk id="27" creationId="{4CF1826F-5C35-3047-7372-D526B8DDFCF7}"/>
          </ac:picMkLst>
        </pc:picChg>
      </pc:sldChg>
      <pc:sldChg chg="new del">
        <pc:chgData name="Achhuta Nand Jha" userId="6cd084eac6dd7f99" providerId="LiveId" clId="{98AB8D80-247F-45C5-9F25-0D147624C674}" dt="2024-07-25T04:44:54.504" v="1" actId="2696"/>
        <pc:sldMkLst>
          <pc:docMk/>
          <pc:sldMk cId="90068582" sldId="286"/>
        </pc:sldMkLst>
      </pc:sldChg>
      <pc:sldChg chg="addSp delSp modSp add mod setBg">
        <pc:chgData name="Achhuta Nand Jha" userId="6cd084eac6dd7f99" providerId="LiveId" clId="{98AB8D80-247F-45C5-9F25-0D147624C674}" dt="2024-07-25T05:33:13.929" v="561" actId="26606"/>
        <pc:sldMkLst>
          <pc:docMk/>
          <pc:sldMk cId="2580297202" sldId="286"/>
        </pc:sldMkLst>
        <pc:spChg chg="mod">
          <ac:chgData name="Achhuta Nand Jha" userId="6cd084eac6dd7f99" providerId="LiveId" clId="{98AB8D80-247F-45C5-9F25-0D147624C674}" dt="2024-07-25T05:33:13.929" v="561" actId="26606"/>
          <ac:spMkLst>
            <pc:docMk/>
            <pc:sldMk cId="2580297202" sldId="286"/>
            <ac:spMk id="2" creationId="{9A4707E7-7BC2-CAE6-42E9-CE3E984FAE55}"/>
          </ac:spMkLst>
        </pc:spChg>
        <pc:spChg chg="add mod">
          <ac:chgData name="Achhuta Nand Jha" userId="6cd084eac6dd7f99" providerId="LiveId" clId="{98AB8D80-247F-45C5-9F25-0D147624C674}" dt="2024-07-25T05:33:13.929" v="561" actId="26606"/>
          <ac:spMkLst>
            <pc:docMk/>
            <pc:sldMk cId="2580297202" sldId="286"/>
            <ac:spMk id="3" creationId="{764CEC81-60B4-7E96-EBE4-8F9A2113EB41}"/>
          </ac:spMkLst>
        </pc:spChg>
        <pc:spChg chg="add mod">
          <ac:chgData name="Achhuta Nand Jha" userId="6cd084eac6dd7f99" providerId="LiveId" clId="{98AB8D80-247F-45C5-9F25-0D147624C674}" dt="2024-07-25T05:33:13.929" v="561" actId="26606"/>
          <ac:spMkLst>
            <pc:docMk/>
            <pc:sldMk cId="2580297202" sldId="286"/>
            <ac:spMk id="4" creationId="{764CEC81-60B4-7E96-EBE4-8F9A2113EB41}"/>
          </ac:spMkLst>
        </pc:spChg>
        <pc:spChg chg="del mod">
          <ac:chgData name="Achhuta Nand Jha" userId="6cd084eac6dd7f99" providerId="LiveId" clId="{98AB8D80-247F-45C5-9F25-0D147624C674}" dt="2024-07-25T04:58:48.583" v="11"/>
          <ac:spMkLst>
            <pc:docMk/>
            <pc:sldMk cId="2580297202" sldId="286"/>
            <ac:spMk id="4" creationId="{BB4D0CCE-162D-B1DE-E857-3E79B63BC516}"/>
          </ac:spMkLst>
        </pc:spChg>
        <pc:spChg chg="add mod">
          <ac:chgData name="Achhuta Nand Jha" userId="6cd084eac6dd7f99" providerId="LiveId" clId="{98AB8D80-247F-45C5-9F25-0D147624C674}" dt="2024-07-25T05:33:13.929" v="561" actId="26606"/>
          <ac:spMkLst>
            <pc:docMk/>
            <pc:sldMk cId="2580297202" sldId="286"/>
            <ac:spMk id="5" creationId="{764CEC81-60B4-7E96-EBE4-8F9A2113EB41}"/>
          </ac:spMkLst>
        </pc:spChg>
        <pc:spChg chg="add del">
          <ac:chgData name="Achhuta Nand Jha" userId="6cd084eac6dd7f99" providerId="LiveId" clId="{98AB8D80-247F-45C5-9F25-0D147624C674}" dt="2024-07-25T05:33:11.357" v="558" actId="26606"/>
          <ac:spMkLst>
            <pc:docMk/>
            <pc:sldMk cId="2580297202" sldId="286"/>
            <ac:spMk id="11" creationId="{BF8EE22E-7CB7-4A22-8A2D-CE1918FE5F68}"/>
          </ac:spMkLst>
        </pc:spChg>
        <pc:spChg chg="add del">
          <ac:chgData name="Achhuta Nand Jha" userId="6cd084eac6dd7f99" providerId="LiveId" clId="{98AB8D80-247F-45C5-9F25-0D147624C674}" dt="2024-07-25T05:33:13.847" v="560" actId="26606"/>
          <ac:spMkLst>
            <pc:docMk/>
            <pc:sldMk cId="2580297202" sldId="286"/>
            <ac:spMk id="13" creationId="{EFA2AC96-1E47-421C-A03F-F98E354EB4E6}"/>
          </ac:spMkLst>
        </pc:spChg>
        <pc:spChg chg="add">
          <ac:chgData name="Achhuta Nand Jha" userId="6cd084eac6dd7f99" providerId="LiveId" clId="{98AB8D80-247F-45C5-9F25-0D147624C674}" dt="2024-07-25T05:33:13.929" v="561" actId="26606"/>
          <ac:spMkLst>
            <pc:docMk/>
            <pc:sldMk cId="2580297202" sldId="286"/>
            <ac:spMk id="15" creationId="{BF8EE22E-7CB7-4A22-8A2D-CE1918FE5F68}"/>
          </ac:spMkLst>
        </pc:spChg>
        <pc:picChg chg="del">
          <ac:chgData name="Achhuta Nand Jha" userId="6cd084eac6dd7f99" providerId="LiveId" clId="{98AB8D80-247F-45C5-9F25-0D147624C674}" dt="2024-07-25T05:16:50.816" v="268" actId="21"/>
          <ac:picMkLst>
            <pc:docMk/>
            <pc:sldMk cId="2580297202" sldId="286"/>
            <ac:picMk id="27" creationId="{4CF1826F-5C35-3047-7372-D526B8DDFCF7}"/>
          </ac:picMkLst>
        </pc:picChg>
      </pc:sldChg>
      <pc:sldChg chg="addSp delSp modSp add mod ord setBg addAnim delAnim delDesignElem">
        <pc:chgData name="Achhuta Nand Jha" userId="6cd084eac6dd7f99" providerId="LiveId" clId="{98AB8D80-247F-45C5-9F25-0D147624C674}" dt="2024-07-25T05:32:56.146" v="556"/>
        <pc:sldMkLst>
          <pc:docMk/>
          <pc:sldMk cId="3028944590" sldId="287"/>
        </pc:sldMkLst>
        <pc:spChg chg="mod ord">
          <ac:chgData name="Achhuta Nand Jha" userId="6cd084eac6dd7f99" providerId="LiveId" clId="{98AB8D80-247F-45C5-9F25-0D147624C674}" dt="2024-07-25T05:26:52.358" v="467" actId="26606"/>
          <ac:spMkLst>
            <pc:docMk/>
            <pc:sldMk cId="3028944590" sldId="287"/>
            <ac:spMk id="2" creationId="{9A4707E7-7BC2-CAE6-42E9-CE3E984FAE55}"/>
          </ac:spMkLst>
        </pc:spChg>
        <pc:spChg chg="del">
          <ac:chgData name="Achhuta Nand Jha" userId="6cd084eac6dd7f99" providerId="LiveId" clId="{98AB8D80-247F-45C5-9F25-0D147624C674}" dt="2024-07-25T05:02:00.825" v="50" actId="21"/>
          <ac:spMkLst>
            <pc:docMk/>
            <pc:sldMk cId="3028944590" sldId="287"/>
            <ac:spMk id="4" creationId="{F1230E17-42E9-7710-28CD-204D63BB41BA}"/>
          </ac:spMkLst>
        </pc:spChg>
        <pc:spChg chg="add del">
          <ac:chgData name="Achhuta Nand Jha" userId="6cd084eac6dd7f99" providerId="LiveId" clId="{98AB8D80-247F-45C5-9F25-0D147624C674}" dt="2024-07-25T05:26:52.313" v="466" actId="26606"/>
          <ac:spMkLst>
            <pc:docMk/>
            <pc:sldMk cId="3028944590" sldId="287"/>
            <ac:spMk id="11" creationId="{87C2DD9B-DADB-42F2-B24C-686D5C7C2B8C}"/>
          </ac:spMkLst>
        </pc:spChg>
        <pc:spChg chg="add del">
          <ac:chgData name="Achhuta Nand Jha" userId="6cd084eac6dd7f99" providerId="LiveId" clId="{98AB8D80-247F-45C5-9F25-0D147624C674}" dt="2024-07-25T05:26:52.313" v="466" actId="26606"/>
          <ac:spMkLst>
            <pc:docMk/>
            <pc:sldMk cId="3028944590" sldId="287"/>
            <ac:spMk id="12" creationId="{25004D0A-1248-4B5C-ACA6-10F83819B842}"/>
          </ac:spMkLst>
        </pc:spChg>
        <pc:spChg chg="add del">
          <ac:chgData name="Achhuta Nand Jha" userId="6cd084eac6dd7f99" providerId="LiveId" clId="{98AB8D80-247F-45C5-9F25-0D147624C674}" dt="2024-07-25T05:26:40.667" v="459" actId="26606"/>
          <ac:spMkLst>
            <pc:docMk/>
            <pc:sldMk cId="3028944590" sldId="287"/>
            <ac:spMk id="14" creationId="{8FD0DCA7-8768-4C62-B113-5FA8C70D22C7}"/>
          </ac:spMkLst>
        </pc:spChg>
        <pc:spChg chg="add del">
          <ac:chgData name="Achhuta Nand Jha" userId="6cd084eac6dd7f99" providerId="LiveId" clId="{98AB8D80-247F-45C5-9F25-0D147624C674}" dt="2024-07-25T05:32:56.146" v="556"/>
          <ac:spMkLst>
            <pc:docMk/>
            <pc:sldMk cId="3028944590" sldId="287"/>
            <ac:spMk id="15" creationId="{EF4D69CD-AE74-4C23-93A2-2875C12B65B6}"/>
          </ac:spMkLst>
        </pc:spChg>
        <pc:spChg chg="add del">
          <ac:chgData name="Achhuta Nand Jha" userId="6cd084eac6dd7f99" providerId="LiveId" clId="{98AB8D80-247F-45C5-9F25-0D147624C674}" dt="2024-07-25T05:26:40.667" v="459" actId="26606"/>
          <ac:spMkLst>
            <pc:docMk/>
            <pc:sldMk cId="3028944590" sldId="287"/>
            <ac:spMk id="16" creationId="{1D23540D-89BB-4B19-BDB9-7954F41E9B27}"/>
          </ac:spMkLst>
        </pc:spChg>
        <pc:spChg chg="add del">
          <ac:chgData name="Achhuta Nand Jha" userId="6cd084eac6dd7f99" providerId="LiveId" clId="{98AB8D80-247F-45C5-9F25-0D147624C674}" dt="2024-07-25T05:32:56.146" v="556"/>
          <ac:spMkLst>
            <pc:docMk/>
            <pc:sldMk cId="3028944590" sldId="287"/>
            <ac:spMk id="17" creationId="{AF19B075-B8C1-4971-9B0F-1619521B00B2}"/>
          </ac:spMkLst>
        </pc:spChg>
        <pc:picChg chg="add del mod">
          <ac:chgData name="Achhuta Nand Jha" userId="6cd084eac6dd7f99" providerId="LiveId" clId="{98AB8D80-247F-45C5-9F25-0D147624C674}" dt="2024-07-25T05:03:25.997" v="58" actId="21"/>
          <ac:picMkLst>
            <pc:docMk/>
            <pc:sldMk cId="3028944590" sldId="287"/>
            <ac:picMk id="5" creationId="{1DD416DA-3F68-C43C-80C3-C24F7DC35DE6}"/>
          </ac:picMkLst>
        </pc:picChg>
        <pc:picChg chg="add del mod">
          <ac:chgData name="Achhuta Nand Jha" userId="6cd084eac6dd7f99" providerId="LiveId" clId="{98AB8D80-247F-45C5-9F25-0D147624C674}" dt="2024-07-25T05:11:39.333" v="164" actId="21"/>
          <ac:picMkLst>
            <pc:docMk/>
            <pc:sldMk cId="3028944590" sldId="287"/>
            <ac:picMk id="7" creationId="{4F98C250-5459-D293-74A2-7F8FB3713FDC}"/>
          </ac:picMkLst>
        </pc:picChg>
        <pc:picChg chg="add mod">
          <ac:chgData name="Achhuta Nand Jha" userId="6cd084eac6dd7f99" providerId="LiveId" clId="{98AB8D80-247F-45C5-9F25-0D147624C674}" dt="2024-07-25T05:26:52.358" v="467" actId="26606"/>
          <ac:picMkLst>
            <pc:docMk/>
            <pc:sldMk cId="3028944590" sldId="287"/>
            <ac:picMk id="9" creationId="{7D2FF26C-7850-0438-418A-1D20F51A03D3}"/>
          </ac:picMkLst>
        </pc:picChg>
        <pc:picChg chg="del">
          <ac:chgData name="Achhuta Nand Jha" userId="6cd084eac6dd7f99" providerId="LiveId" clId="{98AB8D80-247F-45C5-9F25-0D147624C674}" dt="2024-07-25T05:16:41.784" v="266" actId="21"/>
          <ac:picMkLst>
            <pc:docMk/>
            <pc:sldMk cId="3028944590" sldId="287"/>
            <ac:picMk id="27" creationId="{4CF1826F-5C35-3047-7372-D526B8DDFCF7}"/>
          </ac:picMkLst>
        </pc:picChg>
      </pc:sldChg>
      <pc:sldChg chg="addSp delSp modSp add mod ord setBg delDesignElem">
        <pc:chgData name="Achhuta Nand Jha" userId="6cd084eac6dd7f99" providerId="LiveId" clId="{98AB8D80-247F-45C5-9F25-0D147624C674}" dt="2024-07-25T05:32:56.146" v="556"/>
        <pc:sldMkLst>
          <pc:docMk/>
          <pc:sldMk cId="587188339" sldId="288"/>
        </pc:sldMkLst>
        <pc:spChg chg="mod">
          <ac:chgData name="Achhuta Nand Jha" userId="6cd084eac6dd7f99" providerId="LiveId" clId="{98AB8D80-247F-45C5-9F25-0D147624C674}" dt="2024-07-25T05:27:13.384" v="468" actId="26606"/>
          <ac:spMkLst>
            <pc:docMk/>
            <pc:sldMk cId="587188339" sldId="288"/>
            <ac:spMk id="2" creationId="{9A4707E7-7BC2-CAE6-42E9-CE3E984FAE55}"/>
          </ac:spMkLst>
        </pc:spChg>
        <pc:spChg chg="del">
          <ac:chgData name="Achhuta Nand Jha" userId="6cd084eac6dd7f99" providerId="LiveId" clId="{98AB8D80-247F-45C5-9F25-0D147624C674}" dt="2024-07-25T05:03:59.406" v="63" actId="21"/>
          <ac:spMkLst>
            <pc:docMk/>
            <pc:sldMk cId="587188339" sldId="288"/>
            <ac:spMk id="4" creationId="{F1230E17-42E9-7710-28CD-204D63BB41BA}"/>
          </ac:spMkLst>
        </pc:spChg>
        <pc:spChg chg="add del">
          <ac:chgData name="Achhuta Nand Jha" userId="6cd084eac6dd7f99" providerId="LiveId" clId="{98AB8D80-247F-45C5-9F25-0D147624C674}" dt="2024-07-25T05:32:56.146" v="556"/>
          <ac:spMkLst>
            <pc:docMk/>
            <pc:sldMk cId="587188339" sldId="288"/>
            <ac:spMk id="11" creationId="{22AF132D-C7CD-47BC-A774-66A39076B729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587188339" sldId="288"/>
            <ac:spMk id="32" creationId="{2151139A-886F-4B97-8815-729AD3831BBD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587188339" sldId="288"/>
            <ac:spMk id="34" creationId="{AB5E08C4-8CDD-4623-A5B8-E998C6DEE3B7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587188339" sldId="288"/>
            <ac:spMk id="36" creationId="{AFFC87AC-C919-4FE5-BAC3-39509E001152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587188339" sldId="288"/>
            <ac:spMk id="38" creationId="{7D0659F6-0853-468D-B1B2-44FDBE98B80F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587188339" sldId="288"/>
            <ac:spMk id="40" creationId="{15F33878-D502-4FFA-8ACE-F2AECDB2A23F}"/>
          </ac:spMkLst>
        </pc:spChg>
        <pc:spChg chg="add del">
          <ac:chgData name="Achhuta Nand Jha" userId="6cd084eac6dd7f99" providerId="LiveId" clId="{98AB8D80-247F-45C5-9F25-0D147624C674}" dt="2024-07-25T05:15:33.359" v="256"/>
          <ac:spMkLst>
            <pc:docMk/>
            <pc:sldMk cId="587188339" sldId="288"/>
            <ac:spMk id="42" creationId="{977ACDD7-882D-4B81-A213-84C82B96B01E}"/>
          </ac:spMkLst>
        </pc:spChg>
        <pc:picChg chg="add mod ord">
          <ac:chgData name="Achhuta Nand Jha" userId="6cd084eac6dd7f99" providerId="LiveId" clId="{98AB8D80-247F-45C5-9F25-0D147624C674}" dt="2024-07-25T05:27:13.384" v="468" actId="26606"/>
          <ac:picMkLst>
            <pc:docMk/>
            <pc:sldMk cId="587188339" sldId="288"/>
            <ac:picMk id="5" creationId="{AB16DC05-AABF-18B2-3FD6-F2B62BCA0F37}"/>
          </ac:picMkLst>
        </pc:picChg>
        <pc:picChg chg="add mod">
          <ac:chgData name="Achhuta Nand Jha" userId="6cd084eac6dd7f99" providerId="LiveId" clId="{98AB8D80-247F-45C5-9F25-0D147624C674}" dt="2024-07-25T05:27:13.384" v="468" actId="26606"/>
          <ac:picMkLst>
            <pc:docMk/>
            <pc:sldMk cId="587188339" sldId="288"/>
            <ac:picMk id="6" creationId="{34F317F6-B461-77B9-A267-CA37FBC58027}"/>
          </ac:picMkLst>
        </pc:picChg>
        <pc:picChg chg="del mod ord">
          <ac:chgData name="Achhuta Nand Jha" userId="6cd084eac6dd7f99" providerId="LiveId" clId="{98AB8D80-247F-45C5-9F25-0D147624C674}" dt="2024-07-25T05:10:45.299" v="153" actId="21"/>
          <ac:picMkLst>
            <pc:docMk/>
            <pc:sldMk cId="587188339" sldId="288"/>
            <ac:picMk id="27" creationId="{4CF1826F-5C35-3047-7372-D526B8DDFCF7}"/>
          </ac:picMkLst>
        </pc:picChg>
      </pc:sldChg>
      <pc:sldChg chg="addSp delSp modSp add del mod">
        <pc:chgData name="Achhuta Nand Jha" userId="6cd084eac6dd7f99" providerId="LiveId" clId="{98AB8D80-247F-45C5-9F25-0D147624C674}" dt="2024-07-25T05:10:55.110" v="156" actId="2696"/>
        <pc:sldMkLst>
          <pc:docMk/>
          <pc:sldMk cId="2876669816" sldId="289"/>
        </pc:sldMkLst>
        <pc:spChg chg="mod">
          <ac:chgData name="Achhuta Nand Jha" userId="6cd084eac6dd7f99" providerId="LiveId" clId="{98AB8D80-247F-45C5-9F25-0D147624C674}" dt="2024-07-25T05:09:43.545" v="142"/>
          <ac:spMkLst>
            <pc:docMk/>
            <pc:sldMk cId="2876669816" sldId="289"/>
            <ac:spMk id="2" creationId="{9A4707E7-7BC2-CAE6-42E9-CE3E984FAE55}"/>
          </ac:spMkLst>
        </pc:spChg>
        <pc:picChg chg="add del mod">
          <ac:chgData name="Achhuta Nand Jha" userId="6cd084eac6dd7f99" providerId="LiveId" clId="{98AB8D80-247F-45C5-9F25-0D147624C674}" dt="2024-07-25T05:10:36.775" v="150" actId="21"/>
          <ac:picMkLst>
            <pc:docMk/>
            <pc:sldMk cId="2876669816" sldId="289"/>
            <ac:picMk id="4" creationId="{34F317F6-B461-77B9-A267-CA37FBC58027}"/>
          </ac:picMkLst>
        </pc:picChg>
        <pc:picChg chg="del">
          <ac:chgData name="Achhuta Nand Jha" userId="6cd084eac6dd7f99" providerId="LiveId" clId="{98AB8D80-247F-45C5-9F25-0D147624C674}" dt="2024-07-25T05:04:53.892" v="73" actId="21"/>
          <ac:picMkLst>
            <pc:docMk/>
            <pc:sldMk cId="2876669816" sldId="289"/>
            <ac:picMk id="5" creationId="{AB16DC05-AABF-18B2-3FD6-F2B62BCA0F37}"/>
          </ac:picMkLst>
        </pc:picChg>
      </pc:sldChg>
      <pc:sldChg chg="addSp delSp modSp add del mod setBg delDesignElem">
        <pc:chgData name="Achhuta Nand Jha" userId="6cd084eac6dd7f99" providerId="LiveId" clId="{98AB8D80-247F-45C5-9F25-0D147624C674}" dt="2024-07-25T05:25:03.909" v="444" actId="2696"/>
        <pc:sldMkLst>
          <pc:docMk/>
          <pc:sldMk cId="4021873687" sldId="289"/>
        </pc:sldMkLst>
        <pc:spChg chg="mod">
          <ac:chgData name="Achhuta Nand Jha" userId="6cd084eac6dd7f99" providerId="LiveId" clId="{98AB8D80-247F-45C5-9F25-0D147624C674}" dt="2024-07-25T05:20:48.413" v="392"/>
          <ac:spMkLst>
            <pc:docMk/>
            <pc:sldMk cId="4021873687" sldId="289"/>
            <ac:spMk id="2" creationId="{9A4707E7-7BC2-CAE6-42E9-CE3E984FAE55}"/>
          </ac:spMkLst>
        </pc:spChg>
        <pc:spChg chg="mod">
          <ac:chgData name="Achhuta Nand Jha" userId="6cd084eac6dd7f99" providerId="LiveId" clId="{98AB8D80-247F-45C5-9F25-0D147624C674}" dt="2024-07-25T05:18:02.873" v="286" actId="27636"/>
          <ac:spMkLst>
            <pc:docMk/>
            <pc:sldMk cId="4021873687" sldId="289"/>
            <ac:spMk id="3" creationId="{83897B35-7F00-A80F-968C-97C14C962CC7}"/>
          </ac:spMkLst>
        </pc:spChg>
        <pc:spChg chg="add del">
          <ac:chgData name="Achhuta Nand Jha" userId="6cd084eac6dd7f99" providerId="LiveId" clId="{98AB8D80-247F-45C5-9F25-0D147624C674}" dt="2024-07-25T05:13:13.317" v="203"/>
          <ac:spMkLst>
            <pc:docMk/>
            <pc:sldMk cId="4021873687" sldId="289"/>
            <ac:spMk id="31" creationId="{256A7F27-5B86-4914-90A3-E04479F8E6C8}"/>
          </ac:spMkLst>
        </pc:spChg>
        <pc:spChg chg="add del">
          <ac:chgData name="Achhuta Nand Jha" userId="6cd084eac6dd7f99" providerId="LiveId" clId="{98AB8D80-247F-45C5-9F25-0D147624C674}" dt="2024-07-25T05:13:13.317" v="203"/>
          <ac:spMkLst>
            <pc:docMk/>
            <pc:sldMk cId="4021873687" sldId="289"/>
            <ac:spMk id="33" creationId="{832A30EC-2C72-4D1B-9B53-76A0601A1F4C}"/>
          </ac:spMkLst>
        </pc:spChg>
        <pc:picChg chg="del">
          <ac:chgData name="Achhuta Nand Jha" userId="6cd084eac6dd7f99" providerId="LiveId" clId="{98AB8D80-247F-45C5-9F25-0D147624C674}" dt="2024-07-25T05:16:08.972" v="259" actId="21"/>
          <ac:picMkLst>
            <pc:docMk/>
            <pc:sldMk cId="4021873687" sldId="289"/>
            <ac:picMk id="27" creationId="{4CF1826F-5C35-3047-7372-D526B8DDFCF7}"/>
          </ac:picMkLst>
        </pc:picChg>
      </pc:sldChg>
      <pc:sldChg chg="addSp delSp add del setBg delDesignElem">
        <pc:chgData name="Achhuta Nand Jha" userId="6cd084eac6dd7f99" providerId="LiveId" clId="{98AB8D80-247F-45C5-9F25-0D147624C674}" dt="2024-07-25T05:14:33.801" v="243"/>
        <pc:sldMkLst>
          <pc:docMk/>
          <pc:sldMk cId="2822845314" sldId="290"/>
        </pc:sldMkLst>
        <pc:spChg chg="add del">
          <ac:chgData name="Achhuta Nand Jha" userId="6cd084eac6dd7f99" providerId="LiveId" clId="{98AB8D80-247F-45C5-9F25-0D147624C674}" dt="2024-07-25T05:14:33.801" v="243"/>
          <ac:spMkLst>
            <pc:docMk/>
            <pc:sldMk cId="2822845314" sldId="290"/>
            <ac:spMk id="16" creationId="{96AAAC3B-1954-46B7-BBAC-27DFF5B5295F}"/>
          </ac:spMkLst>
        </pc:spChg>
        <pc:spChg chg="add del">
          <ac:chgData name="Achhuta Nand Jha" userId="6cd084eac6dd7f99" providerId="LiveId" clId="{98AB8D80-247F-45C5-9F25-0D147624C674}" dt="2024-07-25T05:14:33.801" v="243"/>
          <ac:spMkLst>
            <pc:docMk/>
            <pc:sldMk cId="2822845314" sldId="290"/>
            <ac:spMk id="17" creationId="{9F7D788E-2C1B-4EF4-8719-12613771FF98}"/>
          </ac:spMkLst>
        </pc:spChg>
        <pc:spChg chg="add del">
          <ac:chgData name="Achhuta Nand Jha" userId="6cd084eac6dd7f99" providerId="LiveId" clId="{98AB8D80-247F-45C5-9F25-0D147624C674}" dt="2024-07-25T05:14:33.801" v="243"/>
          <ac:spMkLst>
            <pc:docMk/>
            <pc:sldMk cId="2822845314" sldId="290"/>
            <ac:spMk id="18" creationId="{A5AD6500-BB62-4AAC-9D2F-C10DDC90CBB1}"/>
          </ac:spMkLst>
        </pc:spChg>
        <pc:spChg chg="add del">
          <ac:chgData name="Achhuta Nand Jha" userId="6cd084eac6dd7f99" providerId="LiveId" clId="{98AB8D80-247F-45C5-9F25-0D147624C674}" dt="2024-07-25T05:14:33.801" v="243"/>
          <ac:spMkLst>
            <pc:docMk/>
            <pc:sldMk cId="2822845314" sldId="290"/>
            <ac:spMk id="19" creationId="{7C54E824-C0F4-480B-BC88-689F50C45FBD}"/>
          </ac:spMkLst>
        </pc:spChg>
        <pc:spChg chg="add del">
          <ac:chgData name="Achhuta Nand Jha" userId="6cd084eac6dd7f99" providerId="LiveId" clId="{98AB8D80-247F-45C5-9F25-0D147624C674}" dt="2024-07-25T05:14:33.801" v="243"/>
          <ac:spMkLst>
            <pc:docMk/>
            <pc:sldMk cId="2822845314" sldId="290"/>
            <ac:spMk id="20" creationId="{58DEA6A1-FC5C-4E6E-BBBF-7E472949B394}"/>
          </ac:spMkLst>
        </pc:sp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96AC6-94E8-47A7-A650-5358C15753A8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E58058-FEF5-489A-9EC1-452A501CBAC9}">
      <dgm:prSet/>
      <dgm:spPr/>
      <dgm:t>
        <a:bodyPr/>
        <a:lstStyle/>
        <a:p>
          <a:r>
            <a:rPr lang="en-US" b="1"/>
            <a:t>Project Overview</a:t>
          </a:r>
          <a:endParaRPr lang="en-US"/>
        </a:p>
      </dgm:t>
    </dgm:pt>
    <dgm:pt modelId="{859103AE-3F93-4DC1-B1D4-365C598C15AC}" type="parTrans" cxnId="{8255CC2E-E83B-4B26-A362-042BA9A8A48A}">
      <dgm:prSet/>
      <dgm:spPr/>
      <dgm:t>
        <a:bodyPr/>
        <a:lstStyle/>
        <a:p>
          <a:endParaRPr lang="en-US"/>
        </a:p>
      </dgm:t>
    </dgm:pt>
    <dgm:pt modelId="{50A71ED9-0C76-4551-95C0-CF299125E256}" type="sibTrans" cxnId="{8255CC2E-E83B-4B26-A362-042BA9A8A48A}">
      <dgm:prSet phldrT="01" phldr="0"/>
      <dgm:spPr/>
      <dgm:t>
        <a:bodyPr/>
        <a:lstStyle/>
        <a:p>
          <a:endParaRPr lang="en-US"/>
        </a:p>
      </dgm:t>
    </dgm:pt>
    <dgm:pt modelId="{CF3E2DD4-1201-40BF-BF2D-545699055400}">
      <dgm:prSet/>
      <dgm:spPr/>
      <dgm:t>
        <a:bodyPr/>
        <a:lstStyle/>
        <a:p>
          <a:r>
            <a:rPr lang="en-US" b="1"/>
            <a:t>End Users</a:t>
          </a:r>
          <a:endParaRPr lang="en-US"/>
        </a:p>
      </dgm:t>
    </dgm:pt>
    <dgm:pt modelId="{FD0D1DC9-80A5-4446-861B-99DA00FC5679}" type="parTrans" cxnId="{EB89997E-2F2F-4FB1-9EE8-30DCA6CCF8A7}">
      <dgm:prSet/>
      <dgm:spPr/>
      <dgm:t>
        <a:bodyPr/>
        <a:lstStyle/>
        <a:p>
          <a:endParaRPr lang="en-US"/>
        </a:p>
      </dgm:t>
    </dgm:pt>
    <dgm:pt modelId="{673748C7-85A1-4CF0-8673-52CF8896BC3D}" type="sibTrans" cxnId="{EB89997E-2F2F-4FB1-9EE8-30DCA6CCF8A7}">
      <dgm:prSet phldrT="02" phldr="0"/>
      <dgm:spPr/>
      <dgm:t>
        <a:bodyPr/>
        <a:lstStyle/>
        <a:p>
          <a:endParaRPr lang="en-US"/>
        </a:p>
      </dgm:t>
    </dgm:pt>
    <dgm:pt modelId="{8BB6895E-0A45-4A61-8DBA-20898DF95C2A}">
      <dgm:prSet/>
      <dgm:spPr/>
      <dgm:t>
        <a:bodyPr/>
        <a:lstStyle/>
        <a:p>
          <a:r>
            <a:rPr lang="en-US" b="1"/>
            <a:t>Solution and Value Proposition</a:t>
          </a:r>
          <a:endParaRPr lang="en-US"/>
        </a:p>
      </dgm:t>
    </dgm:pt>
    <dgm:pt modelId="{3F9AE2FF-250E-4353-947C-BE7ED2E956BC}" type="parTrans" cxnId="{332B74CD-647A-4651-BBC5-A0BD34D6F686}">
      <dgm:prSet/>
      <dgm:spPr/>
      <dgm:t>
        <a:bodyPr/>
        <a:lstStyle/>
        <a:p>
          <a:endParaRPr lang="en-US"/>
        </a:p>
      </dgm:t>
    </dgm:pt>
    <dgm:pt modelId="{79007C7A-5E6F-4030-BC62-EED42E3A23D8}" type="sibTrans" cxnId="{332B74CD-647A-4651-BBC5-A0BD34D6F686}">
      <dgm:prSet phldrT="03" phldr="0"/>
      <dgm:spPr/>
      <dgm:t>
        <a:bodyPr/>
        <a:lstStyle/>
        <a:p>
          <a:endParaRPr lang="en-US"/>
        </a:p>
      </dgm:t>
    </dgm:pt>
    <dgm:pt modelId="{C8BFD2BF-D8EE-4145-BD3E-FA26EC7841C6}">
      <dgm:prSet/>
      <dgm:spPr/>
      <dgm:t>
        <a:bodyPr/>
        <a:lstStyle/>
        <a:p>
          <a:r>
            <a:rPr lang="en-US" b="1"/>
            <a:t>Customization and Unique Features</a:t>
          </a:r>
          <a:endParaRPr lang="en-US"/>
        </a:p>
      </dgm:t>
    </dgm:pt>
    <dgm:pt modelId="{105475A0-AC37-4B6D-902C-F88A5B222EA9}" type="parTrans" cxnId="{D884A297-1E38-449C-A5EC-9A2D1C56E842}">
      <dgm:prSet/>
      <dgm:spPr/>
      <dgm:t>
        <a:bodyPr/>
        <a:lstStyle/>
        <a:p>
          <a:endParaRPr lang="en-US"/>
        </a:p>
      </dgm:t>
    </dgm:pt>
    <dgm:pt modelId="{2272EFB4-CAC2-4EA0-A4FB-D5D8505B9CAC}" type="sibTrans" cxnId="{D884A297-1E38-449C-A5EC-9A2D1C56E842}">
      <dgm:prSet phldrT="04" phldr="0"/>
      <dgm:spPr/>
      <dgm:t>
        <a:bodyPr/>
        <a:lstStyle/>
        <a:p>
          <a:endParaRPr lang="en-US"/>
        </a:p>
      </dgm:t>
    </dgm:pt>
    <dgm:pt modelId="{70A7316D-CF44-4F9C-938C-F512B9C614E1}">
      <dgm:prSet/>
      <dgm:spPr/>
      <dgm:t>
        <a:bodyPr/>
        <a:lstStyle/>
        <a:p>
          <a:r>
            <a:rPr lang="en-US" b="1"/>
            <a:t>Modelling and Development</a:t>
          </a:r>
          <a:endParaRPr lang="en-US"/>
        </a:p>
      </dgm:t>
    </dgm:pt>
    <dgm:pt modelId="{07325131-EB7B-45A4-BB2E-CC6DE23FCA6F}" type="parTrans" cxnId="{25239319-0538-4E51-9E81-834F2690651C}">
      <dgm:prSet/>
      <dgm:spPr/>
      <dgm:t>
        <a:bodyPr/>
        <a:lstStyle/>
        <a:p>
          <a:endParaRPr lang="en-US"/>
        </a:p>
      </dgm:t>
    </dgm:pt>
    <dgm:pt modelId="{DDBA122C-E097-44D9-827D-B5A6CF761C13}" type="sibTrans" cxnId="{25239319-0538-4E51-9E81-834F2690651C}">
      <dgm:prSet phldrT="05" phldr="0"/>
      <dgm:spPr/>
      <dgm:t>
        <a:bodyPr/>
        <a:lstStyle/>
        <a:p>
          <a:endParaRPr lang="en-US"/>
        </a:p>
      </dgm:t>
    </dgm:pt>
    <dgm:pt modelId="{FBE1C36C-9721-4CD2-8E87-9D36F7E4E6E5}">
      <dgm:prSet/>
      <dgm:spPr/>
      <dgm:t>
        <a:bodyPr/>
        <a:lstStyle/>
        <a:p>
          <a:r>
            <a:rPr lang="en-US" b="1"/>
            <a:t>Results and Impact</a:t>
          </a:r>
          <a:endParaRPr lang="en-US"/>
        </a:p>
      </dgm:t>
    </dgm:pt>
    <dgm:pt modelId="{4162148B-76DB-4F7D-8145-0F1403475540}" type="parTrans" cxnId="{43D5D42B-E882-4E10-A58E-59EC8C1EF1CB}">
      <dgm:prSet/>
      <dgm:spPr/>
      <dgm:t>
        <a:bodyPr/>
        <a:lstStyle/>
        <a:p>
          <a:endParaRPr lang="en-US"/>
        </a:p>
      </dgm:t>
    </dgm:pt>
    <dgm:pt modelId="{0C1B7D71-7098-4FFC-BC11-218B85AF1938}" type="sibTrans" cxnId="{43D5D42B-E882-4E10-A58E-59EC8C1EF1CB}">
      <dgm:prSet phldrT="06" phldr="0"/>
      <dgm:spPr/>
      <dgm:t>
        <a:bodyPr/>
        <a:lstStyle/>
        <a:p>
          <a:endParaRPr lang="en-US"/>
        </a:p>
      </dgm:t>
    </dgm:pt>
    <dgm:pt modelId="{6569AF0B-14C7-4E08-8F18-18596F6449E6}" type="pres">
      <dgm:prSet presAssocID="{6B896AC6-94E8-47A7-A650-5358C15753A8}" presName="diagram" presStyleCnt="0">
        <dgm:presLayoutVars>
          <dgm:dir/>
          <dgm:resizeHandles val="exact"/>
        </dgm:presLayoutVars>
      </dgm:prSet>
      <dgm:spPr/>
    </dgm:pt>
    <dgm:pt modelId="{941BC556-CA00-46D7-8804-F652F180E793}" type="pres">
      <dgm:prSet presAssocID="{14E58058-FEF5-489A-9EC1-452A501CBAC9}" presName="node" presStyleLbl="node1" presStyleIdx="0" presStyleCnt="6">
        <dgm:presLayoutVars>
          <dgm:bulletEnabled val="1"/>
        </dgm:presLayoutVars>
      </dgm:prSet>
      <dgm:spPr/>
    </dgm:pt>
    <dgm:pt modelId="{4E1E57E0-6976-4DCF-B31B-16618DC7B6C4}" type="pres">
      <dgm:prSet presAssocID="{50A71ED9-0C76-4551-95C0-CF299125E256}" presName="sibTrans" presStyleCnt="0"/>
      <dgm:spPr/>
    </dgm:pt>
    <dgm:pt modelId="{027A5B2B-2C31-450B-88B5-287B57BA3C0D}" type="pres">
      <dgm:prSet presAssocID="{CF3E2DD4-1201-40BF-BF2D-545699055400}" presName="node" presStyleLbl="node1" presStyleIdx="1" presStyleCnt="6">
        <dgm:presLayoutVars>
          <dgm:bulletEnabled val="1"/>
        </dgm:presLayoutVars>
      </dgm:prSet>
      <dgm:spPr/>
    </dgm:pt>
    <dgm:pt modelId="{F2E9D800-ACCF-4E4A-8786-668A970CC59E}" type="pres">
      <dgm:prSet presAssocID="{673748C7-85A1-4CF0-8673-52CF8896BC3D}" presName="sibTrans" presStyleCnt="0"/>
      <dgm:spPr/>
    </dgm:pt>
    <dgm:pt modelId="{A54CD925-20A9-4C49-9556-F684AB4CDD50}" type="pres">
      <dgm:prSet presAssocID="{8BB6895E-0A45-4A61-8DBA-20898DF95C2A}" presName="node" presStyleLbl="node1" presStyleIdx="2" presStyleCnt="6">
        <dgm:presLayoutVars>
          <dgm:bulletEnabled val="1"/>
        </dgm:presLayoutVars>
      </dgm:prSet>
      <dgm:spPr/>
    </dgm:pt>
    <dgm:pt modelId="{2471471D-3E70-4E9C-B4C6-C7437544B9CE}" type="pres">
      <dgm:prSet presAssocID="{79007C7A-5E6F-4030-BC62-EED42E3A23D8}" presName="sibTrans" presStyleCnt="0"/>
      <dgm:spPr/>
    </dgm:pt>
    <dgm:pt modelId="{DFF05910-DAFA-4500-B38A-DA25F12AAA75}" type="pres">
      <dgm:prSet presAssocID="{C8BFD2BF-D8EE-4145-BD3E-FA26EC7841C6}" presName="node" presStyleLbl="node1" presStyleIdx="3" presStyleCnt="6">
        <dgm:presLayoutVars>
          <dgm:bulletEnabled val="1"/>
        </dgm:presLayoutVars>
      </dgm:prSet>
      <dgm:spPr/>
    </dgm:pt>
    <dgm:pt modelId="{F937A06A-5C9C-435F-B249-F0F7367DBD13}" type="pres">
      <dgm:prSet presAssocID="{2272EFB4-CAC2-4EA0-A4FB-D5D8505B9CAC}" presName="sibTrans" presStyleCnt="0"/>
      <dgm:spPr/>
    </dgm:pt>
    <dgm:pt modelId="{D3D6225C-41AD-4F5D-B0C8-3D42680B3F01}" type="pres">
      <dgm:prSet presAssocID="{70A7316D-CF44-4F9C-938C-F512B9C614E1}" presName="node" presStyleLbl="node1" presStyleIdx="4" presStyleCnt="6">
        <dgm:presLayoutVars>
          <dgm:bulletEnabled val="1"/>
        </dgm:presLayoutVars>
      </dgm:prSet>
      <dgm:spPr/>
    </dgm:pt>
    <dgm:pt modelId="{3DB8C880-F9AF-4240-BB06-5370C04C627B}" type="pres">
      <dgm:prSet presAssocID="{DDBA122C-E097-44D9-827D-B5A6CF761C13}" presName="sibTrans" presStyleCnt="0"/>
      <dgm:spPr/>
    </dgm:pt>
    <dgm:pt modelId="{F35C7F44-7ABE-4DED-8D76-3E36F93D1AFD}" type="pres">
      <dgm:prSet presAssocID="{FBE1C36C-9721-4CD2-8E87-9D36F7E4E6E5}" presName="node" presStyleLbl="node1" presStyleIdx="5" presStyleCnt="6">
        <dgm:presLayoutVars>
          <dgm:bulletEnabled val="1"/>
        </dgm:presLayoutVars>
      </dgm:prSet>
      <dgm:spPr/>
    </dgm:pt>
  </dgm:ptLst>
  <dgm:cxnLst>
    <dgm:cxn modelId="{25239319-0538-4E51-9E81-834F2690651C}" srcId="{6B896AC6-94E8-47A7-A650-5358C15753A8}" destId="{70A7316D-CF44-4F9C-938C-F512B9C614E1}" srcOrd="4" destOrd="0" parTransId="{07325131-EB7B-45A4-BB2E-CC6DE23FCA6F}" sibTransId="{DDBA122C-E097-44D9-827D-B5A6CF761C13}"/>
    <dgm:cxn modelId="{43D5D42B-E882-4E10-A58E-59EC8C1EF1CB}" srcId="{6B896AC6-94E8-47A7-A650-5358C15753A8}" destId="{FBE1C36C-9721-4CD2-8E87-9D36F7E4E6E5}" srcOrd="5" destOrd="0" parTransId="{4162148B-76DB-4F7D-8145-0F1403475540}" sibTransId="{0C1B7D71-7098-4FFC-BC11-218B85AF1938}"/>
    <dgm:cxn modelId="{8255CC2E-E83B-4B26-A362-042BA9A8A48A}" srcId="{6B896AC6-94E8-47A7-A650-5358C15753A8}" destId="{14E58058-FEF5-489A-9EC1-452A501CBAC9}" srcOrd="0" destOrd="0" parTransId="{859103AE-3F93-4DC1-B1D4-365C598C15AC}" sibTransId="{50A71ED9-0C76-4551-95C0-CF299125E256}"/>
    <dgm:cxn modelId="{0DA48B3F-E8B7-4E69-9D80-1188775FF9CA}" type="presOf" srcId="{14E58058-FEF5-489A-9EC1-452A501CBAC9}" destId="{941BC556-CA00-46D7-8804-F652F180E793}" srcOrd="0" destOrd="0" presId="urn:microsoft.com/office/officeart/2005/8/layout/default"/>
    <dgm:cxn modelId="{EB89997E-2F2F-4FB1-9EE8-30DCA6CCF8A7}" srcId="{6B896AC6-94E8-47A7-A650-5358C15753A8}" destId="{CF3E2DD4-1201-40BF-BF2D-545699055400}" srcOrd="1" destOrd="0" parTransId="{FD0D1DC9-80A5-4446-861B-99DA00FC5679}" sibTransId="{673748C7-85A1-4CF0-8673-52CF8896BC3D}"/>
    <dgm:cxn modelId="{522BBA80-8359-4F02-99E8-C1E386DE58D5}" type="presOf" srcId="{8BB6895E-0A45-4A61-8DBA-20898DF95C2A}" destId="{A54CD925-20A9-4C49-9556-F684AB4CDD50}" srcOrd="0" destOrd="0" presId="urn:microsoft.com/office/officeart/2005/8/layout/default"/>
    <dgm:cxn modelId="{D884A297-1E38-449C-A5EC-9A2D1C56E842}" srcId="{6B896AC6-94E8-47A7-A650-5358C15753A8}" destId="{C8BFD2BF-D8EE-4145-BD3E-FA26EC7841C6}" srcOrd="3" destOrd="0" parTransId="{105475A0-AC37-4B6D-902C-F88A5B222EA9}" sibTransId="{2272EFB4-CAC2-4EA0-A4FB-D5D8505B9CAC}"/>
    <dgm:cxn modelId="{CF0C2BA4-4257-4419-82EA-CD540AAD11ED}" type="presOf" srcId="{70A7316D-CF44-4F9C-938C-F512B9C614E1}" destId="{D3D6225C-41AD-4F5D-B0C8-3D42680B3F01}" srcOrd="0" destOrd="0" presId="urn:microsoft.com/office/officeart/2005/8/layout/default"/>
    <dgm:cxn modelId="{49C371BD-572A-4087-956A-FAA14E81E2FD}" type="presOf" srcId="{CF3E2DD4-1201-40BF-BF2D-545699055400}" destId="{027A5B2B-2C31-450B-88B5-287B57BA3C0D}" srcOrd="0" destOrd="0" presId="urn:microsoft.com/office/officeart/2005/8/layout/default"/>
    <dgm:cxn modelId="{E6F6E2C8-44FE-4E48-9133-479E2601F3F2}" type="presOf" srcId="{C8BFD2BF-D8EE-4145-BD3E-FA26EC7841C6}" destId="{DFF05910-DAFA-4500-B38A-DA25F12AAA75}" srcOrd="0" destOrd="0" presId="urn:microsoft.com/office/officeart/2005/8/layout/default"/>
    <dgm:cxn modelId="{332B74CD-647A-4651-BBC5-A0BD34D6F686}" srcId="{6B896AC6-94E8-47A7-A650-5358C15753A8}" destId="{8BB6895E-0A45-4A61-8DBA-20898DF95C2A}" srcOrd="2" destOrd="0" parTransId="{3F9AE2FF-250E-4353-947C-BE7ED2E956BC}" sibTransId="{79007C7A-5E6F-4030-BC62-EED42E3A23D8}"/>
    <dgm:cxn modelId="{C8B099D6-8759-4B96-B829-4705E5BB8F24}" type="presOf" srcId="{FBE1C36C-9721-4CD2-8E87-9D36F7E4E6E5}" destId="{F35C7F44-7ABE-4DED-8D76-3E36F93D1AFD}" srcOrd="0" destOrd="0" presId="urn:microsoft.com/office/officeart/2005/8/layout/default"/>
    <dgm:cxn modelId="{2AF33AF5-65C2-4DC9-A11B-0DDC72A4F14B}" type="presOf" srcId="{6B896AC6-94E8-47A7-A650-5358C15753A8}" destId="{6569AF0B-14C7-4E08-8F18-18596F6449E6}" srcOrd="0" destOrd="0" presId="urn:microsoft.com/office/officeart/2005/8/layout/default"/>
    <dgm:cxn modelId="{5C6B33F9-1D83-4CC5-9E59-49D13C0C4009}" type="presParOf" srcId="{6569AF0B-14C7-4E08-8F18-18596F6449E6}" destId="{941BC556-CA00-46D7-8804-F652F180E793}" srcOrd="0" destOrd="0" presId="urn:microsoft.com/office/officeart/2005/8/layout/default"/>
    <dgm:cxn modelId="{6428EC70-CF91-4448-AD82-2A5A51BFA97E}" type="presParOf" srcId="{6569AF0B-14C7-4E08-8F18-18596F6449E6}" destId="{4E1E57E0-6976-4DCF-B31B-16618DC7B6C4}" srcOrd="1" destOrd="0" presId="urn:microsoft.com/office/officeart/2005/8/layout/default"/>
    <dgm:cxn modelId="{85630DBF-75B6-4AFB-9C80-27827FCCA31B}" type="presParOf" srcId="{6569AF0B-14C7-4E08-8F18-18596F6449E6}" destId="{027A5B2B-2C31-450B-88B5-287B57BA3C0D}" srcOrd="2" destOrd="0" presId="urn:microsoft.com/office/officeart/2005/8/layout/default"/>
    <dgm:cxn modelId="{53B3ED25-DEC3-4385-AA2B-2B0130998652}" type="presParOf" srcId="{6569AF0B-14C7-4E08-8F18-18596F6449E6}" destId="{F2E9D800-ACCF-4E4A-8786-668A970CC59E}" srcOrd="3" destOrd="0" presId="urn:microsoft.com/office/officeart/2005/8/layout/default"/>
    <dgm:cxn modelId="{679B0E20-55EC-42C2-A0FF-F7BC42121CBB}" type="presParOf" srcId="{6569AF0B-14C7-4E08-8F18-18596F6449E6}" destId="{A54CD925-20A9-4C49-9556-F684AB4CDD50}" srcOrd="4" destOrd="0" presId="urn:microsoft.com/office/officeart/2005/8/layout/default"/>
    <dgm:cxn modelId="{8B1C8187-334A-489F-B2BA-635290386211}" type="presParOf" srcId="{6569AF0B-14C7-4E08-8F18-18596F6449E6}" destId="{2471471D-3E70-4E9C-B4C6-C7437544B9CE}" srcOrd="5" destOrd="0" presId="urn:microsoft.com/office/officeart/2005/8/layout/default"/>
    <dgm:cxn modelId="{B3248C38-D66B-4151-B74B-A6190201A961}" type="presParOf" srcId="{6569AF0B-14C7-4E08-8F18-18596F6449E6}" destId="{DFF05910-DAFA-4500-B38A-DA25F12AAA75}" srcOrd="6" destOrd="0" presId="urn:microsoft.com/office/officeart/2005/8/layout/default"/>
    <dgm:cxn modelId="{4AE06D63-3413-47BE-B209-B77763B668E7}" type="presParOf" srcId="{6569AF0B-14C7-4E08-8F18-18596F6449E6}" destId="{F937A06A-5C9C-435F-B249-F0F7367DBD13}" srcOrd="7" destOrd="0" presId="urn:microsoft.com/office/officeart/2005/8/layout/default"/>
    <dgm:cxn modelId="{76E5B47D-4FF5-4FFD-A581-6FFBEC1D5704}" type="presParOf" srcId="{6569AF0B-14C7-4E08-8F18-18596F6449E6}" destId="{D3D6225C-41AD-4F5D-B0C8-3D42680B3F01}" srcOrd="8" destOrd="0" presId="urn:microsoft.com/office/officeart/2005/8/layout/default"/>
    <dgm:cxn modelId="{DEDDDB61-E7B3-4025-B4E8-88BA4419704D}" type="presParOf" srcId="{6569AF0B-14C7-4E08-8F18-18596F6449E6}" destId="{3DB8C880-F9AF-4240-BB06-5370C04C627B}" srcOrd="9" destOrd="0" presId="urn:microsoft.com/office/officeart/2005/8/layout/default"/>
    <dgm:cxn modelId="{BB19C7AA-D866-4FC1-AEC7-090DCE628B50}" type="presParOf" srcId="{6569AF0B-14C7-4E08-8F18-18596F6449E6}" destId="{F35C7F44-7ABE-4DED-8D76-3E36F93D1A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8EB37C-8BB2-410A-AF01-389319228EF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1BEC75-0A63-4053-8236-653CCFF1EB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to the Weather App and its Key Features:</a:t>
          </a:r>
          <a:br>
            <a:rPr lang="en-US"/>
          </a:br>
          <a:endParaRPr lang="en-US"/>
        </a:p>
      </dgm:t>
    </dgm:pt>
    <dgm:pt modelId="{4DE36373-7A8D-4933-B65D-53485F983A84}" type="parTrans" cxnId="{52204CD2-571B-4416-8EDE-6BA89D4AE2BD}">
      <dgm:prSet/>
      <dgm:spPr/>
      <dgm:t>
        <a:bodyPr/>
        <a:lstStyle/>
        <a:p>
          <a:endParaRPr lang="en-US"/>
        </a:p>
      </dgm:t>
    </dgm:pt>
    <dgm:pt modelId="{C6F275A7-4A7C-4BEC-9A9B-5890E461E1D1}" type="sibTrans" cxnId="{52204CD2-571B-4416-8EDE-6BA89D4AE2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0986D2-748F-421D-8BC0-BC92FDE270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weather updates</a:t>
          </a:r>
        </a:p>
      </dgm:t>
    </dgm:pt>
    <dgm:pt modelId="{970E63F9-9C3A-4750-9AB2-FB3C898076B7}" type="parTrans" cxnId="{DB87BDC6-BBB3-4537-BEB5-52A560484B8A}">
      <dgm:prSet/>
      <dgm:spPr/>
      <dgm:t>
        <a:bodyPr/>
        <a:lstStyle/>
        <a:p>
          <a:endParaRPr lang="en-US"/>
        </a:p>
      </dgm:t>
    </dgm:pt>
    <dgm:pt modelId="{E75D5119-CACC-472E-B88B-DA3A813F48EB}" type="sibTrans" cxnId="{DB87BDC6-BBB3-4537-BEB5-52A560484B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82B560-A943-4923-BE73-7056E8D4F3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Location-based information</a:t>
          </a:r>
        </a:p>
      </dgm:t>
    </dgm:pt>
    <dgm:pt modelId="{0EE92F1B-E4D3-4540-B780-3FFB3E29728F}" type="parTrans" cxnId="{598883AF-D9E1-4CD7-B216-19F781AF13EC}">
      <dgm:prSet/>
      <dgm:spPr/>
      <dgm:t>
        <a:bodyPr/>
        <a:lstStyle/>
        <a:p>
          <a:endParaRPr lang="en-US"/>
        </a:p>
      </dgm:t>
    </dgm:pt>
    <dgm:pt modelId="{42058FD6-7D88-43B1-A851-217CD41EC012}" type="sibTrans" cxnId="{598883AF-D9E1-4CD7-B216-19F781AF13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73D9D6-5050-4287-B5B7-24415AA1C2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Customizable alerts</a:t>
          </a:r>
        </a:p>
      </dgm:t>
    </dgm:pt>
    <dgm:pt modelId="{6A62479F-06D3-4E5C-9C35-7B5FEA7F83C1}" type="parTrans" cxnId="{FAC4AD28-5AFE-4CF3-8AC4-8266EFB54FAB}">
      <dgm:prSet/>
      <dgm:spPr/>
      <dgm:t>
        <a:bodyPr/>
        <a:lstStyle/>
        <a:p>
          <a:endParaRPr lang="en-US"/>
        </a:p>
      </dgm:t>
    </dgm:pt>
    <dgm:pt modelId="{502EB816-909C-4E7E-A884-AB9F75E6016D}" type="sibTrans" cxnId="{FAC4AD28-5AFE-4CF3-8AC4-8266EFB54F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3A1979-95D8-4AD0-B32A-B2F20AB288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Detailed metrics</a:t>
          </a:r>
        </a:p>
      </dgm:t>
    </dgm:pt>
    <dgm:pt modelId="{FCC68CE6-C9C5-429A-984C-B05C4C6BE8FB}" type="parTrans" cxnId="{55F4A502-4C0B-4737-AA72-0634133630CA}">
      <dgm:prSet/>
      <dgm:spPr/>
      <dgm:t>
        <a:bodyPr/>
        <a:lstStyle/>
        <a:p>
          <a:endParaRPr lang="en-US"/>
        </a:p>
      </dgm:t>
    </dgm:pt>
    <dgm:pt modelId="{2F183FDC-C4B9-4DBF-B595-1B526F9CAD53}" type="sibTrans" cxnId="{55F4A502-4C0B-4737-AA72-0634133630CA}">
      <dgm:prSet/>
      <dgm:spPr/>
      <dgm:t>
        <a:bodyPr/>
        <a:lstStyle/>
        <a:p>
          <a:endParaRPr lang="en-US"/>
        </a:p>
      </dgm:t>
    </dgm:pt>
    <dgm:pt modelId="{512C3E47-EDE9-488A-8CEE-3BB6C3D8284B}" type="pres">
      <dgm:prSet presAssocID="{358EB37C-8BB2-410A-AF01-389319228E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B3E382-8AFD-4B7A-9FBC-F1F05B6CD6B1}" type="pres">
      <dgm:prSet presAssocID="{7E1BEC75-0A63-4053-8236-653CCFF1EBF4}" presName="hierRoot1" presStyleCnt="0"/>
      <dgm:spPr/>
    </dgm:pt>
    <dgm:pt modelId="{D66F5FE2-B66E-4368-9EFF-C2941D5E2215}" type="pres">
      <dgm:prSet presAssocID="{7E1BEC75-0A63-4053-8236-653CCFF1EBF4}" presName="composite" presStyleCnt="0"/>
      <dgm:spPr/>
    </dgm:pt>
    <dgm:pt modelId="{B20C8935-09BA-44EB-B1D8-279C36A9DE7F}" type="pres">
      <dgm:prSet presAssocID="{7E1BEC75-0A63-4053-8236-653CCFF1EBF4}" presName="background" presStyleLbl="node0" presStyleIdx="0" presStyleCnt="5"/>
      <dgm:spPr/>
    </dgm:pt>
    <dgm:pt modelId="{44F135CE-E2A7-4DD0-8DCA-548797587A5C}" type="pres">
      <dgm:prSet presAssocID="{7E1BEC75-0A63-4053-8236-653CCFF1EBF4}" presName="text" presStyleLbl="fgAcc0" presStyleIdx="0" presStyleCnt="5">
        <dgm:presLayoutVars>
          <dgm:chPref val="3"/>
        </dgm:presLayoutVars>
      </dgm:prSet>
      <dgm:spPr/>
    </dgm:pt>
    <dgm:pt modelId="{DF4DB0C1-DA7B-477E-927B-52BC7524475E}" type="pres">
      <dgm:prSet presAssocID="{7E1BEC75-0A63-4053-8236-653CCFF1EBF4}" presName="hierChild2" presStyleCnt="0"/>
      <dgm:spPr/>
    </dgm:pt>
    <dgm:pt modelId="{5CEE1B6A-60D3-4F71-BEA5-EA39BAFFC381}" type="pres">
      <dgm:prSet presAssocID="{A00986D2-748F-421D-8BC0-BC92FDE270B4}" presName="hierRoot1" presStyleCnt="0"/>
      <dgm:spPr/>
    </dgm:pt>
    <dgm:pt modelId="{77101990-866E-49D7-A4AD-10FD73B5D37C}" type="pres">
      <dgm:prSet presAssocID="{A00986D2-748F-421D-8BC0-BC92FDE270B4}" presName="composite" presStyleCnt="0"/>
      <dgm:spPr/>
    </dgm:pt>
    <dgm:pt modelId="{2E267F98-89B8-4029-AABB-B4CA8C9B7B0D}" type="pres">
      <dgm:prSet presAssocID="{A00986D2-748F-421D-8BC0-BC92FDE270B4}" presName="background" presStyleLbl="node0" presStyleIdx="1" presStyleCnt="5"/>
      <dgm:spPr/>
    </dgm:pt>
    <dgm:pt modelId="{2A10F144-E300-4015-BF77-083DE0B9C4A3}" type="pres">
      <dgm:prSet presAssocID="{A00986D2-748F-421D-8BC0-BC92FDE270B4}" presName="text" presStyleLbl="fgAcc0" presStyleIdx="1" presStyleCnt="5">
        <dgm:presLayoutVars>
          <dgm:chPref val="3"/>
        </dgm:presLayoutVars>
      </dgm:prSet>
      <dgm:spPr/>
    </dgm:pt>
    <dgm:pt modelId="{12783116-9CE2-4817-95D2-57C4BAC4C0CA}" type="pres">
      <dgm:prSet presAssocID="{A00986D2-748F-421D-8BC0-BC92FDE270B4}" presName="hierChild2" presStyleCnt="0"/>
      <dgm:spPr/>
    </dgm:pt>
    <dgm:pt modelId="{D66E5238-D4AC-48D3-8CC4-9CC59CB14E26}" type="pres">
      <dgm:prSet presAssocID="{4182B560-A943-4923-BE73-7056E8D4F396}" presName="hierRoot1" presStyleCnt="0"/>
      <dgm:spPr/>
    </dgm:pt>
    <dgm:pt modelId="{D5986E68-167C-4889-B915-7903A04F1E23}" type="pres">
      <dgm:prSet presAssocID="{4182B560-A943-4923-BE73-7056E8D4F396}" presName="composite" presStyleCnt="0"/>
      <dgm:spPr/>
    </dgm:pt>
    <dgm:pt modelId="{0B92A961-95F0-4171-97F4-24B2EA52A585}" type="pres">
      <dgm:prSet presAssocID="{4182B560-A943-4923-BE73-7056E8D4F396}" presName="background" presStyleLbl="node0" presStyleIdx="2" presStyleCnt="5"/>
      <dgm:spPr/>
    </dgm:pt>
    <dgm:pt modelId="{D216F4E6-8CAF-4E07-99EF-58F2DDE8B6FD}" type="pres">
      <dgm:prSet presAssocID="{4182B560-A943-4923-BE73-7056E8D4F396}" presName="text" presStyleLbl="fgAcc0" presStyleIdx="2" presStyleCnt="5">
        <dgm:presLayoutVars>
          <dgm:chPref val="3"/>
        </dgm:presLayoutVars>
      </dgm:prSet>
      <dgm:spPr/>
    </dgm:pt>
    <dgm:pt modelId="{8FA93646-72C5-41F8-B26E-71B1B3B9C9CC}" type="pres">
      <dgm:prSet presAssocID="{4182B560-A943-4923-BE73-7056E8D4F396}" presName="hierChild2" presStyleCnt="0"/>
      <dgm:spPr/>
    </dgm:pt>
    <dgm:pt modelId="{2BCD4855-7C83-4FF5-B4EF-BF540EC8AA10}" type="pres">
      <dgm:prSet presAssocID="{E573D9D6-5050-4287-B5B7-24415AA1C24E}" presName="hierRoot1" presStyleCnt="0"/>
      <dgm:spPr/>
    </dgm:pt>
    <dgm:pt modelId="{2F2B08C6-FCF1-4170-91BE-160AB534A319}" type="pres">
      <dgm:prSet presAssocID="{E573D9D6-5050-4287-B5B7-24415AA1C24E}" presName="composite" presStyleCnt="0"/>
      <dgm:spPr/>
    </dgm:pt>
    <dgm:pt modelId="{078F0793-0162-4ECC-8BA4-B4799815E6B1}" type="pres">
      <dgm:prSet presAssocID="{E573D9D6-5050-4287-B5B7-24415AA1C24E}" presName="background" presStyleLbl="node0" presStyleIdx="3" presStyleCnt="5"/>
      <dgm:spPr/>
    </dgm:pt>
    <dgm:pt modelId="{E8543111-85E2-4BE9-908A-BDBFCDCBCB43}" type="pres">
      <dgm:prSet presAssocID="{E573D9D6-5050-4287-B5B7-24415AA1C24E}" presName="text" presStyleLbl="fgAcc0" presStyleIdx="3" presStyleCnt="5">
        <dgm:presLayoutVars>
          <dgm:chPref val="3"/>
        </dgm:presLayoutVars>
      </dgm:prSet>
      <dgm:spPr/>
    </dgm:pt>
    <dgm:pt modelId="{13068965-D7E9-449D-8EDA-320F1003406D}" type="pres">
      <dgm:prSet presAssocID="{E573D9D6-5050-4287-B5B7-24415AA1C24E}" presName="hierChild2" presStyleCnt="0"/>
      <dgm:spPr/>
    </dgm:pt>
    <dgm:pt modelId="{514ACB70-5744-487F-9369-5BE0D5635681}" type="pres">
      <dgm:prSet presAssocID="{8C3A1979-95D8-4AD0-B32A-B2F20AB288A2}" presName="hierRoot1" presStyleCnt="0"/>
      <dgm:spPr/>
    </dgm:pt>
    <dgm:pt modelId="{F59A8490-E49D-40C1-9DF1-38879D833FF4}" type="pres">
      <dgm:prSet presAssocID="{8C3A1979-95D8-4AD0-B32A-B2F20AB288A2}" presName="composite" presStyleCnt="0"/>
      <dgm:spPr/>
    </dgm:pt>
    <dgm:pt modelId="{3E81BC77-6F9D-44DE-B42D-2AD8087A9D1E}" type="pres">
      <dgm:prSet presAssocID="{8C3A1979-95D8-4AD0-B32A-B2F20AB288A2}" presName="background" presStyleLbl="node0" presStyleIdx="4" presStyleCnt="5"/>
      <dgm:spPr/>
    </dgm:pt>
    <dgm:pt modelId="{549033B2-CA9E-4E89-86B4-4B7CE0DCD8F6}" type="pres">
      <dgm:prSet presAssocID="{8C3A1979-95D8-4AD0-B32A-B2F20AB288A2}" presName="text" presStyleLbl="fgAcc0" presStyleIdx="4" presStyleCnt="5">
        <dgm:presLayoutVars>
          <dgm:chPref val="3"/>
        </dgm:presLayoutVars>
      </dgm:prSet>
      <dgm:spPr/>
    </dgm:pt>
    <dgm:pt modelId="{0944C25A-DAFF-4E32-A75F-23EB4BC94539}" type="pres">
      <dgm:prSet presAssocID="{8C3A1979-95D8-4AD0-B32A-B2F20AB288A2}" presName="hierChild2" presStyleCnt="0"/>
      <dgm:spPr/>
    </dgm:pt>
  </dgm:ptLst>
  <dgm:cxnLst>
    <dgm:cxn modelId="{55F4A502-4C0B-4737-AA72-0634133630CA}" srcId="{358EB37C-8BB2-410A-AF01-389319228EF6}" destId="{8C3A1979-95D8-4AD0-B32A-B2F20AB288A2}" srcOrd="4" destOrd="0" parTransId="{FCC68CE6-C9C5-429A-984C-B05C4C6BE8FB}" sibTransId="{2F183FDC-C4B9-4DBF-B595-1B526F9CAD53}"/>
    <dgm:cxn modelId="{6A37AC09-75B3-4780-AC47-4A0AEDFF0C7A}" type="presOf" srcId="{7E1BEC75-0A63-4053-8236-653CCFF1EBF4}" destId="{44F135CE-E2A7-4DD0-8DCA-548797587A5C}" srcOrd="0" destOrd="0" presId="urn:microsoft.com/office/officeart/2005/8/layout/hierarchy1"/>
    <dgm:cxn modelId="{1A045811-1FFA-4716-9215-34B9895785D3}" type="presOf" srcId="{4182B560-A943-4923-BE73-7056E8D4F396}" destId="{D216F4E6-8CAF-4E07-99EF-58F2DDE8B6FD}" srcOrd="0" destOrd="0" presId="urn:microsoft.com/office/officeart/2005/8/layout/hierarchy1"/>
    <dgm:cxn modelId="{FAC4AD28-5AFE-4CF3-8AC4-8266EFB54FAB}" srcId="{358EB37C-8BB2-410A-AF01-389319228EF6}" destId="{E573D9D6-5050-4287-B5B7-24415AA1C24E}" srcOrd="3" destOrd="0" parTransId="{6A62479F-06D3-4E5C-9C35-7B5FEA7F83C1}" sibTransId="{502EB816-909C-4E7E-A884-AB9F75E6016D}"/>
    <dgm:cxn modelId="{ECBB5B2C-8D38-4118-9D19-40DD461C6C22}" type="presOf" srcId="{E573D9D6-5050-4287-B5B7-24415AA1C24E}" destId="{E8543111-85E2-4BE9-908A-BDBFCDCBCB43}" srcOrd="0" destOrd="0" presId="urn:microsoft.com/office/officeart/2005/8/layout/hierarchy1"/>
    <dgm:cxn modelId="{1C0E0433-F20A-4625-99AC-F997148D9E99}" type="presOf" srcId="{A00986D2-748F-421D-8BC0-BC92FDE270B4}" destId="{2A10F144-E300-4015-BF77-083DE0B9C4A3}" srcOrd="0" destOrd="0" presId="urn:microsoft.com/office/officeart/2005/8/layout/hierarchy1"/>
    <dgm:cxn modelId="{CEF9D490-3608-4B3C-AF79-18220E0E5A51}" type="presOf" srcId="{358EB37C-8BB2-410A-AF01-389319228EF6}" destId="{512C3E47-EDE9-488A-8CEE-3BB6C3D8284B}" srcOrd="0" destOrd="0" presId="urn:microsoft.com/office/officeart/2005/8/layout/hierarchy1"/>
    <dgm:cxn modelId="{598883AF-D9E1-4CD7-B216-19F781AF13EC}" srcId="{358EB37C-8BB2-410A-AF01-389319228EF6}" destId="{4182B560-A943-4923-BE73-7056E8D4F396}" srcOrd="2" destOrd="0" parTransId="{0EE92F1B-E4D3-4540-B780-3FFB3E29728F}" sibTransId="{42058FD6-7D88-43B1-A851-217CD41EC012}"/>
    <dgm:cxn modelId="{DB87BDC6-BBB3-4537-BEB5-52A560484B8A}" srcId="{358EB37C-8BB2-410A-AF01-389319228EF6}" destId="{A00986D2-748F-421D-8BC0-BC92FDE270B4}" srcOrd="1" destOrd="0" parTransId="{970E63F9-9C3A-4750-9AB2-FB3C898076B7}" sibTransId="{E75D5119-CACC-472E-B88B-DA3A813F48EB}"/>
    <dgm:cxn modelId="{52204CD2-571B-4416-8EDE-6BA89D4AE2BD}" srcId="{358EB37C-8BB2-410A-AF01-389319228EF6}" destId="{7E1BEC75-0A63-4053-8236-653CCFF1EBF4}" srcOrd="0" destOrd="0" parTransId="{4DE36373-7A8D-4933-B65D-53485F983A84}" sibTransId="{C6F275A7-4A7C-4BEC-9A9B-5890E461E1D1}"/>
    <dgm:cxn modelId="{928B32EA-50B9-41B8-B820-EDE7D6B4A62B}" type="presOf" srcId="{8C3A1979-95D8-4AD0-B32A-B2F20AB288A2}" destId="{549033B2-CA9E-4E89-86B4-4B7CE0DCD8F6}" srcOrd="0" destOrd="0" presId="urn:microsoft.com/office/officeart/2005/8/layout/hierarchy1"/>
    <dgm:cxn modelId="{B66E7522-5C60-465A-BF84-42988ED965A2}" type="presParOf" srcId="{512C3E47-EDE9-488A-8CEE-3BB6C3D8284B}" destId="{7BB3E382-8AFD-4B7A-9FBC-F1F05B6CD6B1}" srcOrd="0" destOrd="0" presId="urn:microsoft.com/office/officeart/2005/8/layout/hierarchy1"/>
    <dgm:cxn modelId="{62B1D30E-FA5C-4039-9F3B-2F37BFCE21F2}" type="presParOf" srcId="{7BB3E382-8AFD-4B7A-9FBC-F1F05B6CD6B1}" destId="{D66F5FE2-B66E-4368-9EFF-C2941D5E2215}" srcOrd="0" destOrd="0" presId="urn:microsoft.com/office/officeart/2005/8/layout/hierarchy1"/>
    <dgm:cxn modelId="{20B4D338-FBF3-4ACD-B413-76CA912BEF83}" type="presParOf" srcId="{D66F5FE2-B66E-4368-9EFF-C2941D5E2215}" destId="{B20C8935-09BA-44EB-B1D8-279C36A9DE7F}" srcOrd="0" destOrd="0" presId="urn:microsoft.com/office/officeart/2005/8/layout/hierarchy1"/>
    <dgm:cxn modelId="{5524B2E1-BD68-4BD3-98A9-E5122D697A53}" type="presParOf" srcId="{D66F5FE2-B66E-4368-9EFF-C2941D5E2215}" destId="{44F135CE-E2A7-4DD0-8DCA-548797587A5C}" srcOrd="1" destOrd="0" presId="urn:microsoft.com/office/officeart/2005/8/layout/hierarchy1"/>
    <dgm:cxn modelId="{75502E20-5C1B-44B5-AF30-F7BFBEF9BD79}" type="presParOf" srcId="{7BB3E382-8AFD-4B7A-9FBC-F1F05B6CD6B1}" destId="{DF4DB0C1-DA7B-477E-927B-52BC7524475E}" srcOrd="1" destOrd="0" presId="urn:microsoft.com/office/officeart/2005/8/layout/hierarchy1"/>
    <dgm:cxn modelId="{9F2D069A-45AE-40B5-9643-72BC39277B44}" type="presParOf" srcId="{512C3E47-EDE9-488A-8CEE-3BB6C3D8284B}" destId="{5CEE1B6A-60D3-4F71-BEA5-EA39BAFFC381}" srcOrd="1" destOrd="0" presId="urn:microsoft.com/office/officeart/2005/8/layout/hierarchy1"/>
    <dgm:cxn modelId="{B2F58A4F-75A2-4859-8C78-523F35E379F5}" type="presParOf" srcId="{5CEE1B6A-60D3-4F71-BEA5-EA39BAFFC381}" destId="{77101990-866E-49D7-A4AD-10FD73B5D37C}" srcOrd="0" destOrd="0" presId="urn:microsoft.com/office/officeart/2005/8/layout/hierarchy1"/>
    <dgm:cxn modelId="{1DD4677F-9E04-4B7B-8274-D9FDA67F1A6E}" type="presParOf" srcId="{77101990-866E-49D7-A4AD-10FD73B5D37C}" destId="{2E267F98-89B8-4029-AABB-B4CA8C9B7B0D}" srcOrd="0" destOrd="0" presId="urn:microsoft.com/office/officeart/2005/8/layout/hierarchy1"/>
    <dgm:cxn modelId="{FBD036EA-668D-488D-B8B6-91757D8BAA53}" type="presParOf" srcId="{77101990-866E-49D7-A4AD-10FD73B5D37C}" destId="{2A10F144-E300-4015-BF77-083DE0B9C4A3}" srcOrd="1" destOrd="0" presId="urn:microsoft.com/office/officeart/2005/8/layout/hierarchy1"/>
    <dgm:cxn modelId="{394A51F1-5256-4F61-903B-A76FEB5F4C1F}" type="presParOf" srcId="{5CEE1B6A-60D3-4F71-BEA5-EA39BAFFC381}" destId="{12783116-9CE2-4817-95D2-57C4BAC4C0CA}" srcOrd="1" destOrd="0" presId="urn:microsoft.com/office/officeart/2005/8/layout/hierarchy1"/>
    <dgm:cxn modelId="{13A58F12-6E8D-4125-A615-26CCF21D35A3}" type="presParOf" srcId="{512C3E47-EDE9-488A-8CEE-3BB6C3D8284B}" destId="{D66E5238-D4AC-48D3-8CC4-9CC59CB14E26}" srcOrd="2" destOrd="0" presId="urn:microsoft.com/office/officeart/2005/8/layout/hierarchy1"/>
    <dgm:cxn modelId="{89608306-3B10-45FC-B324-8951452751CB}" type="presParOf" srcId="{D66E5238-D4AC-48D3-8CC4-9CC59CB14E26}" destId="{D5986E68-167C-4889-B915-7903A04F1E23}" srcOrd="0" destOrd="0" presId="urn:microsoft.com/office/officeart/2005/8/layout/hierarchy1"/>
    <dgm:cxn modelId="{495FD2D4-EC6A-44E3-B393-DB7DD8B1E462}" type="presParOf" srcId="{D5986E68-167C-4889-B915-7903A04F1E23}" destId="{0B92A961-95F0-4171-97F4-24B2EA52A585}" srcOrd="0" destOrd="0" presId="urn:microsoft.com/office/officeart/2005/8/layout/hierarchy1"/>
    <dgm:cxn modelId="{371BB2B6-ABDA-4410-B101-8E52EBA2F2F3}" type="presParOf" srcId="{D5986E68-167C-4889-B915-7903A04F1E23}" destId="{D216F4E6-8CAF-4E07-99EF-58F2DDE8B6FD}" srcOrd="1" destOrd="0" presId="urn:microsoft.com/office/officeart/2005/8/layout/hierarchy1"/>
    <dgm:cxn modelId="{AC8B4D46-6EBB-4968-AE15-AD3C2F05FBCD}" type="presParOf" srcId="{D66E5238-D4AC-48D3-8CC4-9CC59CB14E26}" destId="{8FA93646-72C5-41F8-B26E-71B1B3B9C9CC}" srcOrd="1" destOrd="0" presId="urn:microsoft.com/office/officeart/2005/8/layout/hierarchy1"/>
    <dgm:cxn modelId="{886DF39F-CA04-4DCC-B844-58C61F5495C3}" type="presParOf" srcId="{512C3E47-EDE9-488A-8CEE-3BB6C3D8284B}" destId="{2BCD4855-7C83-4FF5-B4EF-BF540EC8AA10}" srcOrd="3" destOrd="0" presId="urn:microsoft.com/office/officeart/2005/8/layout/hierarchy1"/>
    <dgm:cxn modelId="{459A7454-176B-4D44-8D3B-FB3868FBFBDF}" type="presParOf" srcId="{2BCD4855-7C83-4FF5-B4EF-BF540EC8AA10}" destId="{2F2B08C6-FCF1-4170-91BE-160AB534A319}" srcOrd="0" destOrd="0" presId="urn:microsoft.com/office/officeart/2005/8/layout/hierarchy1"/>
    <dgm:cxn modelId="{451DFF05-5BD7-4EAA-87D4-763F8CABA275}" type="presParOf" srcId="{2F2B08C6-FCF1-4170-91BE-160AB534A319}" destId="{078F0793-0162-4ECC-8BA4-B4799815E6B1}" srcOrd="0" destOrd="0" presId="urn:microsoft.com/office/officeart/2005/8/layout/hierarchy1"/>
    <dgm:cxn modelId="{C853F8DC-B6A7-48F7-B249-66A7088D9BAD}" type="presParOf" srcId="{2F2B08C6-FCF1-4170-91BE-160AB534A319}" destId="{E8543111-85E2-4BE9-908A-BDBFCDCBCB43}" srcOrd="1" destOrd="0" presId="urn:microsoft.com/office/officeart/2005/8/layout/hierarchy1"/>
    <dgm:cxn modelId="{39B9F1F8-6BDB-4E1F-941C-EFD2267B49FE}" type="presParOf" srcId="{2BCD4855-7C83-4FF5-B4EF-BF540EC8AA10}" destId="{13068965-D7E9-449D-8EDA-320F1003406D}" srcOrd="1" destOrd="0" presId="urn:microsoft.com/office/officeart/2005/8/layout/hierarchy1"/>
    <dgm:cxn modelId="{23526BDA-0423-4512-ABFD-650F4C13F477}" type="presParOf" srcId="{512C3E47-EDE9-488A-8CEE-3BB6C3D8284B}" destId="{514ACB70-5744-487F-9369-5BE0D5635681}" srcOrd="4" destOrd="0" presId="urn:microsoft.com/office/officeart/2005/8/layout/hierarchy1"/>
    <dgm:cxn modelId="{DFCD8E8A-C9D2-45E3-B48A-FB0BBD0268E2}" type="presParOf" srcId="{514ACB70-5744-487F-9369-5BE0D5635681}" destId="{F59A8490-E49D-40C1-9DF1-38879D833FF4}" srcOrd="0" destOrd="0" presId="urn:microsoft.com/office/officeart/2005/8/layout/hierarchy1"/>
    <dgm:cxn modelId="{F7C86AA1-BC6E-46CC-9D37-8AEBACFDC3C2}" type="presParOf" srcId="{F59A8490-E49D-40C1-9DF1-38879D833FF4}" destId="{3E81BC77-6F9D-44DE-B42D-2AD8087A9D1E}" srcOrd="0" destOrd="0" presId="urn:microsoft.com/office/officeart/2005/8/layout/hierarchy1"/>
    <dgm:cxn modelId="{27DC13BA-3A53-4058-A974-497A8A3A1705}" type="presParOf" srcId="{F59A8490-E49D-40C1-9DF1-38879D833FF4}" destId="{549033B2-CA9E-4E89-86B4-4B7CE0DCD8F6}" srcOrd="1" destOrd="0" presId="urn:microsoft.com/office/officeart/2005/8/layout/hierarchy1"/>
    <dgm:cxn modelId="{55C30207-3670-4DDF-BF01-102D0CF44AD1}" type="presParOf" srcId="{514ACB70-5744-487F-9369-5BE0D5635681}" destId="{0944C25A-DAFF-4E32-A75F-23EB4BC945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BBC882-9EB6-4AB1-BD23-E1353D2C42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95F05C-A072-4C63-8BFE-5E30E6EAA69A}">
      <dgm:prSet/>
      <dgm:spPr/>
      <dgm:t>
        <a:bodyPr/>
        <a:lstStyle/>
        <a:p>
          <a:r>
            <a:rPr lang="en-US" b="1" dirty="0"/>
            <a:t>Who Are the End Users?</a:t>
          </a:r>
          <a:endParaRPr lang="en-US" dirty="0"/>
        </a:p>
      </dgm:t>
    </dgm:pt>
    <dgm:pt modelId="{5B2B4BD7-7ACE-412E-BB5F-047307DC01FF}" type="parTrans" cxnId="{BC1070E1-F742-4CA9-87F3-824A88421E1B}">
      <dgm:prSet/>
      <dgm:spPr/>
      <dgm:t>
        <a:bodyPr/>
        <a:lstStyle/>
        <a:p>
          <a:endParaRPr lang="en-US"/>
        </a:p>
      </dgm:t>
    </dgm:pt>
    <dgm:pt modelId="{8FD720F3-F324-49AA-8709-CF831454B897}" type="sibTrans" cxnId="{BC1070E1-F742-4CA9-87F3-824A88421E1B}">
      <dgm:prSet/>
      <dgm:spPr/>
      <dgm:t>
        <a:bodyPr/>
        <a:lstStyle/>
        <a:p>
          <a:endParaRPr lang="en-US"/>
        </a:p>
      </dgm:t>
    </dgm:pt>
    <dgm:pt modelId="{46128E49-3C61-4491-A18D-60251CF49C4E}">
      <dgm:prSet/>
      <dgm:spPr/>
      <dgm:t>
        <a:bodyPr/>
        <a:lstStyle/>
        <a:p>
          <a:r>
            <a:rPr lang="en-US"/>
            <a:t>General Public: Individuals seeking accurate weather forecasts.</a:t>
          </a:r>
        </a:p>
      </dgm:t>
    </dgm:pt>
    <dgm:pt modelId="{E2E20D8F-F989-4988-87EB-9780EA1D2D71}" type="parTrans" cxnId="{5C87E1FC-FF4F-4333-8680-ED279D852C1C}">
      <dgm:prSet/>
      <dgm:spPr/>
      <dgm:t>
        <a:bodyPr/>
        <a:lstStyle/>
        <a:p>
          <a:endParaRPr lang="en-US"/>
        </a:p>
      </dgm:t>
    </dgm:pt>
    <dgm:pt modelId="{7F2C79A0-96E2-48FF-B268-68C3E96CFABE}" type="sibTrans" cxnId="{5C87E1FC-FF4F-4333-8680-ED279D852C1C}">
      <dgm:prSet/>
      <dgm:spPr/>
      <dgm:t>
        <a:bodyPr/>
        <a:lstStyle/>
        <a:p>
          <a:endParaRPr lang="en-US"/>
        </a:p>
      </dgm:t>
    </dgm:pt>
    <dgm:pt modelId="{097A77C1-E0B5-45B0-9D6A-0B0CDB996B11}">
      <dgm:prSet/>
      <dgm:spPr/>
      <dgm:t>
        <a:bodyPr/>
        <a:lstStyle/>
        <a:p>
          <a:r>
            <a:rPr lang="en-US"/>
            <a:t>Outdoor Enthusiasts: Travelers, hikers, and event planners.</a:t>
          </a:r>
        </a:p>
      </dgm:t>
    </dgm:pt>
    <dgm:pt modelId="{AC4895A5-631B-4A6C-AFD9-E4F8283F401B}" type="parTrans" cxnId="{5813F1AD-734C-4526-A270-767C3B14DA77}">
      <dgm:prSet/>
      <dgm:spPr/>
      <dgm:t>
        <a:bodyPr/>
        <a:lstStyle/>
        <a:p>
          <a:endParaRPr lang="en-US"/>
        </a:p>
      </dgm:t>
    </dgm:pt>
    <dgm:pt modelId="{345FDDA1-E43F-408A-9C37-D5DB41B54556}" type="sibTrans" cxnId="{5813F1AD-734C-4526-A270-767C3B14DA77}">
      <dgm:prSet/>
      <dgm:spPr/>
      <dgm:t>
        <a:bodyPr/>
        <a:lstStyle/>
        <a:p>
          <a:endParaRPr lang="en-US"/>
        </a:p>
      </dgm:t>
    </dgm:pt>
    <dgm:pt modelId="{33C2863D-A65A-4387-A914-193695F79561}">
      <dgm:prSet/>
      <dgm:spPr/>
      <dgm:t>
        <a:bodyPr/>
        <a:lstStyle/>
        <a:p>
          <a:r>
            <a:rPr lang="en-US"/>
            <a:t>Urban and Rural Residents: People needing weather data for daily planning.</a:t>
          </a:r>
        </a:p>
      </dgm:t>
    </dgm:pt>
    <dgm:pt modelId="{D1F02303-7319-4EEB-8CE8-64CB00CB1E53}" type="parTrans" cxnId="{8B88189C-522B-4D79-9C0D-44865E7419C2}">
      <dgm:prSet/>
      <dgm:spPr/>
      <dgm:t>
        <a:bodyPr/>
        <a:lstStyle/>
        <a:p>
          <a:endParaRPr lang="en-US"/>
        </a:p>
      </dgm:t>
    </dgm:pt>
    <dgm:pt modelId="{138A1529-14B4-470A-A1E1-F94A78310B91}" type="sibTrans" cxnId="{8B88189C-522B-4D79-9C0D-44865E7419C2}">
      <dgm:prSet/>
      <dgm:spPr/>
      <dgm:t>
        <a:bodyPr/>
        <a:lstStyle/>
        <a:p>
          <a:endParaRPr lang="en-US"/>
        </a:p>
      </dgm:t>
    </dgm:pt>
    <dgm:pt modelId="{7E42BC45-BA11-4FF7-A006-A0E31D90E308}">
      <dgm:prSet/>
      <dgm:spPr/>
      <dgm:t>
        <a:bodyPr/>
        <a:lstStyle/>
        <a:p>
          <a:r>
            <a:rPr lang="en-US"/>
            <a:t>Students and Researchers: Those interested in weather patterns and data.</a:t>
          </a:r>
        </a:p>
      </dgm:t>
    </dgm:pt>
    <dgm:pt modelId="{996DFDBE-E244-4994-9ADD-0057ADD2E42A}" type="parTrans" cxnId="{095D780C-1472-4EE4-BFE7-A173165CEDAA}">
      <dgm:prSet/>
      <dgm:spPr/>
      <dgm:t>
        <a:bodyPr/>
        <a:lstStyle/>
        <a:p>
          <a:endParaRPr lang="en-US"/>
        </a:p>
      </dgm:t>
    </dgm:pt>
    <dgm:pt modelId="{A610A237-8107-49DD-B202-C44D27CA0479}" type="sibTrans" cxnId="{095D780C-1472-4EE4-BFE7-A173165CEDAA}">
      <dgm:prSet/>
      <dgm:spPr/>
      <dgm:t>
        <a:bodyPr/>
        <a:lstStyle/>
        <a:p>
          <a:endParaRPr lang="en-US"/>
        </a:p>
      </dgm:t>
    </dgm:pt>
    <dgm:pt modelId="{CEF7ADE1-EAE8-41AA-82DF-AB8FE60E7826}" type="pres">
      <dgm:prSet presAssocID="{1ABBC882-9EB6-4AB1-BD23-E1353D2C42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D062C5-6AC1-4A11-B445-6C14D9C5562C}" type="pres">
      <dgm:prSet presAssocID="{7C95F05C-A072-4C63-8BFE-5E30E6EAA69A}" presName="hierRoot1" presStyleCnt="0">
        <dgm:presLayoutVars>
          <dgm:hierBranch val="init"/>
        </dgm:presLayoutVars>
      </dgm:prSet>
      <dgm:spPr/>
    </dgm:pt>
    <dgm:pt modelId="{5276F2CE-B5FE-443B-8811-68C27D33030F}" type="pres">
      <dgm:prSet presAssocID="{7C95F05C-A072-4C63-8BFE-5E30E6EAA69A}" presName="rootComposite1" presStyleCnt="0"/>
      <dgm:spPr/>
    </dgm:pt>
    <dgm:pt modelId="{28F3FC76-7621-47AB-831B-C0C0F3ADD6A2}" type="pres">
      <dgm:prSet presAssocID="{7C95F05C-A072-4C63-8BFE-5E30E6EAA69A}" presName="rootText1" presStyleLbl="node0" presStyleIdx="0" presStyleCnt="5">
        <dgm:presLayoutVars>
          <dgm:chPref val="3"/>
        </dgm:presLayoutVars>
      </dgm:prSet>
      <dgm:spPr/>
    </dgm:pt>
    <dgm:pt modelId="{F6B793A5-ABDA-4326-BD6D-C0E059B1B361}" type="pres">
      <dgm:prSet presAssocID="{7C95F05C-A072-4C63-8BFE-5E30E6EAA69A}" presName="rootConnector1" presStyleLbl="node1" presStyleIdx="0" presStyleCnt="0"/>
      <dgm:spPr/>
    </dgm:pt>
    <dgm:pt modelId="{E86F95D7-3D44-42A1-8103-906CD68CAECC}" type="pres">
      <dgm:prSet presAssocID="{7C95F05C-A072-4C63-8BFE-5E30E6EAA69A}" presName="hierChild2" presStyleCnt="0"/>
      <dgm:spPr/>
    </dgm:pt>
    <dgm:pt modelId="{650825AD-D693-4E95-A68E-569FACC71226}" type="pres">
      <dgm:prSet presAssocID="{7C95F05C-A072-4C63-8BFE-5E30E6EAA69A}" presName="hierChild3" presStyleCnt="0"/>
      <dgm:spPr/>
    </dgm:pt>
    <dgm:pt modelId="{328024BE-BF0A-4BB8-A5DF-63741E869ACE}" type="pres">
      <dgm:prSet presAssocID="{46128E49-3C61-4491-A18D-60251CF49C4E}" presName="hierRoot1" presStyleCnt="0">
        <dgm:presLayoutVars>
          <dgm:hierBranch val="init"/>
        </dgm:presLayoutVars>
      </dgm:prSet>
      <dgm:spPr/>
    </dgm:pt>
    <dgm:pt modelId="{09661191-E673-4F68-A53E-2EC5532AB057}" type="pres">
      <dgm:prSet presAssocID="{46128E49-3C61-4491-A18D-60251CF49C4E}" presName="rootComposite1" presStyleCnt="0"/>
      <dgm:spPr/>
    </dgm:pt>
    <dgm:pt modelId="{F948F1EC-3BA7-4A63-B96A-B45E27495D3D}" type="pres">
      <dgm:prSet presAssocID="{46128E49-3C61-4491-A18D-60251CF49C4E}" presName="rootText1" presStyleLbl="node0" presStyleIdx="1" presStyleCnt="5">
        <dgm:presLayoutVars>
          <dgm:chPref val="3"/>
        </dgm:presLayoutVars>
      </dgm:prSet>
      <dgm:spPr/>
    </dgm:pt>
    <dgm:pt modelId="{50BF3BCB-56FD-4AD7-9922-F50AF7688224}" type="pres">
      <dgm:prSet presAssocID="{46128E49-3C61-4491-A18D-60251CF49C4E}" presName="rootConnector1" presStyleLbl="node1" presStyleIdx="0" presStyleCnt="0"/>
      <dgm:spPr/>
    </dgm:pt>
    <dgm:pt modelId="{5A733BB5-542C-4282-9ACA-B26D80394F5C}" type="pres">
      <dgm:prSet presAssocID="{46128E49-3C61-4491-A18D-60251CF49C4E}" presName="hierChild2" presStyleCnt="0"/>
      <dgm:spPr/>
    </dgm:pt>
    <dgm:pt modelId="{2E19C876-F49B-40C2-8397-6E647A28E328}" type="pres">
      <dgm:prSet presAssocID="{46128E49-3C61-4491-A18D-60251CF49C4E}" presName="hierChild3" presStyleCnt="0"/>
      <dgm:spPr/>
    </dgm:pt>
    <dgm:pt modelId="{CEDD9F83-DD7E-4589-875F-9A774B5A10D4}" type="pres">
      <dgm:prSet presAssocID="{097A77C1-E0B5-45B0-9D6A-0B0CDB996B11}" presName="hierRoot1" presStyleCnt="0">
        <dgm:presLayoutVars>
          <dgm:hierBranch val="init"/>
        </dgm:presLayoutVars>
      </dgm:prSet>
      <dgm:spPr/>
    </dgm:pt>
    <dgm:pt modelId="{600E6FD1-C4B8-4A13-B919-431BA6787C81}" type="pres">
      <dgm:prSet presAssocID="{097A77C1-E0B5-45B0-9D6A-0B0CDB996B11}" presName="rootComposite1" presStyleCnt="0"/>
      <dgm:spPr/>
    </dgm:pt>
    <dgm:pt modelId="{E92E6A80-3A8D-4197-9E3C-110E64DE6050}" type="pres">
      <dgm:prSet presAssocID="{097A77C1-E0B5-45B0-9D6A-0B0CDB996B11}" presName="rootText1" presStyleLbl="node0" presStyleIdx="2" presStyleCnt="5">
        <dgm:presLayoutVars>
          <dgm:chPref val="3"/>
        </dgm:presLayoutVars>
      </dgm:prSet>
      <dgm:spPr/>
    </dgm:pt>
    <dgm:pt modelId="{13ABE3D9-FFFD-418D-AE9E-87FA4B48FBA8}" type="pres">
      <dgm:prSet presAssocID="{097A77C1-E0B5-45B0-9D6A-0B0CDB996B11}" presName="rootConnector1" presStyleLbl="node1" presStyleIdx="0" presStyleCnt="0"/>
      <dgm:spPr/>
    </dgm:pt>
    <dgm:pt modelId="{B00B40B4-022A-4215-99C9-3603F088F50A}" type="pres">
      <dgm:prSet presAssocID="{097A77C1-E0B5-45B0-9D6A-0B0CDB996B11}" presName="hierChild2" presStyleCnt="0"/>
      <dgm:spPr/>
    </dgm:pt>
    <dgm:pt modelId="{19D47C04-42F4-4E77-BF25-00F602CFB325}" type="pres">
      <dgm:prSet presAssocID="{097A77C1-E0B5-45B0-9D6A-0B0CDB996B11}" presName="hierChild3" presStyleCnt="0"/>
      <dgm:spPr/>
    </dgm:pt>
    <dgm:pt modelId="{FC3ED6AF-5F78-4775-85A3-832DFB2B05CE}" type="pres">
      <dgm:prSet presAssocID="{33C2863D-A65A-4387-A914-193695F79561}" presName="hierRoot1" presStyleCnt="0">
        <dgm:presLayoutVars>
          <dgm:hierBranch val="init"/>
        </dgm:presLayoutVars>
      </dgm:prSet>
      <dgm:spPr/>
    </dgm:pt>
    <dgm:pt modelId="{243A8F08-C077-4363-85C0-30543F1EB2C0}" type="pres">
      <dgm:prSet presAssocID="{33C2863D-A65A-4387-A914-193695F79561}" presName="rootComposite1" presStyleCnt="0"/>
      <dgm:spPr/>
    </dgm:pt>
    <dgm:pt modelId="{7B0F8D62-0378-46C8-A7EF-19A6A065D434}" type="pres">
      <dgm:prSet presAssocID="{33C2863D-A65A-4387-A914-193695F79561}" presName="rootText1" presStyleLbl="node0" presStyleIdx="3" presStyleCnt="5">
        <dgm:presLayoutVars>
          <dgm:chPref val="3"/>
        </dgm:presLayoutVars>
      </dgm:prSet>
      <dgm:spPr/>
    </dgm:pt>
    <dgm:pt modelId="{DB734B65-FB9F-45D2-A00A-B1525E2C308B}" type="pres">
      <dgm:prSet presAssocID="{33C2863D-A65A-4387-A914-193695F79561}" presName="rootConnector1" presStyleLbl="node1" presStyleIdx="0" presStyleCnt="0"/>
      <dgm:spPr/>
    </dgm:pt>
    <dgm:pt modelId="{648C2E2B-4839-4935-8F2F-5C9A91287C9B}" type="pres">
      <dgm:prSet presAssocID="{33C2863D-A65A-4387-A914-193695F79561}" presName="hierChild2" presStyleCnt="0"/>
      <dgm:spPr/>
    </dgm:pt>
    <dgm:pt modelId="{D93AF946-F4CB-478B-8AA4-3EA9528CDA18}" type="pres">
      <dgm:prSet presAssocID="{33C2863D-A65A-4387-A914-193695F79561}" presName="hierChild3" presStyleCnt="0"/>
      <dgm:spPr/>
    </dgm:pt>
    <dgm:pt modelId="{E5BD8219-6907-445B-B05F-E187754366E4}" type="pres">
      <dgm:prSet presAssocID="{7E42BC45-BA11-4FF7-A006-A0E31D90E308}" presName="hierRoot1" presStyleCnt="0">
        <dgm:presLayoutVars>
          <dgm:hierBranch val="init"/>
        </dgm:presLayoutVars>
      </dgm:prSet>
      <dgm:spPr/>
    </dgm:pt>
    <dgm:pt modelId="{A7A90921-EF87-4870-BE17-F95349A6ADF4}" type="pres">
      <dgm:prSet presAssocID="{7E42BC45-BA11-4FF7-A006-A0E31D90E308}" presName="rootComposite1" presStyleCnt="0"/>
      <dgm:spPr/>
    </dgm:pt>
    <dgm:pt modelId="{E2AF6C05-104B-4640-A968-864A65BA07EE}" type="pres">
      <dgm:prSet presAssocID="{7E42BC45-BA11-4FF7-A006-A0E31D90E308}" presName="rootText1" presStyleLbl="node0" presStyleIdx="4" presStyleCnt="5">
        <dgm:presLayoutVars>
          <dgm:chPref val="3"/>
        </dgm:presLayoutVars>
      </dgm:prSet>
      <dgm:spPr/>
    </dgm:pt>
    <dgm:pt modelId="{EAEA91AE-6849-426A-99A2-55E06FD6872F}" type="pres">
      <dgm:prSet presAssocID="{7E42BC45-BA11-4FF7-A006-A0E31D90E308}" presName="rootConnector1" presStyleLbl="node1" presStyleIdx="0" presStyleCnt="0"/>
      <dgm:spPr/>
    </dgm:pt>
    <dgm:pt modelId="{2FC7A02C-ADBB-47E0-8B8C-1FFC3126CC23}" type="pres">
      <dgm:prSet presAssocID="{7E42BC45-BA11-4FF7-A006-A0E31D90E308}" presName="hierChild2" presStyleCnt="0"/>
      <dgm:spPr/>
    </dgm:pt>
    <dgm:pt modelId="{914E44A8-C18B-4085-9B98-5A72B66A937E}" type="pres">
      <dgm:prSet presAssocID="{7E42BC45-BA11-4FF7-A006-A0E31D90E308}" presName="hierChild3" presStyleCnt="0"/>
      <dgm:spPr/>
    </dgm:pt>
  </dgm:ptLst>
  <dgm:cxnLst>
    <dgm:cxn modelId="{C9B55008-53CE-450E-AD52-29C997DCC7B0}" type="presOf" srcId="{7C95F05C-A072-4C63-8BFE-5E30E6EAA69A}" destId="{28F3FC76-7621-47AB-831B-C0C0F3ADD6A2}" srcOrd="0" destOrd="0" presId="urn:microsoft.com/office/officeart/2005/8/layout/orgChart1"/>
    <dgm:cxn modelId="{095D780C-1472-4EE4-BFE7-A173165CEDAA}" srcId="{1ABBC882-9EB6-4AB1-BD23-E1353D2C4260}" destId="{7E42BC45-BA11-4FF7-A006-A0E31D90E308}" srcOrd="4" destOrd="0" parTransId="{996DFDBE-E244-4994-9ADD-0057ADD2E42A}" sibTransId="{A610A237-8107-49DD-B202-C44D27CA0479}"/>
    <dgm:cxn modelId="{A3A91C2F-EB07-42D4-92D9-7C1D57127FCE}" type="presOf" srcId="{7E42BC45-BA11-4FF7-A006-A0E31D90E308}" destId="{E2AF6C05-104B-4640-A968-864A65BA07EE}" srcOrd="0" destOrd="0" presId="urn:microsoft.com/office/officeart/2005/8/layout/orgChart1"/>
    <dgm:cxn modelId="{BF1EEC2F-ABDF-413C-9E5D-55D23B68BBE3}" type="presOf" srcId="{33C2863D-A65A-4387-A914-193695F79561}" destId="{7B0F8D62-0378-46C8-A7EF-19A6A065D434}" srcOrd="0" destOrd="0" presId="urn:microsoft.com/office/officeart/2005/8/layout/orgChart1"/>
    <dgm:cxn modelId="{6F491534-B787-4EB2-9974-12E79EBBC5C1}" type="presOf" srcId="{46128E49-3C61-4491-A18D-60251CF49C4E}" destId="{50BF3BCB-56FD-4AD7-9922-F50AF7688224}" srcOrd="1" destOrd="0" presId="urn:microsoft.com/office/officeart/2005/8/layout/orgChart1"/>
    <dgm:cxn modelId="{2A6A3137-F292-42ED-92FE-2F4EB1585687}" type="presOf" srcId="{7C95F05C-A072-4C63-8BFE-5E30E6EAA69A}" destId="{F6B793A5-ABDA-4326-BD6D-C0E059B1B361}" srcOrd="1" destOrd="0" presId="urn:microsoft.com/office/officeart/2005/8/layout/orgChart1"/>
    <dgm:cxn modelId="{2E92D170-0E5F-4E9F-A6C8-83F256199C32}" type="presOf" srcId="{097A77C1-E0B5-45B0-9D6A-0B0CDB996B11}" destId="{E92E6A80-3A8D-4197-9E3C-110E64DE6050}" srcOrd="0" destOrd="0" presId="urn:microsoft.com/office/officeart/2005/8/layout/orgChart1"/>
    <dgm:cxn modelId="{8B88189C-522B-4D79-9C0D-44865E7419C2}" srcId="{1ABBC882-9EB6-4AB1-BD23-E1353D2C4260}" destId="{33C2863D-A65A-4387-A914-193695F79561}" srcOrd="3" destOrd="0" parTransId="{D1F02303-7319-4EEB-8CE8-64CB00CB1E53}" sibTransId="{138A1529-14B4-470A-A1E1-F94A78310B91}"/>
    <dgm:cxn modelId="{5813F1AD-734C-4526-A270-767C3B14DA77}" srcId="{1ABBC882-9EB6-4AB1-BD23-E1353D2C4260}" destId="{097A77C1-E0B5-45B0-9D6A-0B0CDB996B11}" srcOrd="2" destOrd="0" parTransId="{AC4895A5-631B-4A6C-AFD9-E4F8283F401B}" sibTransId="{345FDDA1-E43F-408A-9C37-D5DB41B54556}"/>
    <dgm:cxn modelId="{CABAAFC8-BD58-4912-8714-AD8D266654FE}" type="presOf" srcId="{7E42BC45-BA11-4FF7-A006-A0E31D90E308}" destId="{EAEA91AE-6849-426A-99A2-55E06FD6872F}" srcOrd="1" destOrd="0" presId="urn:microsoft.com/office/officeart/2005/8/layout/orgChart1"/>
    <dgm:cxn modelId="{9E161BC9-9778-4994-965D-D82B223DFC3A}" type="presOf" srcId="{33C2863D-A65A-4387-A914-193695F79561}" destId="{DB734B65-FB9F-45D2-A00A-B1525E2C308B}" srcOrd="1" destOrd="0" presId="urn:microsoft.com/office/officeart/2005/8/layout/orgChart1"/>
    <dgm:cxn modelId="{96D1EED3-0559-4537-84B4-64AF515A0441}" type="presOf" srcId="{1ABBC882-9EB6-4AB1-BD23-E1353D2C4260}" destId="{CEF7ADE1-EAE8-41AA-82DF-AB8FE60E7826}" srcOrd="0" destOrd="0" presId="urn:microsoft.com/office/officeart/2005/8/layout/orgChart1"/>
    <dgm:cxn modelId="{BC1070E1-F742-4CA9-87F3-824A88421E1B}" srcId="{1ABBC882-9EB6-4AB1-BD23-E1353D2C4260}" destId="{7C95F05C-A072-4C63-8BFE-5E30E6EAA69A}" srcOrd="0" destOrd="0" parTransId="{5B2B4BD7-7ACE-412E-BB5F-047307DC01FF}" sibTransId="{8FD720F3-F324-49AA-8709-CF831454B897}"/>
    <dgm:cxn modelId="{3EBD65F3-902A-4286-895A-23059BFAE0DD}" type="presOf" srcId="{46128E49-3C61-4491-A18D-60251CF49C4E}" destId="{F948F1EC-3BA7-4A63-B96A-B45E27495D3D}" srcOrd="0" destOrd="0" presId="urn:microsoft.com/office/officeart/2005/8/layout/orgChart1"/>
    <dgm:cxn modelId="{5DB673F7-4507-4413-AB4F-D5603C8D86A8}" type="presOf" srcId="{097A77C1-E0B5-45B0-9D6A-0B0CDB996B11}" destId="{13ABE3D9-FFFD-418D-AE9E-87FA4B48FBA8}" srcOrd="1" destOrd="0" presId="urn:microsoft.com/office/officeart/2005/8/layout/orgChart1"/>
    <dgm:cxn modelId="{5C87E1FC-FF4F-4333-8680-ED279D852C1C}" srcId="{1ABBC882-9EB6-4AB1-BD23-E1353D2C4260}" destId="{46128E49-3C61-4491-A18D-60251CF49C4E}" srcOrd="1" destOrd="0" parTransId="{E2E20D8F-F989-4988-87EB-9780EA1D2D71}" sibTransId="{7F2C79A0-96E2-48FF-B268-68C3E96CFABE}"/>
    <dgm:cxn modelId="{8FE942DF-BFBB-4747-828B-026E85140736}" type="presParOf" srcId="{CEF7ADE1-EAE8-41AA-82DF-AB8FE60E7826}" destId="{1AD062C5-6AC1-4A11-B445-6C14D9C5562C}" srcOrd="0" destOrd="0" presId="urn:microsoft.com/office/officeart/2005/8/layout/orgChart1"/>
    <dgm:cxn modelId="{04398C91-126C-47A2-BBF4-BFFFE4B9B481}" type="presParOf" srcId="{1AD062C5-6AC1-4A11-B445-6C14D9C5562C}" destId="{5276F2CE-B5FE-443B-8811-68C27D33030F}" srcOrd="0" destOrd="0" presId="urn:microsoft.com/office/officeart/2005/8/layout/orgChart1"/>
    <dgm:cxn modelId="{EE1BCB41-71DC-4684-BA91-56FFDED99DD3}" type="presParOf" srcId="{5276F2CE-B5FE-443B-8811-68C27D33030F}" destId="{28F3FC76-7621-47AB-831B-C0C0F3ADD6A2}" srcOrd="0" destOrd="0" presId="urn:microsoft.com/office/officeart/2005/8/layout/orgChart1"/>
    <dgm:cxn modelId="{D443543F-B579-4E46-9F3B-3D2941738E34}" type="presParOf" srcId="{5276F2CE-B5FE-443B-8811-68C27D33030F}" destId="{F6B793A5-ABDA-4326-BD6D-C0E059B1B361}" srcOrd="1" destOrd="0" presId="urn:microsoft.com/office/officeart/2005/8/layout/orgChart1"/>
    <dgm:cxn modelId="{FC9FC2B1-8B04-41E1-8C57-CC41CA61BAED}" type="presParOf" srcId="{1AD062C5-6AC1-4A11-B445-6C14D9C5562C}" destId="{E86F95D7-3D44-42A1-8103-906CD68CAECC}" srcOrd="1" destOrd="0" presId="urn:microsoft.com/office/officeart/2005/8/layout/orgChart1"/>
    <dgm:cxn modelId="{14FDD0EA-5268-45A8-9D2E-2688DD27497D}" type="presParOf" srcId="{1AD062C5-6AC1-4A11-B445-6C14D9C5562C}" destId="{650825AD-D693-4E95-A68E-569FACC71226}" srcOrd="2" destOrd="0" presId="urn:microsoft.com/office/officeart/2005/8/layout/orgChart1"/>
    <dgm:cxn modelId="{05AC7492-64D5-4E2D-99BA-774ECB0D524E}" type="presParOf" srcId="{CEF7ADE1-EAE8-41AA-82DF-AB8FE60E7826}" destId="{328024BE-BF0A-4BB8-A5DF-63741E869ACE}" srcOrd="1" destOrd="0" presId="urn:microsoft.com/office/officeart/2005/8/layout/orgChart1"/>
    <dgm:cxn modelId="{483305C6-20D4-4E85-9612-AABF828B6989}" type="presParOf" srcId="{328024BE-BF0A-4BB8-A5DF-63741E869ACE}" destId="{09661191-E673-4F68-A53E-2EC5532AB057}" srcOrd="0" destOrd="0" presId="urn:microsoft.com/office/officeart/2005/8/layout/orgChart1"/>
    <dgm:cxn modelId="{1330CD05-82F1-4FB3-A121-EEE1DCAA1CA1}" type="presParOf" srcId="{09661191-E673-4F68-A53E-2EC5532AB057}" destId="{F948F1EC-3BA7-4A63-B96A-B45E27495D3D}" srcOrd="0" destOrd="0" presId="urn:microsoft.com/office/officeart/2005/8/layout/orgChart1"/>
    <dgm:cxn modelId="{D6DDB29F-873E-4ABE-A2F3-7488A97543D5}" type="presParOf" srcId="{09661191-E673-4F68-A53E-2EC5532AB057}" destId="{50BF3BCB-56FD-4AD7-9922-F50AF7688224}" srcOrd="1" destOrd="0" presId="urn:microsoft.com/office/officeart/2005/8/layout/orgChart1"/>
    <dgm:cxn modelId="{858876F9-30C4-4819-BC50-30CFE99CBC63}" type="presParOf" srcId="{328024BE-BF0A-4BB8-A5DF-63741E869ACE}" destId="{5A733BB5-542C-4282-9ACA-B26D80394F5C}" srcOrd="1" destOrd="0" presId="urn:microsoft.com/office/officeart/2005/8/layout/orgChart1"/>
    <dgm:cxn modelId="{C5C545AD-6B97-4E73-A6AC-CD87966F0781}" type="presParOf" srcId="{328024BE-BF0A-4BB8-A5DF-63741E869ACE}" destId="{2E19C876-F49B-40C2-8397-6E647A28E328}" srcOrd="2" destOrd="0" presId="urn:microsoft.com/office/officeart/2005/8/layout/orgChart1"/>
    <dgm:cxn modelId="{DACEBA54-343A-4338-831B-21A97EFFDB34}" type="presParOf" srcId="{CEF7ADE1-EAE8-41AA-82DF-AB8FE60E7826}" destId="{CEDD9F83-DD7E-4589-875F-9A774B5A10D4}" srcOrd="2" destOrd="0" presId="urn:microsoft.com/office/officeart/2005/8/layout/orgChart1"/>
    <dgm:cxn modelId="{CBC3D29D-9F6C-4DCC-A7D6-15AA981A3216}" type="presParOf" srcId="{CEDD9F83-DD7E-4589-875F-9A774B5A10D4}" destId="{600E6FD1-C4B8-4A13-B919-431BA6787C81}" srcOrd="0" destOrd="0" presId="urn:microsoft.com/office/officeart/2005/8/layout/orgChart1"/>
    <dgm:cxn modelId="{42B9255C-C2CD-4254-B5F6-3CAE29EDE3E7}" type="presParOf" srcId="{600E6FD1-C4B8-4A13-B919-431BA6787C81}" destId="{E92E6A80-3A8D-4197-9E3C-110E64DE6050}" srcOrd="0" destOrd="0" presId="urn:microsoft.com/office/officeart/2005/8/layout/orgChart1"/>
    <dgm:cxn modelId="{12F4B3ED-2153-446D-96C6-A1B169ECCBD8}" type="presParOf" srcId="{600E6FD1-C4B8-4A13-B919-431BA6787C81}" destId="{13ABE3D9-FFFD-418D-AE9E-87FA4B48FBA8}" srcOrd="1" destOrd="0" presId="urn:microsoft.com/office/officeart/2005/8/layout/orgChart1"/>
    <dgm:cxn modelId="{D3C7DE6A-CF26-47D4-8D52-BCB50FEEA55D}" type="presParOf" srcId="{CEDD9F83-DD7E-4589-875F-9A774B5A10D4}" destId="{B00B40B4-022A-4215-99C9-3603F088F50A}" srcOrd="1" destOrd="0" presId="urn:microsoft.com/office/officeart/2005/8/layout/orgChart1"/>
    <dgm:cxn modelId="{095B10E1-7FED-4246-B495-31B38DB4D95D}" type="presParOf" srcId="{CEDD9F83-DD7E-4589-875F-9A774B5A10D4}" destId="{19D47C04-42F4-4E77-BF25-00F602CFB325}" srcOrd="2" destOrd="0" presId="urn:microsoft.com/office/officeart/2005/8/layout/orgChart1"/>
    <dgm:cxn modelId="{E7C3420E-27BD-4195-AEB2-39287FDF3424}" type="presParOf" srcId="{CEF7ADE1-EAE8-41AA-82DF-AB8FE60E7826}" destId="{FC3ED6AF-5F78-4775-85A3-832DFB2B05CE}" srcOrd="3" destOrd="0" presId="urn:microsoft.com/office/officeart/2005/8/layout/orgChart1"/>
    <dgm:cxn modelId="{4D925175-F07A-4444-A4F2-9ACAA698C938}" type="presParOf" srcId="{FC3ED6AF-5F78-4775-85A3-832DFB2B05CE}" destId="{243A8F08-C077-4363-85C0-30543F1EB2C0}" srcOrd="0" destOrd="0" presId="urn:microsoft.com/office/officeart/2005/8/layout/orgChart1"/>
    <dgm:cxn modelId="{7E9F7F35-6D54-47CE-9460-21E0ADF50E35}" type="presParOf" srcId="{243A8F08-C077-4363-85C0-30543F1EB2C0}" destId="{7B0F8D62-0378-46C8-A7EF-19A6A065D434}" srcOrd="0" destOrd="0" presId="urn:microsoft.com/office/officeart/2005/8/layout/orgChart1"/>
    <dgm:cxn modelId="{F03FA01C-CFAC-45DC-B498-CEE600AA8977}" type="presParOf" srcId="{243A8F08-C077-4363-85C0-30543F1EB2C0}" destId="{DB734B65-FB9F-45D2-A00A-B1525E2C308B}" srcOrd="1" destOrd="0" presId="urn:microsoft.com/office/officeart/2005/8/layout/orgChart1"/>
    <dgm:cxn modelId="{9F9A3B0D-B640-4180-8158-DA2225FF99E6}" type="presParOf" srcId="{FC3ED6AF-5F78-4775-85A3-832DFB2B05CE}" destId="{648C2E2B-4839-4935-8F2F-5C9A91287C9B}" srcOrd="1" destOrd="0" presId="urn:microsoft.com/office/officeart/2005/8/layout/orgChart1"/>
    <dgm:cxn modelId="{6E51C655-42F8-43D7-843F-49440332ED04}" type="presParOf" srcId="{FC3ED6AF-5F78-4775-85A3-832DFB2B05CE}" destId="{D93AF946-F4CB-478B-8AA4-3EA9528CDA18}" srcOrd="2" destOrd="0" presId="urn:microsoft.com/office/officeart/2005/8/layout/orgChart1"/>
    <dgm:cxn modelId="{B443D647-7A8A-40F1-B696-873C079A59DB}" type="presParOf" srcId="{CEF7ADE1-EAE8-41AA-82DF-AB8FE60E7826}" destId="{E5BD8219-6907-445B-B05F-E187754366E4}" srcOrd="4" destOrd="0" presId="urn:microsoft.com/office/officeart/2005/8/layout/orgChart1"/>
    <dgm:cxn modelId="{3652947A-704F-4B9E-B4C9-36035CDC0A83}" type="presParOf" srcId="{E5BD8219-6907-445B-B05F-E187754366E4}" destId="{A7A90921-EF87-4870-BE17-F95349A6ADF4}" srcOrd="0" destOrd="0" presId="urn:microsoft.com/office/officeart/2005/8/layout/orgChart1"/>
    <dgm:cxn modelId="{40E27FE4-F5B3-44FC-AF71-C15A2EE7594E}" type="presParOf" srcId="{A7A90921-EF87-4870-BE17-F95349A6ADF4}" destId="{E2AF6C05-104B-4640-A968-864A65BA07EE}" srcOrd="0" destOrd="0" presId="urn:microsoft.com/office/officeart/2005/8/layout/orgChart1"/>
    <dgm:cxn modelId="{0B0E7A8A-E0B4-417B-A932-1608327AE463}" type="presParOf" srcId="{A7A90921-EF87-4870-BE17-F95349A6ADF4}" destId="{EAEA91AE-6849-426A-99A2-55E06FD6872F}" srcOrd="1" destOrd="0" presId="urn:microsoft.com/office/officeart/2005/8/layout/orgChart1"/>
    <dgm:cxn modelId="{8E541B4B-68E9-445B-8487-9D95C71666E7}" type="presParOf" srcId="{E5BD8219-6907-445B-B05F-E187754366E4}" destId="{2FC7A02C-ADBB-47E0-8B8C-1FFC3126CC23}" srcOrd="1" destOrd="0" presId="urn:microsoft.com/office/officeart/2005/8/layout/orgChart1"/>
    <dgm:cxn modelId="{92CF8F1A-2AF8-4F0B-8568-60BC5D46B2EC}" type="presParOf" srcId="{E5BD8219-6907-445B-B05F-E187754366E4}" destId="{914E44A8-C18B-4085-9B98-5A72B66A93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985122-123E-4C3A-9CCA-D32814196C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FBF48-D14D-436F-A280-1796B5C93A4E}">
      <dgm:prSet/>
      <dgm:spPr/>
      <dgm:t>
        <a:bodyPr/>
        <a:lstStyle/>
        <a:p>
          <a:r>
            <a:rPr lang="en-US"/>
            <a:t>Provides reliable, real-time weather updates.</a:t>
          </a:r>
        </a:p>
      </dgm:t>
    </dgm:pt>
    <dgm:pt modelId="{44C47107-E164-45AB-80B9-44EC4F89A73E}" type="parTrans" cxnId="{C409F4EE-3FC3-4554-B14A-0AB35409DF57}">
      <dgm:prSet/>
      <dgm:spPr/>
      <dgm:t>
        <a:bodyPr/>
        <a:lstStyle/>
        <a:p>
          <a:endParaRPr lang="en-US"/>
        </a:p>
      </dgm:t>
    </dgm:pt>
    <dgm:pt modelId="{0287C13E-C1FB-4E45-99FF-5310D7CA7F3A}" type="sibTrans" cxnId="{C409F4EE-3FC3-4554-B14A-0AB35409DF57}">
      <dgm:prSet/>
      <dgm:spPr/>
      <dgm:t>
        <a:bodyPr/>
        <a:lstStyle/>
        <a:p>
          <a:endParaRPr lang="en-US"/>
        </a:p>
      </dgm:t>
    </dgm:pt>
    <dgm:pt modelId="{3D2871E5-CFBE-42F0-A32E-A4ECC8192A6A}">
      <dgm:prSet/>
      <dgm:spPr/>
      <dgm:t>
        <a:bodyPr/>
        <a:lstStyle/>
        <a:p>
          <a:r>
            <a:rPr lang="en-US"/>
            <a:t>Enhances daily planning and safety through accurate forecasts.</a:t>
          </a:r>
        </a:p>
      </dgm:t>
    </dgm:pt>
    <dgm:pt modelId="{F1E406E7-4F91-4B28-95DC-A6735972A03B}" type="parTrans" cxnId="{30970B57-9FFD-4231-9DCB-2C3DB8E8BF8D}">
      <dgm:prSet/>
      <dgm:spPr/>
      <dgm:t>
        <a:bodyPr/>
        <a:lstStyle/>
        <a:p>
          <a:endParaRPr lang="en-US"/>
        </a:p>
      </dgm:t>
    </dgm:pt>
    <dgm:pt modelId="{AD3FA0B6-7966-41FC-96FE-17648268D85B}" type="sibTrans" cxnId="{30970B57-9FFD-4231-9DCB-2C3DB8E8BF8D}">
      <dgm:prSet/>
      <dgm:spPr/>
      <dgm:t>
        <a:bodyPr/>
        <a:lstStyle/>
        <a:p>
          <a:endParaRPr lang="en-US"/>
        </a:p>
      </dgm:t>
    </dgm:pt>
    <dgm:pt modelId="{5D7B002A-5ADA-4445-86A0-D12FE0298084}">
      <dgm:prSet/>
      <dgm:spPr/>
      <dgm:t>
        <a:bodyPr/>
        <a:lstStyle/>
        <a:p>
          <a:r>
            <a:rPr lang="en-US"/>
            <a:t>Offers a user-friendly interface accessible to all skill levels.</a:t>
          </a:r>
        </a:p>
      </dgm:t>
    </dgm:pt>
    <dgm:pt modelId="{F6BE4CCB-AC79-41EB-81E7-A148E7D9D371}" type="parTrans" cxnId="{E80C274A-16A8-478E-97C2-481C4DB30A3D}">
      <dgm:prSet/>
      <dgm:spPr/>
      <dgm:t>
        <a:bodyPr/>
        <a:lstStyle/>
        <a:p>
          <a:endParaRPr lang="en-US"/>
        </a:p>
      </dgm:t>
    </dgm:pt>
    <dgm:pt modelId="{D54C94E8-E43F-4BA7-8599-DB44DDB023B6}" type="sibTrans" cxnId="{E80C274A-16A8-478E-97C2-481C4DB30A3D}">
      <dgm:prSet/>
      <dgm:spPr/>
      <dgm:t>
        <a:bodyPr/>
        <a:lstStyle/>
        <a:p>
          <a:endParaRPr lang="en-US"/>
        </a:p>
      </dgm:t>
    </dgm:pt>
    <dgm:pt modelId="{C20F8FB3-9E95-4EEE-B510-ED2BEABC2EC9}">
      <dgm:prSet/>
      <dgm:spPr/>
      <dgm:t>
        <a:bodyPr/>
        <a:lstStyle/>
        <a:p>
          <a:r>
            <a:rPr lang="en-US"/>
            <a:t>Customizable alerts for severe weather conditions to inform users promptly.</a:t>
          </a:r>
        </a:p>
      </dgm:t>
    </dgm:pt>
    <dgm:pt modelId="{738C8962-8F1D-4D98-9636-1F04B6CA6EEC}" type="parTrans" cxnId="{BA07B336-3241-464B-B4DA-AF9778AAE2DD}">
      <dgm:prSet/>
      <dgm:spPr/>
      <dgm:t>
        <a:bodyPr/>
        <a:lstStyle/>
        <a:p>
          <a:endParaRPr lang="en-US"/>
        </a:p>
      </dgm:t>
    </dgm:pt>
    <dgm:pt modelId="{1BE6C800-3534-493B-9A3C-DC0554492B73}" type="sibTrans" cxnId="{BA07B336-3241-464B-B4DA-AF9778AAE2DD}">
      <dgm:prSet/>
      <dgm:spPr/>
      <dgm:t>
        <a:bodyPr/>
        <a:lstStyle/>
        <a:p>
          <a:endParaRPr lang="en-US"/>
        </a:p>
      </dgm:t>
    </dgm:pt>
    <dgm:pt modelId="{D5B3622F-900C-48DB-836B-8B68DF44B6CF}" type="pres">
      <dgm:prSet presAssocID="{CE985122-123E-4C3A-9CCA-D32814196CF7}" presName="diagram" presStyleCnt="0">
        <dgm:presLayoutVars>
          <dgm:dir/>
          <dgm:resizeHandles val="exact"/>
        </dgm:presLayoutVars>
      </dgm:prSet>
      <dgm:spPr/>
    </dgm:pt>
    <dgm:pt modelId="{B11C3894-5444-4FB7-A7EC-5135546C6EB8}" type="pres">
      <dgm:prSet presAssocID="{BA7FBF48-D14D-436F-A280-1796B5C93A4E}" presName="node" presStyleLbl="node1" presStyleIdx="0" presStyleCnt="4">
        <dgm:presLayoutVars>
          <dgm:bulletEnabled val="1"/>
        </dgm:presLayoutVars>
      </dgm:prSet>
      <dgm:spPr/>
    </dgm:pt>
    <dgm:pt modelId="{6E717C4F-0EA1-41BB-80EB-B3FDF54113A7}" type="pres">
      <dgm:prSet presAssocID="{0287C13E-C1FB-4E45-99FF-5310D7CA7F3A}" presName="sibTrans" presStyleCnt="0"/>
      <dgm:spPr/>
    </dgm:pt>
    <dgm:pt modelId="{20BCD800-13E4-4658-B5A8-095CC548358A}" type="pres">
      <dgm:prSet presAssocID="{3D2871E5-CFBE-42F0-A32E-A4ECC8192A6A}" presName="node" presStyleLbl="node1" presStyleIdx="1" presStyleCnt="4">
        <dgm:presLayoutVars>
          <dgm:bulletEnabled val="1"/>
        </dgm:presLayoutVars>
      </dgm:prSet>
      <dgm:spPr/>
    </dgm:pt>
    <dgm:pt modelId="{7EFEB8D4-FA48-40B0-B6EF-666195BA6630}" type="pres">
      <dgm:prSet presAssocID="{AD3FA0B6-7966-41FC-96FE-17648268D85B}" presName="sibTrans" presStyleCnt="0"/>
      <dgm:spPr/>
    </dgm:pt>
    <dgm:pt modelId="{2C622038-E604-425C-A646-6A31FB830BAD}" type="pres">
      <dgm:prSet presAssocID="{5D7B002A-5ADA-4445-86A0-D12FE0298084}" presName="node" presStyleLbl="node1" presStyleIdx="2" presStyleCnt="4">
        <dgm:presLayoutVars>
          <dgm:bulletEnabled val="1"/>
        </dgm:presLayoutVars>
      </dgm:prSet>
      <dgm:spPr/>
    </dgm:pt>
    <dgm:pt modelId="{3D095912-E578-4430-AEF4-C528E12CC2DC}" type="pres">
      <dgm:prSet presAssocID="{D54C94E8-E43F-4BA7-8599-DB44DDB023B6}" presName="sibTrans" presStyleCnt="0"/>
      <dgm:spPr/>
    </dgm:pt>
    <dgm:pt modelId="{ECB743EB-2193-4C05-BB68-F95554F42F2B}" type="pres">
      <dgm:prSet presAssocID="{C20F8FB3-9E95-4EEE-B510-ED2BEABC2EC9}" presName="node" presStyleLbl="node1" presStyleIdx="3" presStyleCnt="4">
        <dgm:presLayoutVars>
          <dgm:bulletEnabled val="1"/>
        </dgm:presLayoutVars>
      </dgm:prSet>
      <dgm:spPr/>
    </dgm:pt>
  </dgm:ptLst>
  <dgm:cxnLst>
    <dgm:cxn modelId="{546B2F22-18FB-4FE5-BCE4-5CD30CCB4AAE}" type="presOf" srcId="{CE985122-123E-4C3A-9CCA-D32814196CF7}" destId="{D5B3622F-900C-48DB-836B-8B68DF44B6CF}" srcOrd="0" destOrd="0" presId="urn:microsoft.com/office/officeart/2005/8/layout/default"/>
    <dgm:cxn modelId="{3D20D02C-E110-4EDB-A1AC-7C111DA89A76}" type="presOf" srcId="{5D7B002A-5ADA-4445-86A0-D12FE0298084}" destId="{2C622038-E604-425C-A646-6A31FB830BAD}" srcOrd="0" destOrd="0" presId="urn:microsoft.com/office/officeart/2005/8/layout/default"/>
    <dgm:cxn modelId="{BA07B336-3241-464B-B4DA-AF9778AAE2DD}" srcId="{CE985122-123E-4C3A-9CCA-D32814196CF7}" destId="{C20F8FB3-9E95-4EEE-B510-ED2BEABC2EC9}" srcOrd="3" destOrd="0" parTransId="{738C8962-8F1D-4D98-9636-1F04B6CA6EEC}" sibTransId="{1BE6C800-3534-493B-9A3C-DC0554492B73}"/>
    <dgm:cxn modelId="{E80C274A-16A8-478E-97C2-481C4DB30A3D}" srcId="{CE985122-123E-4C3A-9CCA-D32814196CF7}" destId="{5D7B002A-5ADA-4445-86A0-D12FE0298084}" srcOrd="2" destOrd="0" parTransId="{F6BE4CCB-AC79-41EB-81E7-A148E7D9D371}" sibTransId="{D54C94E8-E43F-4BA7-8599-DB44DDB023B6}"/>
    <dgm:cxn modelId="{30970B57-9FFD-4231-9DCB-2C3DB8E8BF8D}" srcId="{CE985122-123E-4C3A-9CCA-D32814196CF7}" destId="{3D2871E5-CFBE-42F0-A32E-A4ECC8192A6A}" srcOrd="1" destOrd="0" parTransId="{F1E406E7-4F91-4B28-95DC-A6735972A03B}" sibTransId="{AD3FA0B6-7966-41FC-96FE-17648268D85B}"/>
    <dgm:cxn modelId="{E62F0378-FC64-4161-A043-8C55C46BAEA1}" type="presOf" srcId="{C20F8FB3-9E95-4EEE-B510-ED2BEABC2EC9}" destId="{ECB743EB-2193-4C05-BB68-F95554F42F2B}" srcOrd="0" destOrd="0" presId="urn:microsoft.com/office/officeart/2005/8/layout/default"/>
    <dgm:cxn modelId="{AFA76287-0EC7-4964-9262-9C23E6B82ECF}" type="presOf" srcId="{3D2871E5-CFBE-42F0-A32E-A4ECC8192A6A}" destId="{20BCD800-13E4-4658-B5A8-095CC548358A}" srcOrd="0" destOrd="0" presId="urn:microsoft.com/office/officeart/2005/8/layout/default"/>
    <dgm:cxn modelId="{319D87DF-C7E6-429E-96EE-9C5405FA6684}" type="presOf" srcId="{BA7FBF48-D14D-436F-A280-1796B5C93A4E}" destId="{B11C3894-5444-4FB7-A7EC-5135546C6EB8}" srcOrd="0" destOrd="0" presId="urn:microsoft.com/office/officeart/2005/8/layout/default"/>
    <dgm:cxn modelId="{C409F4EE-3FC3-4554-B14A-0AB35409DF57}" srcId="{CE985122-123E-4C3A-9CCA-D32814196CF7}" destId="{BA7FBF48-D14D-436F-A280-1796B5C93A4E}" srcOrd="0" destOrd="0" parTransId="{44C47107-E164-45AB-80B9-44EC4F89A73E}" sibTransId="{0287C13E-C1FB-4E45-99FF-5310D7CA7F3A}"/>
    <dgm:cxn modelId="{DCE6BEA9-1EED-44FD-B48D-F7B216ACD682}" type="presParOf" srcId="{D5B3622F-900C-48DB-836B-8B68DF44B6CF}" destId="{B11C3894-5444-4FB7-A7EC-5135546C6EB8}" srcOrd="0" destOrd="0" presId="urn:microsoft.com/office/officeart/2005/8/layout/default"/>
    <dgm:cxn modelId="{0B5A0C19-55C2-4BE6-A952-9424E32C2CC3}" type="presParOf" srcId="{D5B3622F-900C-48DB-836B-8B68DF44B6CF}" destId="{6E717C4F-0EA1-41BB-80EB-B3FDF54113A7}" srcOrd="1" destOrd="0" presId="urn:microsoft.com/office/officeart/2005/8/layout/default"/>
    <dgm:cxn modelId="{52CEE2EC-7FBD-4BF0-8BE1-29BF5664ACCD}" type="presParOf" srcId="{D5B3622F-900C-48DB-836B-8B68DF44B6CF}" destId="{20BCD800-13E4-4658-B5A8-095CC548358A}" srcOrd="2" destOrd="0" presId="urn:microsoft.com/office/officeart/2005/8/layout/default"/>
    <dgm:cxn modelId="{425E99E7-523F-4732-B641-025BD2851EFF}" type="presParOf" srcId="{D5B3622F-900C-48DB-836B-8B68DF44B6CF}" destId="{7EFEB8D4-FA48-40B0-B6EF-666195BA6630}" srcOrd="3" destOrd="0" presId="urn:microsoft.com/office/officeart/2005/8/layout/default"/>
    <dgm:cxn modelId="{543E1384-711A-4E5F-9FDF-8B784508E6E1}" type="presParOf" srcId="{D5B3622F-900C-48DB-836B-8B68DF44B6CF}" destId="{2C622038-E604-425C-A646-6A31FB830BAD}" srcOrd="4" destOrd="0" presId="urn:microsoft.com/office/officeart/2005/8/layout/default"/>
    <dgm:cxn modelId="{EA3338CA-02BD-4641-B708-A116E3CE95F6}" type="presParOf" srcId="{D5B3622F-900C-48DB-836B-8B68DF44B6CF}" destId="{3D095912-E578-4430-AEF4-C528E12CC2DC}" srcOrd="5" destOrd="0" presId="urn:microsoft.com/office/officeart/2005/8/layout/default"/>
    <dgm:cxn modelId="{B9F2C41E-F0CE-4182-B640-DBAE3DABF30E}" type="presParOf" srcId="{D5B3622F-900C-48DB-836B-8B68DF44B6CF}" destId="{ECB743EB-2193-4C05-BB68-F95554F42F2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CBF8C8-DDD2-43B5-B57A-08E8348DFDE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FE10B7-A7A2-47AD-BCF1-7C3E07965203}">
      <dgm:prSet/>
      <dgm:spPr/>
      <dgm:t>
        <a:bodyPr/>
        <a:lstStyle/>
        <a:p>
          <a:r>
            <a:rPr lang="en-US" b="1"/>
            <a:t>How Did You Customize the Project and Make It Your Own?</a:t>
          </a:r>
          <a:endParaRPr lang="en-US"/>
        </a:p>
      </dgm:t>
    </dgm:pt>
    <dgm:pt modelId="{CA39F90B-3C85-469C-A63A-BD895C92E35C}" type="parTrans" cxnId="{AA0596FD-079E-4A42-B0EB-3FC4C974F4B8}">
      <dgm:prSet/>
      <dgm:spPr/>
      <dgm:t>
        <a:bodyPr/>
        <a:lstStyle/>
        <a:p>
          <a:endParaRPr lang="en-US"/>
        </a:p>
      </dgm:t>
    </dgm:pt>
    <dgm:pt modelId="{D86D71E4-3F33-4321-BCB2-22F2099F55D1}" type="sibTrans" cxnId="{AA0596FD-079E-4A42-B0EB-3FC4C974F4B8}">
      <dgm:prSet/>
      <dgm:spPr/>
      <dgm:t>
        <a:bodyPr/>
        <a:lstStyle/>
        <a:p>
          <a:endParaRPr lang="en-US"/>
        </a:p>
      </dgm:t>
    </dgm:pt>
    <dgm:pt modelId="{DB277F24-4C01-4670-9900-05F3123BAF0E}">
      <dgm:prSet/>
      <dgm:spPr/>
      <dgm:t>
        <a:bodyPr/>
        <a:lstStyle/>
        <a:p>
          <a:r>
            <a:rPr lang="en-US"/>
            <a:t>Developed a unique, intuitive UI design.</a:t>
          </a:r>
        </a:p>
      </dgm:t>
    </dgm:pt>
    <dgm:pt modelId="{B57248ED-1D5E-4D6D-A0E2-182F2F5E7AF1}" type="parTrans" cxnId="{4001A7A9-0CA3-48E6-BB0E-8BEE977A2F54}">
      <dgm:prSet/>
      <dgm:spPr/>
      <dgm:t>
        <a:bodyPr/>
        <a:lstStyle/>
        <a:p>
          <a:endParaRPr lang="en-US"/>
        </a:p>
      </dgm:t>
    </dgm:pt>
    <dgm:pt modelId="{5C55DFD9-D5CC-4F01-92BD-5459AD539F96}" type="sibTrans" cxnId="{4001A7A9-0CA3-48E6-BB0E-8BEE977A2F54}">
      <dgm:prSet/>
      <dgm:spPr/>
      <dgm:t>
        <a:bodyPr/>
        <a:lstStyle/>
        <a:p>
          <a:endParaRPr lang="en-US"/>
        </a:p>
      </dgm:t>
    </dgm:pt>
    <dgm:pt modelId="{B2F88DAD-F8F9-41BE-8D98-AB8DFD3937BE}">
      <dgm:prSet/>
      <dgm:spPr/>
      <dgm:t>
        <a:bodyPr/>
        <a:lstStyle/>
        <a:p>
          <a:r>
            <a:rPr lang="en-US"/>
            <a:t>Integrated local weather data APIs for accuracy.</a:t>
          </a:r>
        </a:p>
      </dgm:t>
    </dgm:pt>
    <dgm:pt modelId="{38DDC92E-FEAD-406F-8D38-9048FA730C6F}" type="parTrans" cxnId="{49E2A4E0-2EA4-4355-BBA5-918395F48A19}">
      <dgm:prSet/>
      <dgm:spPr/>
      <dgm:t>
        <a:bodyPr/>
        <a:lstStyle/>
        <a:p>
          <a:endParaRPr lang="en-US"/>
        </a:p>
      </dgm:t>
    </dgm:pt>
    <dgm:pt modelId="{DD779468-ECD4-49B0-9D66-B1B52EB3BE61}" type="sibTrans" cxnId="{49E2A4E0-2EA4-4355-BBA5-918395F48A19}">
      <dgm:prSet/>
      <dgm:spPr/>
      <dgm:t>
        <a:bodyPr/>
        <a:lstStyle/>
        <a:p>
          <a:endParaRPr lang="en-US"/>
        </a:p>
      </dgm:t>
    </dgm:pt>
    <dgm:pt modelId="{EC99B834-9923-417E-893E-DB33004B8D98}">
      <dgm:prSet/>
      <dgm:spPr/>
      <dgm:t>
        <a:bodyPr/>
        <a:lstStyle/>
        <a:p>
          <a:r>
            <a:rPr lang="en-US"/>
            <a:t>Included features like historical data access and weather trend analysis.</a:t>
          </a:r>
        </a:p>
      </dgm:t>
    </dgm:pt>
    <dgm:pt modelId="{A8AF8F2B-2CDE-4473-A16C-7F0EC1DFB576}" type="parTrans" cxnId="{1ABC59F2-A3BD-4298-B946-A8715190D709}">
      <dgm:prSet/>
      <dgm:spPr/>
      <dgm:t>
        <a:bodyPr/>
        <a:lstStyle/>
        <a:p>
          <a:endParaRPr lang="en-US"/>
        </a:p>
      </dgm:t>
    </dgm:pt>
    <dgm:pt modelId="{E1A3EF73-B130-4417-A946-893FF80E0204}" type="sibTrans" cxnId="{1ABC59F2-A3BD-4298-B946-A8715190D709}">
      <dgm:prSet/>
      <dgm:spPr/>
      <dgm:t>
        <a:bodyPr/>
        <a:lstStyle/>
        <a:p>
          <a:endParaRPr lang="en-US"/>
        </a:p>
      </dgm:t>
    </dgm:pt>
    <dgm:pt modelId="{ACA3C5BD-FA9F-4161-9579-11E424465925}">
      <dgm:prSet/>
      <dgm:spPr/>
      <dgm:t>
        <a:bodyPr/>
        <a:lstStyle/>
        <a:p>
          <a:r>
            <a:rPr lang="en-US"/>
            <a:t>Added user feedback and support options for continuous improvement.</a:t>
          </a:r>
        </a:p>
      </dgm:t>
    </dgm:pt>
    <dgm:pt modelId="{9DD7D8D7-6DCF-474A-BB49-5D79FED777D4}" type="parTrans" cxnId="{CF15F381-84E2-4473-9142-DFA7348138AA}">
      <dgm:prSet/>
      <dgm:spPr/>
      <dgm:t>
        <a:bodyPr/>
        <a:lstStyle/>
        <a:p>
          <a:endParaRPr lang="en-US"/>
        </a:p>
      </dgm:t>
    </dgm:pt>
    <dgm:pt modelId="{B7162F99-4138-42CA-81AF-9EC5C0715473}" type="sibTrans" cxnId="{CF15F381-84E2-4473-9142-DFA7348138AA}">
      <dgm:prSet/>
      <dgm:spPr/>
      <dgm:t>
        <a:bodyPr/>
        <a:lstStyle/>
        <a:p>
          <a:endParaRPr lang="en-US"/>
        </a:p>
      </dgm:t>
    </dgm:pt>
    <dgm:pt modelId="{BF83E33F-C104-4FE6-9919-B326BB803D68}" type="pres">
      <dgm:prSet presAssocID="{2BCBF8C8-DDD2-43B5-B57A-08E8348DFDE9}" presName="diagram" presStyleCnt="0">
        <dgm:presLayoutVars>
          <dgm:dir/>
          <dgm:resizeHandles val="exact"/>
        </dgm:presLayoutVars>
      </dgm:prSet>
      <dgm:spPr/>
    </dgm:pt>
    <dgm:pt modelId="{F14EEC4B-178E-41EA-A45B-D41AD99F9734}" type="pres">
      <dgm:prSet presAssocID="{65FE10B7-A7A2-47AD-BCF1-7C3E07965203}" presName="node" presStyleLbl="node1" presStyleIdx="0" presStyleCnt="5">
        <dgm:presLayoutVars>
          <dgm:bulletEnabled val="1"/>
        </dgm:presLayoutVars>
      </dgm:prSet>
      <dgm:spPr/>
    </dgm:pt>
    <dgm:pt modelId="{EBDEE1F1-1222-4475-92D5-4612C4159515}" type="pres">
      <dgm:prSet presAssocID="{D86D71E4-3F33-4321-BCB2-22F2099F55D1}" presName="sibTrans" presStyleLbl="sibTrans2D1" presStyleIdx="0" presStyleCnt="4"/>
      <dgm:spPr/>
    </dgm:pt>
    <dgm:pt modelId="{AD591C04-5BBF-4B5C-AD10-B92AF6347825}" type="pres">
      <dgm:prSet presAssocID="{D86D71E4-3F33-4321-BCB2-22F2099F55D1}" presName="connectorText" presStyleLbl="sibTrans2D1" presStyleIdx="0" presStyleCnt="4"/>
      <dgm:spPr/>
    </dgm:pt>
    <dgm:pt modelId="{46804506-5806-4A0D-ABCC-91265AABA929}" type="pres">
      <dgm:prSet presAssocID="{DB277F24-4C01-4670-9900-05F3123BAF0E}" presName="node" presStyleLbl="node1" presStyleIdx="1" presStyleCnt="5">
        <dgm:presLayoutVars>
          <dgm:bulletEnabled val="1"/>
        </dgm:presLayoutVars>
      </dgm:prSet>
      <dgm:spPr/>
    </dgm:pt>
    <dgm:pt modelId="{BC1C303A-0D0B-49A1-92B4-DA076745FFD0}" type="pres">
      <dgm:prSet presAssocID="{5C55DFD9-D5CC-4F01-92BD-5459AD539F96}" presName="sibTrans" presStyleLbl="sibTrans2D1" presStyleIdx="1" presStyleCnt="4"/>
      <dgm:spPr/>
    </dgm:pt>
    <dgm:pt modelId="{009B1F16-054E-46F7-BFD3-9D82F81D756E}" type="pres">
      <dgm:prSet presAssocID="{5C55DFD9-D5CC-4F01-92BD-5459AD539F96}" presName="connectorText" presStyleLbl="sibTrans2D1" presStyleIdx="1" presStyleCnt="4"/>
      <dgm:spPr/>
    </dgm:pt>
    <dgm:pt modelId="{D74EBA04-6969-4606-B88A-EFD47E4CF13E}" type="pres">
      <dgm:prSet presAssocID="{B2F88DAD-F8F9-41BE-8D98-AB8DFD3937BE}" presName="node" presStyleLbl="node1" presStyleIdx="2" presStyleCnt="5">
        <dgm:presLayoutVars>
          <dgm:bulletEnabled val="1"/>
        </dgm:presLayoutVars>
      </dgm:prSet>
      <dgm:spPr/>
    </dgm:pt>
    <dgm:pt modelId="{DCBB6972-0083-4497-8C93-BFA24A286822}" type="pres">
      <dgm:prSet presAssocID="{DD779468-ECD4-49B0-9D66-B1B52EB3BE61}" presName="sibTrans" presStyleLbl="sibTrans2D1" presStyleIdx="2" presStyleCnt="4"/>
      <dgm:spPr/>
    </dgm:pt>
    <dgm:pt modelId="{7CF306C0-EC2B-44E6-ADEC-334A2BD66B1B}" type="pres">
      <dgm:prSet presAssocID="{DD779468-ECD4-49B0-9D66-B1B52EB3BE61}" presName="connectorText" presStyleLbl="sibTrans2D1" presStyleIdx="2" presStyleCnt="4"/>
      <dgm:spPr/>
    </dgm:pt>
    <dgm:pt modelId="{3FE02C23-0907-43DB-957E-EC9FA9036128}" type="pres">
      <dgm:prSet presAssocID="{EC99B834-9923-417E-893E-DB33004B8D98}" presName="node" presStyleLbl="node1" presStyleIdx="3" presStyleCnt="5">
        <dgm:presLayoutVars>
          <dgm:bulletEnabled val="1"/>
        </dgm:presLayoutVars>
      </dgm:prSet>
      <dgm:spPr/>
    </dgm:pt>
    <dgm:pt modelId="{6E531806-B694-474F-A628-1C909593F36C}" type="pres">
      <dgm:prSet presAssocID="{E1A3EF73-B130-4417-A946-893FF80E0204}" presName="sibTrans" presStyleLbl="sibTrans2D1" presStyleIdx="3" presStyleCnt="4"/>
      <dgm:spPr/>
    </dgm:pt>
    <dgm:pt modelId="{4263D1E1-BFBF-4CFF-8181-11D46A1C6D80}" type="pres">
      <dgm:prSet presAssocID="{E1A3EF73-B130-4417-A946-893FF80E0204}" presName="connectorText" presStyleLbl="sibTrans2D1" presStyleIdx="3" presStyleCnt="4"/>
      <dgm:spPr/>
    </dgm:pt>
    <dgm:pt modelId="{DCF351D5-B6F7-4427-8FAD-65AAE882A7D7}" type="pres">
      <dgm:prSet presAssocID="{ACA3C5BD-FA9F-4161-9579-11E424465925}" presName="node" presStyleLbl="node1" presStyleIdx="4" presStyleCnt="5">
        <dgm:presLayoutVars>
          <dgm:bulletEnabled val="1"/>
        </dgm:presLayoutVars>
      </dgm:prSet>
      <dgm:spPr/>
    </dgm:pt>
  </dgm:ptLst>
  <dgm:cxnLst>
    <dgm:cxn modelId="{DE389305-AB5C-43CD-A65E-B3D3F1C550A4}" type="presOf" srcId="{DD779468-ECD4-49B0-9D66-B1B52EB3BE61}" destId="{7CF306C0-EC2B-44E6-ADEC-334A2BD66B1B}" srcOrd="1" destOrd="0" presId="urn:microsoft.com/office/officeart/2005/8/layout/process5"/>
    <dgm:cxn modelId="{B8646407-E86D-4E0D-B390-680817DAA29A}" type="presOf" srcId="{E1A3EF73-B130-4417-A946-893FF80E0204}" destId="{4263D1E1-BFBF-4CFF-8181-11D46A1C6D80}" srcOrd="1" destOrd="0" presId="urn:microsoft.com/office/officeart/2005/8/layout/process5"/>
    <dgm:cxn modelId="{8CD6750B-E698-49B8-A4BC-21E179635502}" type="presOf" srcId="{ACA3C5BD-FA9F-4161-9579-11E424465925}" destId="{DCF351D5-B6F7-4427-8FAD-65AAE882A7D7}" srcOrd="0" destOrd="0" presId="urn:microsoft.com/office/officeart/2005/8/layout/process5"/>
    <dgm:cxn modelId="{872C1342-9E4B-470C-B440-4CEE756AF8FF}" type="presOf" srcId="{2BCBF8C8-DDD2-43B5-B57A-08E8348DFDE9}" destId="{BF83E33F-C104-4FE6-9919-B326BB803D68}" srcOrd="0" destOrd="0" presId="urn:microsoft.com/office/officeart/2005/8/layout/process5"/>
    <dgm:cxn modelId="{DEC82063-B5CD-48F2-BF38-92EA85177687}" type="presOf" srcId="{EC99B834-9923-417E-893E-DB33004B8D98}" destId="{3FE02C23-0907-43DB-957E-EC9FA9036128}" srcOrd="0" destOrd="0" presId="urn:microsoft.com/office/officeart/2005/8/layout/process5"/>
    <dgm:cxn modelId="{1DF3DB43-1005-4A0A-9BB8-B5BD4A5EE1BB}" type="presOf" srcId="{D86D71E4-3F33-4321-BCB2-22F2099F55D1}" destId="{AD591C04-5BBF-4B5C-AD10-B92AF6347825}" srcOrd="1" destOrd="0" presId="urn:microsoft.com/office/officeart/2005/8/layout/process5"/>
    <dgm:cxn modelId="{A6DCA077-2D95-402A-B074-72321F844909}" type="presOf" srcId="{DD779468-ECD4-49B0-9D66-B1B52EB3BE61}" destId="{DCBB6972-0083-4497-8C93-BFA24A286822}" srcOrd="0" destOrd="0" presId="urn:microsoft.com/office/officeart/2005/8/layout/process5"/>
    <dgm:cxn modelId="{49F4C95A-EBB8-4C8D-9979-4B302FAECEAB}" type="presOf" srcId="{65FE10B7-A7A2-47AD-BCF1-7C3E07965203}" destId="{F14EEC4B-178E-41EA-A45B-D41AD99F9734}" srcOrd="0" destOrd="0" presId="urn:microsoft.com/office/officeart/2005/8/layout/process5"/>
    <dgm:cxn modelId="{CF15F381-84E2-4473-9142-DFA7348138AA}" srcId="{2BCBF8C8-DDD2-43B5-B57A-08E8348DFDE9}" destId="{ACA3C5BD-FA9F-4161-9579-11E424465925}" srcOrd="4" destOrd="0" parTransId="{9DD7D8D7-6DCF-474A-BB49-5D79FED777D4}" sibTransId="{B7162F99-4138-42CA-81AF-9EC5C0715473}"/>
    <dgm:cxn modelId="{86159588-032B-4810-8C83-326BC7003C18}" type="presOf" srcId="{E1A3EF73-B130-4417-A946-893FF80E0204}" destId="{6E531806-B694-474F-A628-1C909593F36C}" srcOrd="0" destOrd="0" presId="urn:microsoft.com/office/officeart/2005/8/layout/process5"/>
    <dgm:cxn modelId="{B2C71189-36C5-4E9E-A2A4-D6C5AF1B713F}" type="presOf" srcId="{5C55DFD9-D5CC-4F01-92BD-5459AD539F96}" destId="{009B1F16-054E-46F7-BFD3-9D82F81D756E}" srcOrd="1" destOrd="0" presId="urn:microsoft.com/office/officeart/2005/8/layout/process5"/>
    <dgm:cxn modelId="{B555AD9D-8677-45F1-9F0A-CA8EE3146B4A}" type="presOf" srcId="{5C55DFD9-D5CC-4F01-92BD-5459AD539F96}" destId="{BC1C303A-0D0B-49A1-92B4-DA076745FFD0}" srcOrd="0" destOrd="0" presId="urn:microsoft.com/office/officeart/2005/8/layout/process5"/>
    <dgm:cxn modelId="{4001A7A9-0CA3-48E6-BB0E-8BEE977A2F54}" srcId="{2BCBF8C8-DDD2-43B5-B57A-08E8348DFDE9}" destId="{DB277F24-4C01-4670-9900-05F3123BAF0E}" srcOrd="1" destOrd="0" parTransId="{B57248ED-1D5E-4D6D-A0E2-182F2F5E7AF1}" sibTransId="{5C55DFD9-D5CC-4F01-92BD-5459AD539F96}"/>
    <dgm:cxn modelId="{7D6C5CAD-1698-41FF-96FA-169B58F02503}" type="presOf" srcId="{B2F88DAD-F8F9-41BE-8D98-AB8DFD3937BE}" destId="{D74EBA04-6969-4606-B88A-EFD47E4CF13E}" srcOrd="0" destOrd="0" presId="urn:microsoft.com/office/officeart/2005/8/layout/process5"/>
    <dgm:cxn modelId="{204DFBAD-DE98-4CEA-A66D-1DFBCE4F8202}" type="presOf" srcId="{DB277F24-4C01-4670-9900-05F3123BAF0E}" destId="{46804506-5806-4A0D-ABCC-91265AABA929}" srcOrd="0" destOrd="0" presId="urn:microsoft.com/office/officeart/2005/8/layout/process5"/>
    <dgm:cxn modelId="{49E2A4E0-2EA4-4355-BBA5-918395F48A19}" srcId="{2BCBF8C8-DDD2-43B5-B57A-08E8348DFDE9}" destId="{B2F88DAD-F8F9-41BE-8D98-AB8DFD3937BE}" srcOrd="2" destOrd="0" parTransId="{38DDC92E-FEAD-406F-8D38-9048FA730C6F}" sibTransId="{DD779468-ECD4-49B0-9D66-B1B52EB3BE61}"/>
    <dgm:cxn modelId="{E90768F1-F673-45DD-AAE8-8641DB558015}" type="presOf" srcId="{D86D71E4-3F33-4321-BCB2-22F2099F55D1}" destId="{EBDEE1F1-1222-4475-92D5-4612C4159515}" srcOrd="0" destOrd="0" presId="urn:microsoft.com/office/officeart/2005/8/layout/process5"/>
    <dgm:cxn modelId="{1ABC59F2-A3BD-4298-B946-A8715190D709}" srcId="{2BCBF8C8-DDD2-43B5-B57A-08E8348DFDE9}" destId="{EC99B834-9923-417E-893E-DB33004B8D98}" srcOrd="3" destOrd="0" parTransId="{A8AF8F2B-2CDE-4473-A16C-7F0EC1DFB576}" sibTransId="{E1A3EF73-B130-4417-A946-893FF80E0204}"/>
    <dgm:cxn modelId="{AA0596FD-079E-4A42-B0EB-3FC4C974F4B8}" srcId="{2BCBF8C8-DDD2-43B5-B57A-08E8348DFDE9}" destId="{65FE10B7-A7A2-47AD-BCF1-7C3E07965203}" srcOrd="0" destOrd="0" parTransId="{CA39F90B-3C85-469C-A63A-BD895C92E35C}" sibTransId="{D86D71E4-3F33-4321-BCB2-22F2099F55D1}"/>
    <dgm:cxn modelId="{9A3015FB-A820-464F-BC70-B4092D3001C1}" type="presParOf" srcId="{BF83E33F-C104-4FE6-9919-B326BB803D68}" destId="{F14EEC4B-178E-41EA-A45B-D41AD99F9734}" srcOrd="0" destOrd="0" presId="urn:microsoft.com/office/officeart/2005/8/layout/process5"/>
    <dgm:cxn modelId="{EA32E04A-A151-4E3C-9618-B27295D1417D}" type="presParOf" srcId="{BF83E33F-C104-4FE6-9919-B326BB803D68}" destId="{EBDEE1F1-1222-4475-92D5-4612C4159515}" srcOrd="1" destOrd="0" presId="urn:microsoft.com/office/officeart/2005/8/layout/process5"/>
    <dgm:cxn modelId="{D78611B3-6FC5-409E-A5D8-5B0A43868DEE}" type="presParOf" srcId="{EBDEE1F1-1222-4475-92D5-4612C4159515}" destId="{AD591C04-5BBF-4B5C-AD10-B92AF6347825}" srcOrd="0" destOrd="0" presId="urn:microsoft.com/office/officeart/2005/8/layout/process5"/>
    <dgm:cxn modelId="{7658468E-9203-4183-B15C-95014C097AF8}" type="presParOf" srcId="{BF83E33F-C104-4FE6-9919-B326BB803D68}" destId="{46804506-5806-4A0D-ABCC-91265AABA929}" srcOrd="2" destOrd="0" presId="urn:microsoft.com/office/officeart/2005/8/layout/process5"/>
    <dgm:cxn modelId="{33C66EF6-44E5-4EBC-86CF-9DF983C21D7C}" type="presParOf" srcId="{BF83E33F-C104-4FE6-9919-B326BB803D68}" destId="{BC1C303A-0D0B-49A1-92B4-DA076745FFD0}" srcOrd="3" destOrd="0" presId="urn:microsoft.com/office/officeart/2005/8/layout/process5"/>
    <dgm:cxn modelId="{D8567FA4-930B-470C-8502-9B202FD82070}" type="presParOf" srcId="{BC1C303A-0D0B-49A1-92B4-DA076745FFD0}" destId="{009B1F16-054E-46F7-BFD3-9D82F81D756E}" srcOrd="0" destOrd="0" presId="urn:microsoft.com/office/officeart/2005/8/layout/process5"/>
    <dgm:cxn modelId="{3B0C0FE1-FE1F-43CF-92B5-EA01FF914D37}" type="presParOf" srcId="{BF83E33F-C104-4FE6-9919-B326BB803D68}" destId="{D74EBA04-6969-4606-B88A-EFD47E4CF13E}" srcOrd="4" destOrd="0" presId="urn:microsoft.com/office/officeart/2005/8/layout/process5"/>
    <dgm:cxn modelId="{D4DB7642-EB5A-4108-B23E-E16B2290B38D}" type="presParOf" srcId="{BF83E33F-C104-4FE6-9919-B326BB803D68}" destId="{DCBB6972-0083-4497-8C93-BFA24A286822}" srcOrd="5" destOrd="0" presId="urn:microsoft.com/office/officeart/2005/8/layout/process5"/>
    <dgm:cxn modelId="{D4DB450A-82EA-40C4-9134-AD0A3A4940D1}" type="presParOf" srcId="{DCBB6972-0083-4497-8C93-BFA24A286822}" destId="{7CF306C0-EC2B-44E6-ADEC-334A2BD66B1B}" srcOrd="0" destOrd="0" presId="urn:microsoft.com/office/officeart/2005/8/layout/process5"/>
    <dgm:cxn modelId="{6200F838-8AC6-4F52-929D-0FE3816C46DF}" type="presParOf" srcId="{BF83E33F-C104-4FE6-9919-B326BB803D68}" destId="{3FE02C23-0907-43DB-957E-EC9FA9036128}" srcOrd="6" destOrd="0" presId="urn:microsoft.com/office/officeart/2005/8/layout/process5"/>
    <dgm:cxn modelId="{008451FA-A397-4709-90CD-466C329E2E83}" type="presParOf" srcId="{BF83E33F-C104-4FE6-9919-B326BB803D68}" destId="{6E531806-B694-474F-A628-1C909593F36C}" srcOrd="7" destOrd="0" presId="urn:microsoft.com/office/officeart/2005/8/layout/process5"/>
    <dgm:cxn modelId="{7ACAF8BC-2102-4315-8071-01582541A88B}" type="presParOf" srcId="{6E531806-B694-474F-A628-1C909593F36C}" destId="{4263D1E1-BFBF-4CFF-8181-11D46A1C6D80}" srcOrd="0" destOrd="0" presId="urn:microsoft.com/office/officeart/2005/8/layout/process5"/>
    <dgm:cxn modelId="{FCFA7A6F-D042-49B5-936D-188124B1352D}" type="presParOf" srcId="{BF83E33F-C104-4FE6-9919-B326BB803D68}" destId="{DCF351D5-B6F7-4427-8FAD-65AAE882A7D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D4426D-34E5-481E-9E89-A24B0935F2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1D62C0-8F90-4CA7-95BC-EF2AE0480C8F}">
      <dgm:prSet/>
      <dgm:spPr/>
      <dgm:t>
        <a:bodyPr/>
        <a:lstStyle/>
        <a:p>
          <a:r>
            <a:rPr lang="en-US" b="1"/>
            <a:t>Modelling and Development:</a:t>
          </a:r>
          <a:br>
            <a:rPr lang="en-US" b="1"/>
          </a:br>
          <a:br>
            <a:rPr lang="en-US" b="1"/>
          </a:br>
          <a:endParaRPr lang="en-US"/>
        </a:p>
      </dgm:t>
    </dgm:pt>
    <dgm:pt modelId="{70C87FFE-EE26-4F0E-9422-90833C264805}" type="parTrans" cxnId="{E7747F60-8ECA-4495-826B-4694C638FA89}">
      <dgm:prSet/>
      <dgm:spPr/>
      <dgm:t>
        <a:bodyPr/>
        <a:lstStyle/>
        <a:p>
          <a:endParaRPr lang="en-US"/>
        </a:p>
      </dgm:t>
    </dgm:pt>
    <dgm:pt modelId="{0C70F0A1-4BCA-4AD0-9466-490CB5D08BE1}" type="sibTrans" cxnId="{E7747F60-8ECA-4495-826B-4694C638FA89}">
      <dgm:prSet/>
      <dgm:spPr/>
      <dgm:t>
        <a:bodyPr/>
        <a:lstStyle/>
        <a:p>
          <a:endParaRPr lang="en-US"/>
        </a:p>
      </dgm:t>
    </dgm:pt>
    <dgm:pt modelId="{1F85FC6C-42E1-4808-8E44-19D236A8E3DA}">
      <dgm:prSet/>
      <dgm:spPr/>
      <dgm:t>
        <a:bodyPr/>
        <a:lstStyle/>
        <a:p>
          <a:r>
            <a:rPr lang="en-US"/>
            <a:t>Utilized a robust tech stack including HTML, CSS,</a:t>
          </a:r>
          <a:br>
            <a:rPr lang="en-US"/>
          </a:br>
          <a:br>
            <a:rPr lang="en-US"/>
          </a:br>
          <a:r>
            <a:rPr lang="en-US"/>
            <a:t> JavaScript, and popular weather APIs.</a:t>
          </a:r>
          <a:br>
            <a:rPr lang="en-US"/>
          </a:br>
          <a:endParaRPr lang="en-US"/>
        </a:p>
      </dgm:t>
    </dgm:pt>
    <dgm:pt modelId="{872D7C84-6C9E-46B5-9E16-CACA1371D25B}" type="parTrans" cxnId="{E0DDAB26-C408-43F7-A6A0-AC9E4B5C0E7B}">
      <dgm:prSet/>
      <dgm:spPr/>
      <dgm:t>
        <a:bodyPr/>
        <a:lstStyle/>
        <a:p>
          <a:endParaRPr lang="en-US"/>
        </a:p>
      </dgm:t>
    </dgm:pt>
    <dgm:pt modelId="{4AD22D38-6019-43BD-8DE9-0404431EE816}" type="sibTrans" cxnId="{E0DDAB26-C408-43F7-A6A0-AC9E4B5C0E7B}">
      <dgm:prSet/>
      <dgm:spPr/>
      <dgm:t>
        <a:bodyPr/>
        <a:lstStyle/>
        <a:p>
          <a:endParaRPr lang="en-US"/>
        </a:p>
      </dgm:t>
    </dgm:pt>
    <dgm:pt modelId="{70B5332B-5992-4742-B96C-9BD831794A9A}">
      <dgm:prSet/>
      <dgm:spPr/>
      <dgm:t>
        <a:bodyPr/>
        <a:lstStyle/>
        <a:p>
          <a:r>
            <a:rPr lang="en-US"/>
            <a:t>Implemented responsive design for accessibility across devices.</a:t>
          </a:r>
          <a:br>
            <a:rPr lang="en-US"/>
          </a:br>
          <a:endParaRPr lang="en-US"/>
        </a:p>
      </dgm:t>
    </dgm:pt>
    <dgm:pt modelId="{B72EF22C-9B23-49CD-A2CC-4D86A09489D3}" type="parTrans" cxnId="{39AF89A0-E862-4297-9652-99DB299716E4}">
      <dgm:prSet/>
      <dgm:spPr/>
      <dgm:t>
        <a:bodyPr/>
        <a:lstStyle/>
        <a:p>
          <a:endParaRPr lang="en-US"/>
        </a:p>
      </dgm:t>
    </dgm:pt>
    <dgm:pt modelId="{D827AF18-7EA5-4787-A57D-65521E4FB696}" type="sibTrans" cxnId="{39AF89A0-E862-4297-9652-99DB299716E4}">
      <dgm:prSet/>
      <dgm:spPr/>
      <dgm:t>
        <a:bodyPr/>
        <a:lstStyle/>
        <a:p>
          <a:endParaRPr lang="en-US"/>
        </a:p>
      </dgm:t>
    </dgm:pt>
    <dgm:pt modelId="{39F55197-3F7E-4B31-9EFE-6B88427686B7}">
      <dgm:prSet/>
      <dgm:spPr/>
      <dgm:t>
        <a:bodyPr/>
        <a:lstStyle/>
        <a:p>
          <a:r>
            <a:rPr lang="en-US"/>
            <a:t>Developed user flow diagrams and wireframes for a streamlined user experience.</a:t>
          </a:r>
        </a:p>
      </dgm:t>
    </dgm:pt>
    <dgm:pt modelId="{DEA83820-80E5-4AC9-BB93-6464D08698AC}" type="parTrans" cxnId="{A51EC011-E397-4437-AF45-8FC03ECB5B3C}">
      <dgm:prSet/>
      <dgm:spPr/>
      <dgm:t>
        <a:bodyPr/>
        <a:lstStyle/>
        <a:p>
          <a:endParaRPr lang="en-US"/>
        </a:p>
      </dgm:t>
    </dgm:pt>
    <dgm:pt modelId="{C2231BC4-7DD6-46AA-8CEA-6434D9006CDF}" type="sibTrans" cxnId="{A51EC011-E397-4437-AF45-8FC03ECB5B3C}">
      <dgm:prSet/>
      <dgm:spPr/>
      <dgm:t>
        <a:bodyPr/>
        <a:lstStyle/>
        <a:p>
          <a:endParaRPr lang="en-US"/>
        </a:p>
      </dgm:t>
    </dgm:pt>
    <dgm:pt modelId="{F820000E-9065-427B-B946-1D0197E3F847}" type="pres">
      <dgm:prSet presAssocID="{FED4426D-34E5-481E-9E89-A24B0935F2C0}" presName="root" presStyleCnt="0">
        <dgm:presLayoutVars>
          <dgm:dir/>
          <dgm:resizeHandles val="exact"/>
        </dgm:presLayoutVars>
      </dgm:prSet>
      <dgm:spPr/>
    </dgm:pt>
    <dgm:pt modelId="{D534A13D-1E9D-4797-A10C-00BDE62605CA}" type="pres">
      <dgm:prSet presAssocID="{E21D62C0-8F90-4CA7-95BC-EF2AE0480C8F}" presName="compNode" presStyleCnt="0"/>
      <dgm:spPr/>
    </dgm:pt>
    <dgm:pt modelId="{5FB3F26D-DBA1-4EAC-8E91-953792CAAC45}" type="pres">
      <dgm:prSet presAssocID="{E21D62C0-8F90-4CA7-95BC-EF2AE0480C8F}" presName="bgRect" presStyleLbl="bgShp" presStyleIdx="0" presStyleCnt="4"/>
      <dgm:spPr/>
    </dgm:pt>
    <dgm:pt modelId="{3EB6E147-33EE-4820-B7A2-2C2F53AE2438}" type="pres">
      <dgm:prSet presAssocID="{E21D62C0-8F90-4CA7-95BC-EF2AE0480C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5719202-D304-4336-BF7E-83528F049220}" type="pres">
      <dgm:prSet presAssocID="{E21D62C0-8F90-4CA7-95BC-EF2AE0480C8F}" presName="spaceRect" presStyleCnt="0"/>
      <dgm:spPr/>
    </dgm:pt>
    <dgm:pt modelId="{3B850477-2DE6-4BAD-9310-ACF8D1AE15A7}" type="pres">
      <dgm:prSet presAssocID="{E21D62C0-8F90-4CA7-95BC-EF2AE0480C8F}" presName="parTx" presStyleLbl="revTx" presStyleIdx="0" presStyleCnt="4">
        <dgm:presLayoutVars>
          <dgm:chMax val="0"/>
          <dgm:chPref val="0"/>
        </dgm:presLayoutVars>
      </dgm:prSet>
      <dgm:spPr/>
    </dgm:pt>
    <dgm:pt modelId="{544472CC-4098-4376-879B-6B2ED63BAC9A}" type="pres">
      <dgm:prSet presAssocID="{0C70F0A1-4BCA-4AD0-9466-490CB5D08BE1}" presName="sibTrans" presStyleCnt="0"/>
      <dgm:spPr/>
    </dgm:pt>
    <dgm:pt modelId="{0DE90ECD-DB88-44FE-8975-4B3E9CAAFAE0}" type="pres">
      <dgm:prSet presAssocID="{1F85FC6C-42E1-4808-8E44-19D236A8E3DA}" presName="compNode" presStyleCnt="0"/>
      <dgm:spPr/>
    </dgm:pt>
    <dgm:pt modelId="{FE476C18-EE17-46DF-9EC1-468E3A856CBC}" type="pres">
      <dgm:prSet presAssocID="{1F85FC6C-42E1-4808-8E44-19D236A8E3DA}" presName="bgRect" presStyleLbl="bgShp" presStyleIdx="1" presStyleCnt="4"/>
      <dgm:spPr/>
    </dgm:pt>
    <dgm:pt modelId="{B2F98370-95B9-4237-BCA4-6C27F95C898A}" type="pres">
      <dgm:prSet presAssocID="{1F85FC6C-42E1-4808-8E44-19D236A8E3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479EE98-24D6-40FA-A5F4-E56F69B1D59C}" type="pres">
      <dgm:prSet presAssocID="{1F85FC6C-42E1-4808-8E44-19D236A8E3DA}" presName="spaceRect" presStyleCnt="0"/>
      <dgm:spPr/>
    </dgm:pt>
    <dgm:pt modelId="{1AE25FA0-CE18-4E39-B7EE-A453A511DA7C}" type="pres">
      <dgm:prSet presAssocID="{1F85FC6C-42E1-4808-8E44-19D236A8E3DA}" presName="parTx" presStyleLbl="revTx" presStyleIdx="1" presStyleCnt="4">
        <dgm:presLayoutVars>
          <dgm:chMax val="0"/>
          <dgm:chPref val="0"/>
        </dgm:presLayoutVars>
      </dgm:prSet>
      <dgm:spPr/>
    </dgm:pt>
    <dgm:pt modelId="{825D34D7-B724-4C1B-AEC5-B0BAD2265A87}" type="pres">
      <dgm:prSet presAssocID="{4AD22D38-6019-43BD-8DE9-0404431EE816}" presName="sibTrans" presStyleCnt="0"/>
      <dgm:spPr/>
    </dgm:pt>
    <dgm:pt modelId="{4357ACB1-FAFE-43F8-AB33-54B91616BB68}" type="pres">
      <dgm:prSet presAssocID="{70B5332B-5992-4742-B96C-9BD831794A9A}" presName="compNode" presStyleCnt="0"/>
      <dgm:spPr/>
    </dgm:pt>
    <dgm:pt modelId="{0B5D5805-344F-46F0-A217-9F7B075BF5C1}" type="pres">
      <dgm:prSet presAssocID="{70B5332B-5992-4742-B96C-9BD831794A9A}" presName="bgRect" presStyleLbl="bgShp" presStyleIdx="2" presStyleCnt="4"/>
      <dgm:spPr/>
    </dgm:pt>
    <dgm:pt modelId="{652B17A6-D834-46A3-AA52-88EFD4AC0EDC}" type="pres">
      <dgm:prSet presAssocID="{70B5332B-5992-4742-B96C-9BD831794A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8FAC01B6-15DF-490A-9BD3-DD5363B5A714}" type="pres">
      <dgm:prSet presAssocID="{70B5332B-5992-4742-B96C-9BD831794A9A}" presName="spaceRect" presStyleCnt="0"/>
      <dgm:spPr/>
    </dgm:pt>
    <dgm:pt modelId="{6DDA78B0-0008-485B-9241-32B8CEE385A6}" type="pres">
      <dgm:prSet presAssocID="{70B5332B-5992-4742-B96C-9BD831794A9A}" presName="parTx" presStyleLbl="revTx" presStyleIdx="2" presStyleCnt="4">
        <dgm:presLayoutVars>
          <dgm:chMax val="0"/>
          <dgm:chPref val="0"/>
        </dgm:presLayoutVars>
      </dgm:prSet>
      <dgm:spPr/>
    </dgm:pt>
    <dgm:pt modelId="{3EA09F84-BB3D-46FF-AF1B-E0FCAE07AA0C}" type="pres">
      <dgm:prSet presAssocID="{D827AF18-7EA5-4787-A57D-65521E4FB696}" presName="sibTrans" presStyleCnt="0"/>
      <dgm:spPr/>
    </dgm:pt>
    <dgm:pt modelId="{A6C7E712-D4E9-4649-959D-ED9FE5A78C18}" type="pres">
      <dgm:prSet presAssocID="{39F55197-3F7E-4B31-9EFE-6B88427686B7}" presName="compNode" presStyleCnt="0"/>
      <dgm:spPr/>
    </dgm:pt>
    <dgm:pt modelId="{CB8F8DE3-1D05-4698-92ED-D427E49145AA}" type="pres">
      <dgm:prSet presAssocID="{39F55197-3F7E-4B31-9EFE-6B88427686B7}" presName="bgRect" presStyleLbl="bgShp" presStyleIdx="3" presStyleCnt="4"/>
      <dgm:spPr/>
    </dgm:pt>
    <dgm:pt modelId="{2A9F5619-0972-445B-B16F-77530DDC6DD2}" type="pres">
      <dgm:prSet presAssocID="{39F55197-3F7E-4B31-9EFE-6B8842768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DDBC8241-5B2D-40CF-978E-B17D3E3A5854}" type="pres">
      <dgm:prSet presAssocID="{39F55197-3F7E-4B31-9EFE-6B88427686B7}" presName="spaceRect" presStyleCnt="0"/>
      <dgm:spPr/>
    </dgm:pt>
    <dgm:pt modelId="{F79B901D-A60A-4F51-8E2C-6A08AFC152F8}" type="pres">
      <dgm:prSet presAssocID="{39F55197-3F7E-4B31-9EFE-6B8842768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1EC011-E397-4437-AF45-8FC03ECB5B3C}" srcId="{FED4426D-34E5-481E-9E89-A24B0935F2C0}" destId="{39F55197-3F7E-4B31-9EFE-6B88427686B7}" srcOrd="3" destOrd="0" parTransId="{DEA83820-80E5-4AC9-BB93-6464D08698AC}" sibTransId="{C2231BC4-7DD6-46AA-8CEA-6434D9006CDF}"/>
    <dgm:cxn modelId="{C83FD918-FBF9-43D9-AD9D-D3D90AC7D59F}" type="presOf" srcId="{39F55197-3F7E-4B31-9EFE-6B88427686B7}" destId="{F79B901D-A60A-4F51-8E2C-6A08AFC152F8}" srcOrd="0" destOrd="0" presId="urn:microsoft.com/office/officeart/2018/2/layout/IconVerticalSolidList"/>
    <dgm:cxn modelId="{AFECC71B-AAE3-4C6F-9FC5-4685251D3944}" type="presOf" srcId="{1F85FC6C-42E1-4808-8E44-19D236A8E3DA}" destId="{1AE25FA0-CE18-4E39-B7EE-A453A511DA7C}" srcOrd="0" destOrd="0" presId="urn:microsoft.com/office/officeart/2018/2/layout/IconVerticalSolidList"/>
    <dgm:cxn modelId="{E0DDAB26-C408-43F7-A6A0-AC9E4B5C0E7B}" srcId="{FED4426D-34E5-481E-9E89-A24B0935F2C0}" destId="{1F85FC6C-42E1-4808-8E44-19D236A8E3DA}" srcOrd="1" destOrd="0" parTransId="{872D7C84-6C9E-46B5-9E16-CACA1371D25B}" sibTransId="{4AD22D38-6019-43BD-8DE9-0404431EE816}"/>
    <dgm:cxn modelId="{9D35512B-94C8-4815-B01C-E7E8F463FBBA}" type="presOf" srcId="{E21D62C0-8F90-4CA7-95BC-EF2AE0480C8F}" destId="{3B850477-2DE6-4BAD-9310-ACF8D1AE15A7}" srcOrd="0" destOrd="0" presId="urn:microsoft.com/office/officeart/2018/2/layout/IconVerticalSolidList"/>
    <dgm:cxn modelId="{4C69285D-5679-4853-8AE7-39F6EB6BA7DB}" type="presOf" srcId="{70B5332B-5992-4742-B96C-9BD831794A9A}" destId="{6DDA78B0-0008-485B-9241-32B8CEE385A6}" srcOrd="0" destOrd="0" presId="urn:microsoft.com/office/officeart/2018/2/layout/IconVerticalSolidList"/>
    <dgm:cxn modelId="{E7747F60-8ECA-4495-826B-4694C638FA89}" srcId="{FED4426D-34E5-481E-9E89-A24B0935F2C0}" destId="{E21D62C0-8F90-4CA7-95BC-EF2AE0480C8F}" srcOrd="0" destOrd="0" parTransId="{70C87FFE-EE26-4F0E-9422-90833C264805}" sibTransId="{0C70F0A1-4BCA-4AD0-9466-490CB5D08BE1}"/>
    <dgm:cxn modelId="{39AF89A0-E862-4297-9652-99DB299716E4}" srcId="{FED4426D-34E5-481E-9E89-A24B0935F2C0}" destId="{70B5332B-5992-4742-B96C-9BD831794A9A}" srcOrd="2" destOrd="0" parTransId="{B72EF22C-9B23-49CD-A2CC-4D86A09489D3}" sibTransId="{D827AF18-7EA5-4787-A57D-65521E4FB696}"/>
    <dgm:cxn modelId="{57911FB7-6D63-4B20-B47F-491ED75D86D5}" type="presOf" srcId="{FED4426D-34E5-481E-9E89-A24B0935F2C0}" destId="{F820000E-9065-427B-B946-1D0197E3F847}" srcOrd="0" destOrd="0" presId="urn:microsoft.com/office/officeart/2018/2/layout/IconVerticalSolidList"/>
    <dgm:cxn modelId="{97382F7B-8F10-44BE-B603-9B69C761084A}" type="presParOf" srcId="{F820000E-9065-427B-B946-1D0197E3F847}" destId="{D534A13D-1E9D-4797-A10C-00BDE62605CA}" srcOrd="0" destOrd="0" presId="urn:microsoft.com/office/officeart/2018/2/layout/IconVerticalSolidList"/>
    <dgm:cxn modelId="{B5387CA1-717B-4A5B-A7F0-CDD202D747C3}" type="presParOf" srcId="{D534A13D-1E9D-4797-A10C-00BDE62605CA}" destId="{5FB3F26D-DBA1-4EAC-8E91-953792CAAC45}" srcOrd="0" destOrd="0" presId="urn:microsoft.com/office/officeart/2018/2/layout/IconVerticalSolidList"/>
    <dgm:cxn modelId="{E0E77A30-3529-42CD-863C-E8D705C3B55F}" type="presParOf" srcId="{D534A13D-1E9D-4797-A10C-00BDE62605CA}" destId="{3EB6E147-33EE-4820-B7A2-2C2F53AE2438}" srcOrd="1" destOrd="0" presId="urn:microsoft.com/office/officeart/2018/2/layout/IconVerticalSolidList"/>
    <dgm:cxn modelId="{2F05EAFA-9623-466A-8664-07CFC3F2786A}" type="presParOf" srcId="{D534A13D-1E9D-4797-A10C-00BDE62605CA}" destId="{15719202-D304-4336-BF7E-83528F049220}" srcOrd="2" destOrd="0" presId="urn:microsoft.com/office/officeart/2018/2/layout/IconVerticalSolidList"/>
    <dgm:cxn modelId="{A5615D6D-62A1-44F0-8B26-9A94D7C194F0}" type="presParOf" srcId="{D534A13D-1E9D-4797-A10C-00BDE62605CA}" destId="{3B850477-2DE6-4BAD-9310-ACF8D1AE15A7}" srcOrd="3" destOrd="0" presId="urn:microsoft.com/office/officeart/2018/2/layout/IconVerticalSolidList"/>
    <dgm:cxn modelId="{CCAF9080-F746-4B7F-83AE-AD0FC83C9895}" type="presParOf" srcId="{F820000E-9065-427B-B946-1D0197E3F847}" destId="{544472CC-4098-4376-879B-6B2ED63BAC9A}" srcOrd="1" destOrd="0" presId="urn:microsoft.com/office/officeart/2018/2/layout/IconVerticalSolidList"/>
    <dgm:cxn modelId="{37F5C54C-8755-48F7-9D10-354D69D06A43}" type="presParOf" srcId="{F820000E-9065-427B-B946-1D0197E3F847}" destId="{0DE90ECD-DB88-44FE-8975-4B3E9CAAFAE0}" srcOrd="2" destOrd="0" presId="urn:microsoft.com/office/officeart/2018/2/layout/IconVerticalSolidList"/>
    <dgm:cxn modelId="{49731326-120F-45C7-A1D0-744AF66D2BDC}" type="presParOf" srcId="{0DE90ECD-DB88-44FE-8975-4B3E9CAAFAE0}" destId="{FE476C18-EE17-46DF-9EC1-468E3A856CBC}" srcOrd="0" destOrd="0" presId="urn:microsoft.com/office/officeart/2018/2/layout/IconVerticalSolidList"/>
    <dgm:cxn modelId="{89EF47A1-0E94-4841-8792-8C6511D1F89E}" type="presParOf" srcId="{0DE90ECD-DB88-44FE-8975-4B3E9CAAFAE0}" destId="{B2F98370-95B9-4237-BCA4-6C27F95C898A}" srcOrd="1" destOrd="0" presId="urn:microsoft.com/office/officeart/2018/2/layout/IconVerticalSolidList"/>
    <dgm:cxn modelId="{555B93DB-B02A-4FDF-9FCC-75FBE104CB27}" type="presParOf" srcId="{0DE90ECD-DB88-44FE-8975-4B3E9CAAFAE0}" destId="{6479EE98-24D6-40FA-A5F4-E56F69B1D59C}" srcOrd="2" destOrd="0" presId="urn:microsoft.com/office/officeart/2018/2/layout/IconVerticalSolidList"/>
    <dgm:cxn modelId="{B4F9BDA3-86A5-437A-AFC3-3A39A4D6FEED}" type="presParOf" srcId="{0DE90ECD-DB88-44FE-8975-4B3E9CAAFAE0}" destId="{1AE25FA0-CE18-4E39-B7EE-A453A511DA7C}" srcOrd="3" destOrd="0" presId="urn:microsoft.com/office/officeart/2018/2/layout/IconVerticalSolidList"/>
    <dgm:cxn modelId="{13839F51-2936-45BA-AFBA-F4CAAE5CFE36}" type="presParOf" srcId="{F820000E-9065-427B-B946-1D0197E3F847}" destId="{825D34D7-B724-4C1B-AEC5-B0BAD2265A87}" srcOrd="3" destOrd="0" presId="urn:microsoft.com/office/officeart/2018/2/layout/IconVerticalSolidList"/>
    <dgm:cxn modelId="{6F25FB82-A249-4A28-B94D-6E1792E21D7E}" type="presParOf" srcId="{F820000E-9065-427B-B946-1D0197E3F847}" destId="{4357ACB1-FAFE-43F8-AB33-54B91616BB68}" srcOrd="4" destOrd="0" presId="urn:microsoft.com/office/officeart/2018/2/layout/IconVerticalSolidList"/>
    <dgm:cxn modelId="{DD35BEA3-C8C6-4135-B117-12E7573E7AFA}" type="presParOf" srcId="{4357ACB1-FAFE-43F8-AB33-54B91616BB68}" destId="{0B5D5805-344F-46F0-A217-9F7B075BF5C1}" srcOrd="0" destOrd="0" presId="urn:microsoft.com/office/officeart/2018/2/layout/IconVerticalSolidList"/>
    <dgm:cxn modelId="{4543D8ED-8CA2-43D7-84AD-396B7569A7E4}" type="presParOf" srcId="{4357ACB1-FAFE-43F8-AB33-54B91616BB68}" destId="{652B17A6-D834-46A3-AA52-88EFD4AC0EDC}" srcOrd="1" destOrd="0" presId="urn:microsoft.com/office/officeart/2018/2/layout/IconVerticalSolidList"/>
    <dgm:cxn modelId="{3F0F70B5-DE91-4D1D-960B-CF1D76819EDB}" type="presParOf" srcId="{4357ACB1-FAFE-43F8-AB33-54B91616BB68}" destId="{8FAC01B6-15DF-490A-9BD3-DD5363B5A714}" srcOrd="2" destOrd="0" presId="urn:microsoft.com/office/officeart/2018/2/layout/IconVerticalSolidList"/>
    <dgm:cxn modelId="{02408F3B-91A9-4A3F-929D-7E9F068486A4}" type="presParOf" srcId="{4357ACB1-FAFE-43F8-AB33-54B91616BB68}" destId="{6DDA78B0-0008-485B-9241-32B8CEE385A6}" srcOrd="3" destOrd="0" presId="urn:microsoft.com/office/officeart/2018/2/layout/IconVerticalSolidList"/>
    <dgm:cxn modelId="{D49B4201-4BDC-43A8-A2FB-CD6D9FC1DB8A}" type="presParOf" srcId="{F820000E-9065-427B-B946-1D0197E3F847}" destId="{3EA09F84-BB3D-46FF-AF1B-E0FCAE07AA0C}" srcOrd="5" destOrd="0" presId="urn:microsoft.com/office/officeart/2018/2/layout/IconVerticalSolidList"/>
    <dgm:cxn modelId="{F8DC6D4E-48E6-41F4-B6DC-D5D4C42DDF91}" type="presParOf" srcId="{F820000E-9065-427B-B946-1D0197E3F847}" destId="{A6C7E712-D4E9-4649-959D-ED9FE5A78C18}" srcOrd="6" destOrd="0" presId="urn:microsoft.com/office/officeart/2018/2/layout/IconVerticalSolidList"/>
    <dgm:cxn modelId="{F35185E0-8096-4449-8F9B-292344C889BE}" type="presParOf" srcId="{A6C7E712-D4E9-4649-959D-ED9FE5A78C18}" destId="{CB8F8DE3-1D05-4698-92ED-D427E49145AA}" srcOrd="0" destOrd="0" presId="urn:microsoft.com/office/officeart/2018/2/layout/IconVerticalSolidList"/>
    <dgm:cxn modelId="{12AD93E6-BDF2-4ED0-90A0-70291F06DA52}" type="presParOf" srcId="{A6C7E712-D4E9-4649-959D-ED9FE5A78C18}" destId="{2A9F5619-0972-445B-B16F-77530DDC6DD2}" srcOrd="1" destOrd="0" presId="urn:microsoft.com/office/officeart/2018/2/layout/IconVerticalSolidList"/>
    <dgm:cxn modelId="{118DACFB-0CBF-4319-A1BE-6A3E581A79B9}" type="presParOf" srcId="{A6C7E712-D4E9-4649-959D-ED9FE5A78C18}" destId="{DDBC8241-5B2D-40CF-978E-B17D3E3A5854}" srcOrd="2" destOrd="0" presId="urn:microsoft.com/office/officeart/2018/2/layout/IconVerticalSolidList"/>
    <dgm:cxn modelId="{A8883019-DE86-4510-995E-39019D294C92}" type="presParOf" srcId="{A6C7E712-D4E9-4649-959D-ED9FE5A78C18}" destId="{F79B901D-A60A-4F51-8E2C-6A08AFC152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CA24E9-D395-490C-AB33-AF3D2EF6D10B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18AA50-1C35-4EA2-B95D-B1C07DC670B4}">
      <dgm:prSet/>
      <dgm:spPr/>
      <dgm:t>
        <a:bodyPr/>
        <a:lstStyle/>
        <a:p>
          <a:r>
            <a:rPr lang="en-US" b="1"/>
            <a:t>Results:</a:t>
          </a:r>
          <a:br>
            <a:rPr lang="en-US" b="1"/>
          </a:br>
          <a:endParaRPr lang="en-US"/>
        </a:p>
      </dgm:t>
    </dgm:pt>
    <dgm:pt modelId="{8C4AFA58-33AC-4715-8513-3B7D29D615D6}" type="parTrans" cxnId="{58AF4A33-D9D7-4492-86DA-A3A3B56D6D41}">
      <dgm:prSet/>
      <dgm:spPr/>
      <dgm:t>
        <a:bodyPr/>
        <a:lstStyle/>
        <a:p>
          <a:endParaRPr lang="en-US"/>
        </a:p>
      </dgm:t>
    </dgm:pt>
    <dgm:pt modelId="{B86BB108-A8AC-433D-A1E4-748FDB24E38E}" type="sibTrans" cxnId="{58AF4A33-D9D7-4492-86DA-A3A3B56D6D41}">
      <dgm:prSet/>
      <dgm:spPr/>
      <dgm:t>
        <a:bodyPr/>
        <a:lstStyle/>
        <a:p>
          <a:endParaRPr lang="en-US"/>
        </a:p>
      </dgm:t>
    </dgm:pt>
    <dgm:pt modelId="{67D0EF8B-0CC4-406D-B830-B720DFCAA0BC}">
      <dgm:prSet/>
      <dgm:spPr/>
      <dgm:t>
        <a:bodyPr/>
        <a:lstStyle/>
        <a:p>
          <a:r>
            <a:rPr lang="en-US"/>
            <a:t>Successfully implemented core features and functionality.</a:t>
          </a:r>
          <a:br>
            <a:rPr lang="en-US"/>
          </a:br>
          <a:endParaRPr lang="en-US"/>
        </a:p>
      </dgm:t>
    </dgm:pt>
    <dgm:pt modelId="{782FCCA3-C04F-4A95-A6BA-16304072942F}" type="parTrans" cxnId="{941F48A1-DCA2-46A9-8EF9-6AD23FC4217E}">
      <dgm:prSet/>
      <dgm:spPr/>
      <dgm:t>
        <a:bodyPr/>
        <a:lstStyle/>
        <a:p>
          <a:endParaRPr lang="en-US"/>
        </a:p>
      </dgm:t>
    </dgm:pt>
    <dgm:pt modelId="{A0605C7B-951E-441F-8AD2-BE35E5BE89D0}" type="sibTrans" cxnId="{941F48A1-DCA2-46A9-8EF9-6AD23FC4217E}">
      <dgm:prSet/>
      <dgm:spPr/>
      <dgm:t>
        <a:bodyPr/>
        <a:lstStyle/>
        <a:p>
          <a:endParaRPr lang="en-US"/>
        </a:p>
      </dgm:t>
    </dgm:pt>
    <dgm:pt modelId="{6727CC05-FA6E-4A8B-B7A9-57FC86DA0967}">
      <dgm:prSet/>
      <dgm:spPr/>
      <dgm:t>
        <a:bodyPr/>
        <a:lstStyle/>
        <a:p>
          <a:r>
            <a:rPr lang="en-US"/>
            <a:t>Positive user feedback on accuracy and ease of use.</a:t>
          </a:r>
          <a:br>
            <a:rPr lang="en-US"/>
          </a:br>
          <a:endParaRPr lang="en-US"/>
        </a:p>
      </dgm:t>
    </dgm:pt>
    <dgm:pt modelId="{D57F4A97-904A-4945-AB25-437351C7282C}" type="parTrans" cxnId="{FFBDAD4B-5629-4B63-906B-0C4190146F6B}">
      <dgm:prSet/>
      <dgm:spPr/>
      <dgm:t>
        <a:bodyPr/>
        <a:lstStyle/>
        <a:p>
          <a:endParaRPr lang="en-US"/>
        </a:p>
      </dgm:t>
    </dgm:pt>
    <dgm:pt modelId="{139FBE74-9EDE-4A90-AC9E-E470772B60B1}" type="sibTrans" cxnId="{FFBDAD4B-5629-4B63-906B-0C4190146F6B}">
      <dgm:prSet/>
      <dgm:spPr/>
      <dgm:t>
        <a:bodyPr/>
        <a:lstStyle/>
        <a:p>
          <a:endParaRPr lang="en-US"/>
        </a:p>
      </dgm:t>
    </dgm:pt>
    <dgm:pt modelId="{E4BCC4F3-17AB-4DC8-88D8-244F4DE08ACB}">
      <dgm:prSet/>
      <dgm:spPr/>
      <dgm:t>
        <a:bodyPr/>
        <a:lstStyle/>
        <a:p>
          <a:r>
            <a:rPr lang="en-US"/>
            <a:t>Increased engagement through customizable alerts and detailed weather metrics.</a:t>
          </a:r>
          <a:br>
            <a:rPr lang="en-US"/>
          </a:br>
          <a:endParaRPr lang="en-US"/>
        </a:p>
      </dgm:t>
    </dgm:pt>
    <dgm:pt modelId="{99405397-8A49-45C6-A248-903D61DBAFC7}" type="parTrans" cxnId="{073014DB-22B7-4082-BE17-6F22137510FB}">
      <dgm:prSet/>
      <dgm:spPr/>
      <dgm:t>
        <a:bodyPr/>
        <a:lstStyle/>
        <a:p>
          <a:endParaRPr lang="en-US"/>
        </a:p>
      </dgm:t>
    </dgm:pt>
    <dgm:pt modelId="{AF34B37B-B57A-4D23-B6DB-C177C200C31B}" type="sibTrans" cxnId="{073014DB-22B7-4082-BE17-6F22137510FB}">
      <dgm:prSet/>
      <dgm:spPr/>
      <dgm:t>
        <a:bodyPr/>
        <a:lstStyle/>
        <a:p>
          <a:endParaRPr lang="en-US"/>
        </a:p>
      </dgm:t>
    </dgm:pt>
    <dgm:pt modelId="{1455F59C-4D03-48FE-AE54-AC54DD04071E}">
      <dgm:prSet/>
      <dgm:spPr/>
      <dgm:t>
        <a:bodyPr/>
        <a:lstStyle/>
        <a:p>
          <a:r>
            <a:rPr lang="en-US"/>
            <a:t>Demonstrated improved user decision-making in daily planning and activities.</a:t>
          </a:r>
        </a:p>
      </dgm:t>
    </dgm:pt>
    <dgm:pt modelId="{E13BF12B-6570-460E-953D-C074F3F079AD}" type="parTrans" cxnId="{E3961E8D-0AC0-4D58-8DF1-B50510B338B4}">
      <dgm:prSet/>
      <dgm:spPr/>
      <dgm:t>
        <a:bodyPr/>
        <a:lstStyle/>
        <a:p>
          <a:endParaRPr lang="en-US"/>
        </a:p>
      </dgm:t>
    </dgm:pt>
    <dgm:pt modelId="{BB9D43C9-7BDE-46C2-BDFB-C4408516080D}" type="sibTrans" cxnId="{E3961E8D-0AC0-4D58-8DF1-B50510B338B4}">
      <dgm:prSet/>
      <dgm:spPr/>
      <dgm:t>
        <a:bodyPr/>
        <a:lstStyle/>
        <a:p>
          <a:endParaRPr lang="en-US"/>
        </a:p>
      </dgm:t>
    </dgm:pt>
    <dgm:pt modelId="{4BDC91FA-715E-496E-8876-1D1EC326D3B6}" type="pres">
      <dgm:prSet presAssocID="{14CA24E9-D395-490C-AB33-AF3D2EF6D10B}" presName="Name0" presStyleCnt="0">
        <dgm:presLayoutVars>
          <dgm:dir/>
          <dgm:resizeHandles val="exact"/>
        </dgm:presLayoutVars>
      </dgm:prSet>
      <dgm:spPr/>
    </dgm:pt>
    <dgm:pt modelId="{B8B2B345-DB3B-475B-B6D2-4FFA2930B98D}" type="pres">
      <dgm:prSet presAssocID="{14CA24E9-D395-490C-AB33-AF3D2EF6D10B}" presName="cycle" presStyleCnt="0"/>
      <dgm:spPr/>
    </dgm:pt>
    <dgm:pt modelId="{ED4E1DEB-2733-4150-83B2-D243CCBB4115}" type="pres">
      <dgm:prSet presAssocID="{3A18AA50-1C35-4EA2-B95D-B1C07DC670B4}" presName="nodeFirstNode" presStyleLbl="node1" presStyleIdx="0" presStyleCnt="5">
        <dgm:presLayoutVars>
          <dgm:bulletEnabled val="1"/>
        </dgm:presLayoutVars>
      </dgm:prSet>
      <dgm:spPr/>
    </dgm:pt>
    <dgm:pt modelId="{0006CDE2-7401-4BE5-A077-C4FB8A013CDE}" type="pres">
      <dgm:prSet presAssocID="{B86BB108-A8AC-433D-A1E4-748FDB24E38E}" presName="sibTransFirstNode" presStyleLbl="bgShp" presStyleIdx="0" presStyleCnt="1"/>
      <dgm:spPr/>
    </dgm:pt>
    <dgm:pt modelId="{364DCCC4-B2B7-407A-A4D8-59BA75C96FAA}" type="pres">
      <dgm:prSet presAssocID="{67D0EF8B-0CC4-406D-B830-B720DFCAA0BC}" presName="nodeFollowingNodes" presStyleLbl="node1" presStyleIdx="1" presStyleCnt="5">
        <dgm:presLayoutVars>
          <dgm:bulletEnabled val="1"/>
        </dgm:presLayoutVars>
      </dgm:prSet>
      <dgm:spPr/>
    </dgm:pt>
    <dgm:pt modelId="{51CAC953-DC3B-40E6-8867-801BCD583363}" type="pres">
      <dgm:prSet presAssocID="{6727CC05-FA6E-4A8B-B7A9-57FC86DA0967}" presName="nodeFollowingNodes" presStyleLbl="node1" presStyleIdx="2" presStyleCnt="5">
        <dgm:presLayoutVars>
          <dgm:bulletEnabled val="1"/>
        </dgm:presLayoutVars>
      </dgm:prSet>
      <dgm:spPr/>
    </dgm:pt>
    <dgm:pt modelId="{70077F17-12ED-46C3-8095-6F207CA082F5}" type="pres">
      <dgm:prSet presAssocID="{E4BCC4F3-17AB-4DC8-88D8-244F4DE08ACB}" presName="nodeFollowingNodes" presStyleLbl="node1" presStyleIdx="3" presStyleCnt="5">
        <dgm:presLayoutVars>
          <dgm:bulletEnabled val="1"/>
        </dgm:presLayoutVars>
      </dgm:prSet>
      <dgm:spPr/>
    </dgm:pt>
    <dgm:pt modelId="{D08592BB-DBDE-4913-A076-94574E64C2BF}" type="pres">
      <dgm:prSet presAssocID="{1455F59C-4D03-48FE-AE54-AC54DD04071E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F16D561E-C02C-4A80-8F2C-4B0E384BE9E1}" type="presOf" srcId="{6727CC05-FA6E-4A8B-B7A9-57FC86DA0967}" destId="{51CAC953-DC3B-40E6-8867-801BCD583363}" srcOrd="0" destOrd="0" presId="urn:microsoft.com/office/officeart/2005/8/layout/cycle3"/>
    <dgm:cxn modelId="{80AFA825-92DC-43D3-86B9-5B4142D80EE5}" type="presOf" srcId="{1455F59C-4D03-48FE-AE54-AC54DD04071E}" destId="{D08592BB-DBDE-4913-A076-94574E64C2BF}" srcOrd="0" destOrd="0" presId="urn:microsoft.com/office/officeart/2005/8/layout/cycle3"/>
    <dgm:cxn modelId="{28D84030-CA6B-4794-829B-31FA6588577C}" type="presOf" srcId="{14CA24E9-D395-490C-AB33-AF3D2EF6D10B}" destId="{4BDC91FA-715E-496E-8876-1D1EC326D3B6}" srcOrd="0" destOrd="0" presId="urn:microsoft.com/office/officeart/2005/8/layout/cycle3"/>
    <dgm:cxn modelId="{58AF4A33-D9D7-4492-86DA-A3A3B56D6D41}" srcId="{14CA24E9-D395-490C-AB33-AF3D2EF6D10B}" destId="{3A18AA50-1C35-4EA2-B95D-B1C07DC670B4}" srcOrd="0" destOrd="0" parTransId="{8C4AFA58-33AC-4715-8513-3B7D29D615D6}" sibTransId="{B86BB108-A8AC-433D-A1E4-748FDB24E38E}"/>
    <dgm:cxn modelId="{E3EB9543-9110-48D2-A45A-9D508C4E877C}" type="presOf" srcId="{E4BCC4F3-17AB-4DC8-88D8-244F4DE08ACB}" destId="{70077F17-12ED-46C3-8095-6F207CA082F5}" srcOrd="0" destOrd="0" presId="urn:microsoft.com/office/officeart/2005/8/layout/cycle3"/>
    <dgm:cxn modelId="{FFBDAD4B-5629-4B63-906B-0C4190146F6B}" srcId="{14CA24E9-D395-490C-AB33-AF3D2EF6D10B}" destId="{6727CC05-FA6E-4A8B-B7A9-57FC86DA0967}" srcOrd="2" destOrd="0" parTransId="{D57F4A97-904A-4945-AB25-437351C7282C}" sibTransId="{139FBE74-9EDE-4A90-AC9E-E470772B60B1}"/>
    <dgm:cxn modelId="{6D29B87E-1B49-45AF-B7FC-93E0B1077D75}" type="presOf" srcId="{67D0EF8B-0CC4-406D-B830-B720DFCAA0BC}" destId="{364DCCC4-B2B7-407A-A4D8-59BA75C96FAA}" srcOrd="0" destOrd="0" presId="urn:microsoft.com/office/officeart/2005/8/layout/cycle3"/>
    <dgm:cxn modelId="{E3961E8D-0AC0-4D58-8DF1-B50510B338B4}" srcId="{14CA24E9-D395-490C-AB33-AF3D2EF6D10B}" destId="{1455F59C-4D03-48FE-AE54-AC54DD04071E}" srcOrd="4" destOrd="0" parTransId="{E13BF12B-6570-460E-953D-C074F3F079AD}" sibTransId="{BB9D43C9-7BDE-46C2-BDFB-C4408516080D}"/>
    <dgm:cxn modelId="{941F48A1-DCA2-46A9-8EF9-6AD23FC4217E}" srcId="{14CA24E9-D395-490C-AB33-AF3D2EF6D10B}" destId="{67D0EF8B-0CC4-406D-B830-B720DFCAA0BC}" srcOrd="1" destOrd="0" parTransId="{782FCCA3-C04F-4A95-A6BA-16304072942F}" sibTransId="{A0605C7B-951E-441F-8AD2-BE35E5BE89D0}"/>
    <dgm:cxn modelId="{FEC4B0BB-3C85-49EF-A262-84AA49DE66C3}" type="presOf" srcId="{3A18AA50-1C35-4EA2-B95D-B1C07DC670B4}" destId="{ED4E1DEB-2733-4150-83B2-D243CCBB4115}" srcOrd="0" destOrd="0" presId="urn:microsoft.com/office/officeart/2005/8/layout/cycle3"/>
    <dgm:cxn modelId="{073014DB-22B7-4082-BE17-6F22137510FB}" srcId="{14CA24E9-D395-490C-AB33-AF3D2EF6D10B}" destId="{E4BCC4F3-17AB-4DC8-88D8-244F4DE08ACB}" srcOrd="3" destOrd="0" parTransId="{99405397-8A49-45C6-A248-903D61DBAFC7}" sibTransId="{AF34B37B-B57A-4D23-B6DB-C177C200C31B}"/>
    <dgm:cxn modelId="{653E1DE9-CCFC-40AE-88BD-3E83E41186D0}" type="presOf" srcId="{B86BB108-A8AC-433D-A1E4-748FDB24E38E}" destId="{0006CDE2-7401-4BE5-A077-C4FB8A013CDE}" srcOrd="0" destOrd="0" presId="urn:microsoft.com/office/officeart/2005/8/layout/cycle3"/>
    <dgm:cxn modelId="{1F83513B-6122-453D-BF1D-6E3A7EC0527B}" type="presParOf" srcId="{4BDC91FA-715E-496E-8876-1D1EC326D3B6}" destId="{B8B2B345-DB3B-475B-B6D2-4FFA2930B98D}" srcOrd="0" destOrd="0" presId="urn:microsoft.com/office/officeart/2005/8/layout/cycle3"/>
    <dgm:cxn modelId="{44617502-222A-4BB5-8AB5-C3C4F7B0F22B}" type="presParOf" srcId="{B8B2B345-DB3B-475B-B6D2-4FFA2930B98D}" destId="{ED4E1DEB-2733-4150-83B2-D243CCBB4115}" srcOrd="0" destOrd="0" presId="urn:microsoft.com/office/officeart/2005/8/layout/cycle3"/>
    <dgm:cxn modelId="{57B9B998-0951-4C8E-ADAC-870627CF9627}" type="presParOf" srcId="{B8B2B345-DB3B-475B-B6D2-4FFA2930B98D}" destId="{0006CDE2-7401-4BE5-A077-C4FB8A013CDE}" srcOrd="1" destOrd="0" presId="urn:microsoft.com/office/officeart/2005/8/layout/cycle3"/>
    <dgm:cxn modelId="{ACC28E1F-523E-4474-9865-19AB151AF157}" type="presParOf" srcId="{B8B2B345-DB3B-475B-B6D2-4FFA2930B98D}" destId="{364DCCC4-B2B7-407A-A4D8-59BA75C96FAA}" srcOrd="2" destOrd="0" presId="urn:microsoft.com/office/officeart/2005/8/layout/cycle3"/>
    <dgm:cxn modelId="{11964A7F-76ED-4664-835E-E459D40A7EA4}" type="presParOf" srcId="{B8B2B345-DB3B-475B-B6D2-4FFA2930B98D}" destId="{51CAC953-DC3B-40E6-8867-801BCD583363}" srcOrd="3" destOrd="0" presId="urn:microsoft.com/office/officeart/2005/8/layout/cycle3"/>
    <dgm:cxn modelId="{28EC6088-91DD-4191-8291-50AD3867BCAB}" type="presParOf" srcId="{B8B2B345-DB3B-475B-B6D2-4FFA2930B98D}" destId="{70077F17-12ED-46C3-8095-6F207CA082F5}" srcOrd="4" destOrd="0" presId="urn:microsoft.com/office/officeart/2005/8/layout/cycle3"/>
    <dgm:cxn modelId="{D913C678-C2DC-46E8-B251-F3CDA95FA71D}" type="presParOf" srcId="{B8B2B345-DB3B-475B-B6D2-4FFA2930B98D}" destId="{D08592BB-DBDE-4913-A076-94574E64C2B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44DDF6-A5C7-4036-A26E-76818E45490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F76369-F38B-4972-9D90-F0E99D746D7E}">
      <dgm:prSet/>
      <dgm:spPr/>
      <dgm:t>
        <a:bodyPr/>
        <a:lstStyle/>
        <a:p>
          <a:r>
            <a:rPr lang="en-US" b="1"/>
            <a:t>Conclusion:</a:t>
          </a:r>
          <a:br>
            <a:rPr lang="en-US" b="1"/>
          </a:br>
          <a:br>
            <a:rPr lang="en-US" b="1"/>
          </a:br>
          <a:endParaRPr lang="en-US"/>
        </a:p>
      </dgm:t>
    </dgm:pt>
    <dgm:pt modelId="{105DA6B9-9BD5-47F0-B30F-DC1532BDD623}" type="parTrans" cxnId="{C0B1D7E6-3DD2-4C76-AFDD-FD5AC5EFF729}">
      <dgm:prSet/>
      <dgm:spPr/>
      <dgm:t>
        <a:bodyPr/>
        <a:lstStyle/>
        <a:p>
          <a:endParaRPr lang="en-US"/>
        </a:p>
      </dgm:t>
    </dgm:pt>
    <dgm:pt modelId="{F48305D0-D3DF-4201-BCF3-B5281DB8C833}" type="sibTrans" cxnId="{C0B1D7E6-3DD2-4C76-AFDD-FD5AC5EFF72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5FE7BF6-D331-4FAA-BFFD-011246272481}">
      <dgm:prSet/>
      <dgm:spPr/>
      <dgm:t>
        <a:bodyPr/>
        <a:lstStyle/>
        <a:p>
          <a:r>
            <a:rPr lang="en-US"/>
            <a:t>Recap of the project’s objectives, development process, and achieved results.</a:t>
          </a:r>
          <a:br>
            <a:rPr lang="en-US"/>
          </a:br>
          <a:br>
            <a:rPr lang="en-US"/>
          </a:br>
          <a:endParaRPr lang="en-US"/>
        </a:p>
      </dgm:t>
    </dgm:pt>
    <dgm:pt modelId="{36E487F4-E326-4035-8453-70B228A634A2}" type="parTrans" cxnId="{0F6415C2-5BD3-476C-92D1-28FA791CF30F}">
      <dgm:prSet/>
      <dgm:spPr/>
      <dgm:t>
        <a:bodyPr/>
        <a:lstStyle/>
        <a:p>
          <a:endParaRPr lang="en-US"/>
        </a:p>
      </dgm:t>
    </dgm:pt>
    <dgm:pt modelId="{259F6267-3F3A-4499-8686-28F089FB6671}" type="sibTrans" cxnId="{0F6415C2-5BD3-476C-92D1-28FA791CF30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6A3053E-8FC5-4CAA-B1E7-7DA8AEB96FD6}">
      <dgm:prSet/>
      <dgm:spPr/>
      <dgm:t>
        <a:bodyPr/>
        <a:lstStyle/>
        <a:p>
          <a:r>
            <a:rPr lang="en-US"/>
            <a:t>Future plans for additional features and improvements.</a:t>
          </a:r>
        </a:p>
      </dgm:t>
    </dgm:pt>
    <dgm:pt modelId="{23B8036A-7566-4ED6-BE73-30042E45B92A}" type="parTrans" cxnId="{E4117EE6-46AD-48E3-B0CD-77615DBD4484}">
      <dgm:prSet/>
      <dgm:spPr/>
      <dgm:t>
        <a:bodyPr/>
        <a:lstStyle/>
        <a:p>
          <a:endParaRPr lang="en-US"/>
        </a:p>
      </dgm:t>
    </dgm:pt>
    <dgm:pt modelId="{F586F168-087C-4E30-BC0D-B1FD66C766CD}" type="sibTrans" cxnId="{E4117EE6-46AD-48E3-B0CD-77615DBD448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DD25325-6593-4B62-A030-82C11DA9C7B9}" type="pres">
      <dgm:prSet presAssocID="{E844DDF6-A5C7-4036-A26E-76818E454906}" presName="Name0" presStyleCnt="0">
        <dgm:presLayoutVars>
          <dgm:animLvl val="lvl"/>
          <dgm:resizeHandles val="exact"/>
        </dgm:presLayoutVars>
      </dgm:prSet>
      <dgm:spPr/>
    </dgm:pt>
    <dgm:pt modelId="{221B4098-8E02-47F5-8B59-2E0465FB403D}" type="pres">
      <dgm:prSet presAssocID="{AFF76369-F38B-4972-9D90-F0E99D746D7E}" presName="compositeNode" presStyleCnt="0">
        <dgm:presLayoutVars>
          <dgm:bulletEnabled val="1"/>
        </dgm:presLayoutVars>
      </dgm:prSet>
      <dgm:spPr/>
    </dgm:pt>
    <dgm:pt modelId="{1B677024-0774-4105-B037-B6EAE0AC268D}" type="pres">
      <dgm:prSet presAssocID="{AFF76369-F38B-4972-9D90-F0E99D746D7E}" presName="bgRect" presStyleLbl="alignNode1" presStyleIdx="0" presStyleCnt="3"/>
      <dgm:spPr/>
    </dgm:pt>
    <dgm:pt modelId="{93D17AE5-B698-4AB0-9A34-0B3C8A4278B8}" type="pres">
      <dgm:prSet presAssocID="{F48305D0-D3DF-4201-BCF3-B5281DB8C83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BFDE179-B260-4077-9CA7-27EB9AFD83BC}" type="pres">
      <dgm:prSet presAssocID="{AFF76369-F38B-4972-9D90-F0E99D746D7E}" presName="nodeRect" presStyleLbl="alignNode1" presStyleIdx="0" presStyleCnt="3">
        <dgm:presLayoutVars>
          <dgm:bulletEnabled val="1"/>
        </dgm:presLayoutVars>
      </dgm:prSet>
      <dgm:spPr/>
    </dgm:pt>
    <dgm:pt modelId="{D3E037FE-8FE0-426D-9417-A8E9C2A97FCC}" type="pres">
      <dgm:prSet presAssocID="{F48305D0-D3DF-4201-BCF3-B5281DB8C833}" presName="sibTrans" presStyleCnt="0"/>
      <dgm:spPr/>
    </dgm:pt>
    <dgm:pt modelId="{4E495C54-2DE8-46EF-A328-6F7D7C857423}" type="pres">
      <dgm:prSet presAssocID="{B5FE7BF6-D331-4FAA-BFFD-011246272481}" presName="compositeNode" presStyleCnt="0">
        <dgm:presLayoutVars>
          <dgm:bulletEnabled val="1"/>
        </dgm:presLayoutVars>
      </dgm:prSet>
      <dgm:spPr/>
    </dgm:pt>
    <dgm:pt modelId="{1B487630-2579-4E65-A65F-A3D942E922D7}" type="pres">
      <dgm:prSet presAssocID="{B5FE7BF6-D331-4FAA-BFFD-011246272481}" presName="bgRect" presStyleLbl="alignNode1" presStyleIdx="1" presStyleCnt="3"/>
      <dgm:spPr/>
    </dgm:pt>
    <dgm:pt modelId="{CFC1E1AF-01A2-483D-9960-80C3C41711CE}" type="pres">
      <dgm:prSet presAssocID="{259F6267-3F3A-4499-8686-28F089FB667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BBA0833-9574-40A9-9DF4-210A47E64E78}" type="pres">
      <dgm:prSet presAssocID="{B5FE7BF6-D331-4FAA-BFFD-011246272481}" presName="nodeRect" presStyleLbl="alignNode1" presStyleIdx="1" presStyleCnt="3">
        <dgm:presLayoutVars>
          <dgm:bulletEnabled val="1"/>
        </dgm:presLayoutVars>
      </dgm:prSet>
      <dgm:spPr/>
    </dgm:pt>
    <dgm:pt modelId="{ABC2BDE2-855C-46D6-BE16-C1C9F5195FF4}" type="pres">
      <dgm:prSet presAssocID="{259F6267-3F3A-4499-8686-28F089FB6671}" presName="sibTrans" presStyleCnt="0"/>
      <dgm:spPr/>
    </dgm:pt>
    <dgm:pt modelId="{8D0F90D4-DC22-4387-A18C-F47C3B05FB00}" type="pres">
      <dgm:prSet presAssocID="{E6A3053E-8FC5-4CAA-B1E7-7DA8AEB96FD6}" presName="compositeNode" presStyleCnt="0">
        <dgm:presLayoutVars>
          <dgm:bulletEnabled val="1"/>
        </dgm:presLayoutVars>
      </dgm:prSet>
      <dgm:spPr/>
    </dgm:pt>
    <dgm:pt modelId="{37E3C9D9-9B00-4343-A589-8286E124F23A}" type="pres">
      <dgm:prSet presAssocID="{E6A3053E-8FC5-4CAA-B1E7-7DA8AEB96FD6}" presName="bgRect" presStyleLbl="alignNode1" presStyleIdx="2" presStyleCnt="3"/>
      <dgm:spPr/>
    </dgm:pt>
    <dgm:pt modelId="{363B5208-489A-467B-81B3-1F2F7660DB54}" type="pres">
      <dgm:prSet presAssocID="{F586F168-087C-4E30-BC0D-B1FD66C766C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E4BA712-8EFA-46AA-8E21-164A81254BFE}" type="pres">
      <dgm:prSet presAssocID="{E6A3053E-8FC5-4CAA-B1E7-7DA8AEB96FD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6177709-E0CD-4D66-92BD-38677A06C746}" type="presOf" srcId="{E6A3053E-8FC5-4CAA-B1E7-7DA8AEB96FD6}" destId="{37E3C9D9-9B00-4343-A589-8286E124F23A}" srcOrd="0" destOrd="0" presId="urn:microsoft.com/office/officeart/2016/7/layout/LinearBlockProcessNumbered"/>
    <dgm:cxn modelId="{477A3427-E6DB-4E5D-A366-841848EE39AB}" type="presOf" srcId="{259F6267-3F3A-4499-8686-28F089FB6671}" destId="{CFC1E1AF-01A2-483D-9960-80C3C41711CE}" srcOrd="0" destOrd="0" presId="urn:microsoft.com/office/officeart/2016/7/layout/LinearBlockProcessNumbered"/>
    <dgm:cxn modelId="{1C756A2A-1DFF-49A0-8656-9493F974FB38}" type="presOf" srcId="{AFF76369-F38B-4972-9D90-F0E99D746D7E}" destId="{5BFDE179-B260-4077-9CA7-27EB9AFD83BC}" srcOrd="1" destOrd="0" presId="urn:microsoft.com/office/officeart/2016/7/layout/LinearBlockProcessNumbered"/>
    <dgm:cxn modelId="{97904730-7177-4886-86AA-7E9CEABAB2B3}" type="presOf" srcId="{AFF76369-F38B-4972-9D90-F0E99D746D7E}" destId="{1B677024-0774-4105-B037-B6EAE0AC268D}" srcOrd="0" destOrd="0" presId="urn:microsoft.com/office/officeart/2016/7/layout/LinearBlockProcessNumbered"/>
    <dgm:cxn modelId="{7DB1F731-0D36-4845-995F-38F1300CB7ED}" type="presOf" srcId="{F586F168-087C-4E30-BC0D-B1FD66C766CD}" destId="{363B5208-489A-467B-81B3-1F2F7660DB54}" srcOrd="0" destOrd="0" presId="urn:microsoft.com/office/officeart/2016/7/layout/LinearBlockProcessNumbered"/>
    <dgm:cxn modelId="{19FE8D41-95E3-4569-B2F6-8F3052F82650}" type="presOf" srcId="{E844DDF6-A5C7-4036-A26E-76818E454906}" destId="{2DD25325-6593-4B62-A030-82C11DA9C7B9}" srcOrd="0" destOrd="0" presId="urn:microsoft.com/office/officeart/2016/7/layout/LinearBlockProcessNumbered"/>
    <dgm:cxn modelId="{4E1CDD83-0F3E-4FAE-B139-746FACD1A2D2}" type="presOf" srcId="{B5FE7BF6-D331-4FAA-BFFD-011246272481}" destId="{7BBA0833-9574-40A9-9DF4-210A47E64E78}" srcOrd="1" destOrd="0" presId="urn:microsoft.com/office/officeart/2016/7/layout/LinearBlockProcessNumbered"/>
    <dgm:cxn modelId="{D50E958F-BECF-4DCF-BE94-042350846757}" type="presOf" srcId="{E6A3053E-8FC5-4CAA-B1E7-7DA8AEB96FD6}" destId="{8E4BA712-8EFA-46AA-8E21-164A81254BFE}" srcOrd="1" destOrd="0" presId="urn:microsoft.com/office/officeart/2016/7/layout/LinearBlockProcessNumbered"/>
    <dgm:cxn modelId="{F5427791-A867-4026-939F-89C872A1FCE2}" type="presOf" srcId="{B5FE7BF6-D331-4FAA-BFFD-011246272481}" destId="{1B487630-2579-4E65-A65F-A3D942E922D7}" srcOrd="0" destOrd="0" presId="urn:microsoft.com/office/officeart/2016/7/layout/LinearBlockProcessNumbered"/>
    <dgm:cxn modelId="{0F6415C2-5BD3-476C-92D1-28FA791CF30F}" srcId="{E844DDF6-A5C7-4036-A26E-76818E454906}" destId="{B5FE7BF6-D331-4FAA-BFFD-011246272481}" srcOrd="1" destOrd="0" parTransId="{36E487F4-E326-4035-8453-70B228A634A2}" sibTransId="{259F6267-3F3A-4499-8686-28F089FB6671}"/>
    <dgm:cxn modelId="{9A91D2DC-3BC9-452F-B6EF-837FFCCD0C81}" type="presOf" srcId="{F48305D0-D3DF-4201-BCF3-B5281DB8C833}" destId="{93D17AE5-B698-4AB0-9A34-0B3C8A4278B8}" srcOrd="0" destOrd="0" presId="urn:microsoft.com/office/officeart/2016/7/layout/LinearBlockProcessNumbered"/>
    <dgm:cxn modelId="{E4117EE6-46AD-48E3-B0CD-77615DBD4484}" srcId="{E844DDF6-A5C7-4036-A26E-76818E454906}" destId="{E6A3053E-8FC5-4CAA-B1E7-7DA8AEB96FD6}" srcOrd="2" destOrd="0" parTransId="{23B8036A-7566-4ED6-BE73-30042E45B92A}" sibTransId="{F586F168-087C-4E30-BC0D-B1FD66C766CD}"/>
    <dgm:cxn modelId="{C0B1D7E6-3DD2-4C76-AFDD-FD5AC5EFF729}" srcId="{E844DDF6-A5C7-4036-A26E-76818E454906}" destId="{AFF76369-F38B-4972-9D90-F0E99D746D7E}" srcOrd="0" destOrd="0" parTransId="{105DA6B9-9BD5-47F0-B30F-DC1532BDD623}" sibTransId="{F48305D0-D3DF-4201-BCF3-B5281DB8C833}"/>
    <dgm:cxn modelId="{637E7000-B415-445E-8991-4495829E2AAF}" type="presParOf" srcId="{2DD25325-6593-4B62-A030-82C11DA9C7B9}" destId="{221B4098-8E02-47F5-8B59-2E0465FB403D}" srcOrd="0" destOrd="0" presId="urn:microsoft.com/office/officeart/2016/7/layout/LinearBlockProcessNumbered"/>
    <dgm:cxn modelId="{7FB3CF17-11BC-4B73-BEA5-220D21DDB23B}" type="presParOf" srcId="{221B4098-8E02-47F5-8B59-2E0465FB403D}" destId="{1B677024-0774-4105-B037-B6EAE0AC268D}" srcOrd="0" destOrd="0" presId="urn:microsoft.com/office/officeart/2016/7/layout/LinearBlockProcessNumbered"/>
    <dgm:cxn modelId="{7B082F22-803B-4C7D-B692-7762A117663F}" type="presParOf" srcId="{221B4098-8E02-47F5-8B59-2E0465FB403D}" destId="{93D17AE5-B698-4AB0-9A34-0B3C8A4278B8}" srcOrd="1" destOrd="0" presId="urn:microsoft.com/office/officeart/2016/7/layout/LinearBlockProcessNumbered"/>
    <dgm:cxn modelId="{9571B71A-8EDB-4B0C-9799-11E9D683E046}" type="presParOf" srcId="{221B4098-8E02-47F5-8B59-2E0465FB403D}" destId="{5BFDE179-B260-4077-9CA7-27EB9AFD83BC}" srcOrd="2" destOrd="0" presId="urn:microsoft.com/office/officeart/2016/7/layout/LinearBlockProcessNumbered"/>
    <dgm:cxn modelId="{E594B6F0-3482-4D0C-B8B4-1F7AABC8B10D}" type="presParOf" srcId="{2DD25325-6593-4B62-A030-82C11DA9C7B9}" destId="{D3E037FE-8FE0-426D-9417-A8E9C2A97FCC}" srcOrd="1" destOrd="0" presId="urn:microsoft.com/office/officeart/2016/7/layout/LinearBlockProcessNumbered"/>
    <dgm:cxn modelId="{E8110BCC-F1B7-478C-A818-091A380CD318}" type="presParOf" srcId="{2DD25325-6593-4B62-A030-82C11DA9C7B9}" destId="{4E495C54-2DE8-46EF-A328-6F7D7C857423}" srcOrd="2" destOrd="0" presId="urn:microsoft.com/office/officeart/2016/7/layout/LinearBlockProcessNumbered"/>
    <dgm:cxn modelId="{934AB900-2F4B-4F3E-9153-15B922E03672}" type="presParOf" srcId="{4E495C54-2DE8-46EF-A328-6F7D7C857423}" destId="{1B487630-2579-4E65-A65F-A3D942E922D7}" srcOrd="0" destOrd="0" presId="urn:microsoft.com/office/officeart/2016/7/layout/LinearBlockProcessNumbered"/>
    <dgm:cxn modelId="{A357C8AA-C97F-43B6-B0F6-03A66FFF4C57}" type="presParOf" srcId="{4E495C54-2DE8-46EF-A328-6F7D7C857423}" destId="{CFC1E1AF-01A2-483D-9960-80C3C41711CE}" srcOrd="1" destOrd="0" presId="urn:microsoft.com/office/officeart/2016/7/layout/LinearBlockProcessNumbered"/>
    <dgm:cxn modelId="{0F8B73E9-D7F5-4291-89EF-F3BFF0DE7BA2}" type="presParOf" srcId="{4E495C54-2DE8-46EF-A328-6F7D7C857423}" destId="{7BBA0833-9574-40A9-9DF4-210A47E64E78}" srcOrd="2" destOrd="0" presId="urn:microsoft.com/office/officeart/2016/7/layout/LinearBlockProcessNumbered"/>
    <dgm:cxn modelId="{4798AD06-BE7A-49B0-827B-EC4C87688B27}" type="presParOf" srcId="{2DD25325-6593-4B62-A030-82C11DA9C7B9}" destId="{ABC2BDE2-855C-46D6-BE16-C1C9F5195FF4}" srcOrd="3" destOrd="0" presId="urn:microsoft.com/office/officeart/2016/7/layout/LinearBlockProcessNumbered"/>
    <dgm:cxn modelId="{270F11FB-FC90-4459-85D9-C255B9AF34BF}" type="presParOf" srcId="{2DD25325-6593-4B62-A030-82C11DA9C7B9}" destId="{8D0F90D4-DC22-4387-A18C-F47C3B05FB00}" srcOrd="4" destOrd="0" presId="urn:microsoft.com/office/officeart/2016/7/layout/LinearBlockProcessNumbered"/>
    <dgm:cxn modelId="{B031529F-1C86-4537-B64A-576E8C33EE5C}" type="presParOf" srcId="{8D0F90D4-DC22-4387-A18C-F47C3B05FB00}" destId="{37E3C9D9-9B00-4343-A589-8286E124F23A}" srcOrd="0" destOrd="0" presId="urn:microsoft.com/office/officeart/2016/7/layout/LinearBlockProcessNumbered"/>
    <dgm:cxn modelId="{13481AFC-CC5F-4A3A-9FC5-4B1E00B2EE77}" type="presParOf" srcId="{8D0F90D4-DC22-4387-A18C-F47C3B05FB00}" destId="{363B5208-489A-467B-81B3-1F2F7660DB54}" srcOrd="1" destOrd="0" presId="urn:microsoft.com/office/officeart/2016/7/layout/LinearBlockProcessNumbered"/>
    <dgm:cxn modelId="{9350377E-F4C7-4C7A-93BB-40452BA3A20A}" type="presParOf" srcId="{8D0F90D4-DC22-4387-A18C-F47C3B05FB00}" destId="{8E4BA712-8EFA-46AA-8E21-164A81254BF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BC556-CA00-46D7-8804-F652F180E793}">
      <dsp:nvSpPr>
        <dsp:cNvPr id="0" name=""/>
        <dsp:cNvSpPr/>
      </dsp:nvSpPr>
      <dsp:spPr>
        <a:xfrm>
          <a:off x="1108166" y="12"/>
          <a:ext cx="2542919" cy="15257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Project Overview</a:t>
          </a:r>
          <a:endParaRPr lang="en-US" sz="2500" kern="1200"/>
        </a:p>
      </dsp:txBody>
      <dsp:txXfrm>
        <a:off x="1108166" y="12"/>
        <a:ext cx="2542919" cy="1525751"/>
      </dsp:txXfrm>
    </dsp:sp>
    <dsp:sp modelId="{027A5B2B-2C31-450B-88B5-287B57BA3C0D}">
      <dsp:nvSpPr>
        <dsp:cNvPr id="0" name=""/>
        <dsp:cNvSpPr/>
      </dsp:nvSpPr>
      <dsp:spPr>
        <a:xfrm>
          <a:off x="3905377" y="12"/>
          <a:ext cx="2542919" cy="1525751"/>
        </a:xfrm>
        <a:prstGeom prst="rect">
          <a:avLst/>
        </a:prstGeom>
        <a:gradFill rotWithShape="0">
          <a:gsLst>
            <a:gs pos="0">
              <a:schemeClr val="accent2">
                <a:hueOff val="-460804"/>
                <a:satOff val="-6959"/>
                <a:lumOff val="-184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460804"/>
                <a:satOff val="-6959"/>
                <a:lumOff val="-184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460804"/>
                <a:satOff val="-6959"/>
                <a:lumOff val="-184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End Users</a:t>
          </a:r>
          <a:endParaRPr lang="en-US" sz="2500" kern="1200"/>
        </a:p>
      </dsp:txBody>
      <dsp:txXfrm>
        <a:off x="3905377" y="12"/>
        <a:ext cx="2542919" cy="1525751"/>
      </dsp:txXfrm>
    </dsp:sp>
    <dsp:sp modelId="{A54CD925-20A9-4C49-9556-F684AB4CDD50}">
      <dsp:nvSpPr>
        <dsp:cNvPr id="0" name=""/>
        <dsp:cNvSpPr/>
      </dsp:nvSpPr>
      <dsp:spPr>
        <a:xfrm>
          <a:off x="6702589" y="12"/>
          <a:ext cx="2542919" cy="1525751"/>
        </a:xfrm>
        <a:prstGeom prst="rect">
          <a:avLst/>
        </a:prstGeom>
        <a:gradFill rotWithShape="0">
          <a:gsLst>
            <a:gs pos="0">
              <a:schemeClr val="accent2">
                <a:hueOff val="-921608"/>
                <a:satOff val="-13918"/>
                <a:lumOff val="-368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921608"/>
                <a:satOff val="-13918"/>
                <a:lumOff val="-368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921608"/>
                <a:satOff val="-13918"/>
                <a:lumOff val="-368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Solution and Value Proposition</a:t>
          </a:r>
          <a:endParaRPr lang="en-US" sz="2500" kern="1200"/>
        </a:p>
      </dsp:txBody>
      <dsp:txXfrm>
        <a:off x="6702589" y="12"/>
        <a:ext cx="2542919" cy="1525751"/>
      </dsp:txXfrm>
    </dsp:sp>
    <dsp:sp modelId="{DFF05910-DAFA-4500-B38A-DA25F12AAA75}">
      <dsp:nvSpPr>
        <dsp:cNvPr id="0" name=""/>
        <dsp:cNvSpPr/>
      </dsp:nvSpPr>
      <dsp:spPr>
        <a:xfrm>
          <a:off x="1108166" y="1780055"/>
          <a:ext cx="2542919" cy="1525751"/>
        </a:xfrm>
        <a:prstGeom prst="rect">
          <a:avLst/>
        </a:prstGeom>
        <a:gradFill rotWithShape="0">
          <a:gsLst>
            <a:gs pos="0">
              <a:schemeClr val="accent2">
                <a:hueOff val="-1382412"/>
                <a:satOff val="-20876"/>
                <a:lumOff val="-553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382412"/>
                <a:satOff val="-20876"/>
                <a:lumOff val="-553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382412"/>
                <a:satOff val="-20876"/>
                <a:lumOff val="-553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Customization and Unique Features</a:t>
          </a:r>
          <a:endParaRPr lang="en-US" sz="2500" kern="1200"/>
        </a:p>
      </dsp:txBody>
      <dsp:txXfrm>
        <a:off x="1108166" y="1780055"/>
        <a:ext cx="2542919" cy="1525751"/>
      </dsp:txXfrm>
    </dsp:sp>
    <dsp:sp modelId="{D3D6225C-41AD-4F5D-B0C8-3D42680B3F01}">
      <dsp:nvSpPr>
        <dsp:cNvPr id="0" name=""/>
        <dsp:cNvSpPr/>
      </dsp:nvSpPr>
      <dsp:spPr>
        <a:xfrm>
          <a:off x="3905377" y="1780055"/>
          <a:ext cx="2542919" cy="1525751"/>
        </a:xfrm>
        <a:prstGeom prst="rect">
          <a:avLst/>
        </a:prstGeom>
        <a:gradFill rotWithShape="0">
          <a:gsLst>
            <a:gs pos="0">
              <a:schemeClr val="accent2">
                <a:hueOff val="-1843217"/>
                <a:satOff val="-27835"/>
                <a:lumOff val="-737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843217"/>
                <a:satOff val="-27835"/>
                <a:lumOff val="-737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843217"/>
                <a:satOff val="-27835"/>
                <a:lumOff val="-737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Modelling and Development</a:t>
          </a:r>
          <a:endParaRPr lang="en-US" sz="2500" kern="1200"/>
        </a:p>
      </dsp:txBody>
      <dsp:txXfrm>
        <a:off x="3905377" y="1780055"/>
        <a:ext cx="2542919" cy="1525751"/>
      </dsp:txXfrm>
    </dsp:sp>
    <dsp:sp modelId="{F35C7F44-7ABE-4DED-8D76-3E36F93D1AFD}">
      <dsp:nvSpPr>
        <dsp:cNvPr id="0" name=""/>
        <dsp:cNvSpPr/>
      </dsp:nvSpPr>
      <dsp:spPr>
        <a:xfrm>
          <a:off x="6702589" y="1780055"/>
          <a:ext cx="2542919" cy="1525751"/>
        </a:xfrm>
        <a:prstGeom prst="rect">
          <a:avLst/>
        </a:prstGeom>
        <a:gradFill rotWithShape="0">
          <a:gsLst>
            <a:gs pos="0">
              <a:schemeClr val="accent2">
                <a:hueOff val="-2304021"/>
                <a:satOff val="-34794"/>
                <a:lumOff val="-921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2304021"/>
                <a:satOff val="-34794"/>
                <a:lumOff val="-921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2304021"/>
                <a:satOff val="-34794"/>
                <a:lumOff val="-921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Results and Impact</a:t>
          </a:r>
          <a:endParaRPr lang="en-US" sz="2500" kern="1200"/>
        </a:p>
      </dsp:txBody>
      <dsp:txXfrm>
        <a:off x="6702589" y="1780055"/>
        <a:ext cx="2542919" cy="1525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C8935-09BA-44EB-B1D8-279C36A9DE7F}">
      <dsp:nvSpPr>
        <dsp:cNvPr id="0" name=""/>
        <dsp:cNvSpPr/>
      </dsp:nvSpPr>
      <dsp:spPr>
        <a:xfrm>
          <a:off x="3538" y="1013424"/>
          <a:ext cx="1724432" cy="1095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135CE-E2A7-4DD0-8DCA-548797587A5C}">
      <dsp:nvSpPr>
        <dsp:cNvPr id="0" name=""/>
        <dsp:cNvSpPr/>
      </dsp:nvSpPr>
      <dsp:spPr>
        <a:xfrm>
          <a:off x="195142" y="1195448"/>
          <a:ext cx="1724432" cy="1095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Introduction to the Weather App and its Key Features:</a:t>
          </a:r>
          <a:br>
            <a:rPr lang="en-US" sz="1400" kern="1200"/>
          </a:br>
          <a:endParaRPr lang="en-US" sz="1400" kern="1200"/>
        </a:p>
      </dsp:txBody>
      <dsp:txXfrm>
        <a:off x="227214" y="1227520"/>
        <a:ext cx="1660288" cy="1030870"/>
      </dsp:txXfrm>
    </dsp:sp>
    <dsp:sp modelId="{2E267F98-89B8-4029-AABB-B4CA8C9B7B0D}">
      <dsp:nvSpPr>
        <dsp:cNvPr id="0" name=""/>
        <dsp:cNvSpPr/>
      </dsp:nvSpPr>
      <dsp:spPr>
        <a:xfrm>
          <a:off x="2111179" y="1013424"/>
          <a:ext cx="1724432" cy="1095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10F144-E300-4015-BF77-083DE0B9C4A3}">
      <dsp:nvSpPr>
        <dsp:cNvPr id="0" name=""/>
        <dsp:cNvSpPr/>
      </dsp:nvSpPr>
      <dsp:spPr>
        <a:xfrm>
          <a:off x="2302782" y="1195448"/>
          <a:ext cx="1724432" cy="1095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Real-time weather updates</a:t>
          </a:r>
        </a:p>
      </dsp:txBody>
      <dsp:txXfrm>
        <a:off x="2334854" y="1227520"/>
        <a:ext cx="1660288" cy="1030870"/>
      </dsp:txXfrm>
    </dsp:sp>
    <dsp:sp modelId="{0B92A961-95F0-4171-97F4-24B2EA52A585}">
      <dsp:nvSpPr>
        <dsp:cNvPr id="0" name=""/>
        <dsp:cNvSpPr/>
      </dsp:nvSpPr>
      <dsp:spPr>
        <a:xfrm>
          <a:off x="4218819" y="1013424"/>
          <a:ext cx="1724432" cy="1095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6F4E6-8CAF-4E07-99EF-58F2DDE8B6FD}">
      <dsp:nvSpPr>
        <dsp:cNvPr id="0" name=""/>
        <dsp:cNvSpPr/>
      </dsp:nvSpPr>
      <dsp:spPr>
        <a:xfrm>
          <a:off x="4410422" y="1195448"/>
          <a:ext cx="1724432" cy="1095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Location-based information</a:t>
          </a:r>
        </a:p>
      </dsp:txBody>
      <dsp:txXfrm>
        <a:off x="4442494" y="1227520"/>
        <a:ext cx="1660288" cy="1030870"/>
      </dsp:txXfrm>
    </dsp:sp>
    <dsp:sp modelId="{078F0793-0162-4ECC-8BA4-B4799815E6B1}">
      <dsp:nvSpPr>
        <dsp:cNvPr id="0" name=""/>
        <dsp:cNvSpPr/>
      </dsp:nvSpPr>
      <dsp:spPr>
        <a:xfrm>
          <a:off x="6326459" y="1013424"/>
          <a:ext cx="1724432" cy="1095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543111-85E2-4BE9-908A-BDBFCDCBCB43}">
      <dsp:nvSpPr>
        <dsp:cNvPr id="0" name=""/>
        <dsp:cNvSpPr/>
      </dsp:nvSpPr>
      <dsp:spPr>
        <a:xfrm>
          <a:off x="6518063" y="1195448"/>
          <a:ext cx="1724432" cy="1095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Customizable alerts</a:t>
          </a:r>
        </a:p>
      </dsp:txBody>
      <dsp:txXfrm>
        <a:off x="6550135" y="1227520"/>
        <a:ext cx="1660288" cy="1030870"/>
      </dsp:txXfrm>
    </dsp:sp>
    <dsp:sp modelId="{3E81BC77-6F9D-44DE-B42D-2AD8087A9D1E}">
      <dsp:nvSpPr>
        <dsp:cNvPr id="0" name=""/>
        <dsp:cNvSpPr/>
      </dsp:nvSpPr>
      <dsp:spPr>
        <a:xfrm>
          <a:off x="8434099" y="1013424"/>
          <a:ext cx="1724432" cy="1095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9033B2-CA9E-4E89-86B4-4B7CE0DCD8F6}">
      <dsp:nvSpPr>
        <dsp:cNvPr id="0" name=""/>
        <dsp:cNvSpPr/>
      </dsp:nvSpPr>
      <dsp:spPr>
        <a:xfrm>
          <a:off x="8625703" y="1195448"/>
          <a:ext cx="1724432" cy="1095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Detailed metrics</a:t>
          </a:r>
        </a:p>
      </dsp:txBody>
      <dsp:txXfrm>
        <a:off x="8657775" y="1227520"/>
        <a:ext cx="1660288" cy="1030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FC76-7621-47AB-831B-C0C0F3ADD6A2}">
      <dsp:nvSpPr>
        <dsp:cNvPr id="0" name=""/>
        <dsp:cNvSpPr/>
      </dsp:nvSpPr>
      <dsp:spPr>
        <a:xfrm>
          <a:off x="843" y="599038"/>
          <a:ext cx="1689054" cy="844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Who Are the End Users?</a:t>
          </a:r>
          <a:endParaRPr lang="en-US" sz="1300" kern="1200" dirty="0"/>
        </a:p>
      </dsp:txBody>
      <dsp:txXfrm>
        <a:off x="843" y="599038"/>
        <a:ext cx="1689054" cy="844527"/>
      </dsp:txXfrm>
    </dsp:sp>
    <dsp:sp modelId="{F948F1EC-3BA7-4A63-B96A-B45E27495D3D}">
      <dsp:nvSpPr>
        <dsp:cNvPr id="0" name=""/>
        <dsp:cNvSpPr/>
      </dsp:nvSpPr>
      <dsp:spPr>
        <a:xfrm>
          <a:off x="2044599" y="599038"/>
          <a:ext cx="1689054" cy="844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General Public: Individuals seeking accurate weather forecasts.</a:t>
          </a:r>
        </a:p>
      </dsp:txBody>
      <dsp:txXfrm>
        <a:off x="2044599" y="599038"/>
        <a:ext cx="1689054" cy="844527"/>
      </dsp:txXfrm>
    </dsp:sp>
    <dsp:sp modelId="{E92E6A80-3A8D-4197-9E3C-110E64DE6050}">
      <dsp:nvSpPr>
        <dsp:cNvPr id="0" name=""/>
        <dsp:cNvSpPr/>
      </dsp:nvSpPr>
      <dsp:spPr>
        <a:xfrm>
          <a:off x="4088355" y="599038"/>
          <a:ext cx="1689054" cy="844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Outdoor Enthusiasts: Travelers, hikers, and event planners.</a:t>
          </a:r>
        </a:p>
      </dsp:txBody>
      <dsp:txXfrm>
        <a:off x="4088355" y="599038"/>
        <a:ext cx="1689054" cy="844527"/>
      </dsp:txXfrm>
    </dsp:sp>
    <dsp:sp modelId="{7B0F8D62-0378-46C8-A7EF-19A6A065D434}">
      <dsp:nvSpPr>
        <dsp:cNvPr id="0" name=""/>
        <dsp:cNvSpPr/>
      </dsp:nvSpPr>
      <dsp:spPr>
        <a:xfrm>
          <a:off x="6132111" y="599038"/>
          <a:ext cx="1689054" cy="844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Urban and Rural Residents: People needing weather data for daily planning.</a:t>
          </a:r>
        </a:p>
      </dsp:txBody>
      <dsp:txXfrm>
        <a:off x="6132111" y="599038"/>
        <a:ext cx="1689054" cy="844527"/>
      </dsp:txXfrm>
    </dsp:sp>
    <dsp:sp modelId="{E2AF6C05-104B-4640-A968-864A65BA07EE}">
      <dsp:nvSpPr>
        <dsp:cNvPr id="0" name=""/>
        <dsp:cNvSpPr/>
      </dsp:nvSpPr>
      <dsp:spPr>
        <a:xfrm>
          <a:off x="8175867" y="599038"/>
          <a:ext cx="1689054" cy="844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Students and Researchers: Those interested in weather patterns and data.</a:t>
          </a:r>
        </a:p>
      </dsp:txBody>
      <dsp:txXfrm>
        <a:off x="8175867" y="599038"/>
        <a:ext cx="1689054" cy="844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C3894-5444-4FB7-A7EC-5135546C6EB8}">
      <dsp:nvSpPr>
        <dsp:cNvPr id="0" name=""/>
        <dsp:cNvSpPr/>
      </dsp:nvSpPr>
      <dsp:spPr>
        <a:xfrm>
          <a:off x="2935" y="594008"/>
          <a:ext cx="2328843" cy="139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reliable, real-time weather updates.</a:t>
          </a:r>
        </a:p>
      </dsp:txBody>
      <dsp:txXfrm>
        <a:off x="2935" y="594008"/>
        <a:ext cx="2328843" cy="1397306"/>
      </dsp:txXfrm>
    </dsp:sp>
    <dsp:sp modelId="{20BCD800-13E4-4658-B5A8-095CC548358A}">
      <dsp:nvSpPr>
        <dsp:cNvPr id="0" name=""/>
        <dsp:cNvSpPr/>
      </dsp:nvSpPr>
      <dsp:spPr>
        <a:xfrm>
          <a:off x="2564663" y="594008"/>
          <a:ext cx="2328843" cy="139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Enhances daily planning and safety through accurate forecasts.</a:t>
          </a:r>
        </a:p>
      </dsp:txBody>
      <dsp:txXfrm>
        <a:off x="2564663" y="594008"/>
        <a:ext cx="2328843" cy="1397306"/>
      </dsp:txXfrm>
    </dsp:sp>
    <dsp:sp modelId="{2C622038-E604-425C-A646-6A31FB830BAD}">
      <dsp:nvSpPr>
        <dsp:cNvPr id="0" name=""/>
        <dsp:cNvSpPr/>
      </dsp:nvSpPr>
      <dsp:spPr>
        <a:xfrm>
          <a:off x="5126391" y="594008"/>
          <a:ext cx="2328843" cy="139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Offers a user-friendly interface accessible to all skill levels.</a:t>
          </a:r>
        </a:p>
      </dsp:txBody>
      <dsp:txXfrm>
        <a:off x="5126391" y="594008"/>
        <a:ext cx="2328843" cy="1397306"/>
      </dsp:txXfrm>
    </dsp:sp>
    <dsp:sp modelId="{ECB743EB-2193-4C05-BB68-F95554F42F2B}">
      <dsp:nvSpPr>
        <dsp:cNvPr id="0" name=""/>
        <dsp:cNvSpPr/>
      </dsp:nvSpPr>
      <dsp:spPr>
        <a:xfrm>
          <a:off x="7688119" y="594008"/>
          <a:ext cx="2328843" cy="139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Customizable alerts for severe weather conditions to inform users promptly.</a:t>
          </a:r>
        </a:p>
      </dsp:txBody>
      <dsp:txXfrm>
        <a:off x="7688119" y="594008"/>
        <a:ext cx="2328843" cy="1397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EEC4B-178E-41EA-A45B-D41AD99F9734}">
      <dsp:nvSpPr>
        <dsp:cNvPr id="0" name=""/>
        <dsp:cNvSpPr/>
      </dsp:nvSpPr>
      <dsp:spPr>
        <a:xfrm>
          <a:off x="4671" y="650521"/>
          <a:ext cx="1396275" cy="83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How Did You Customize the Project and Make It Your Own?</a:t>
          </a:r>
          <a:endParaRPr lang="en-US" sz="1000" kern="1200"/>
        </a:p>
      </dsp:txBody>
      <dsp:txXfrm>
        <a:off x="29208" y="675058"/>
        <a:ext cx="1347201" cy="788691"/>
      </dsp:txXfrm>
    </dsp:sp>
    <dsp:sp modelId="{EBDEE1F1-1222-4475-92D5-4612C4159515}">
      <dsp:nvSpPr>
        <dsp:cNvPr id="0" name=""/>
        <dsp:cNvSpPr/>
      </dsp:nvSpPr>
      <dsp:spPr>
        <a:xfrm>
          <a:off x="1523819" y="896265"/>
          <a:ext cx="296010" cy="346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23819" y="965520"/>
        <a:ext cx="207207" cy="207766"/>
      </dsp:txXfrm>
    </dsp:sp>
    <dsp:sp modelId="{46804506-5806-4A0D-ABCC-91265AABA929}">
      <dsp:nvSpPr>
        <dsp:cNvPr id="0" name=""/>
        <dsp:cNvSpPr/>
      </dsp:nvSpPr>
      <dsp:spPr>
        <a:xfrm>
          <a:off x="1959456" y="650521"/>
          <a:ext cx="1396275" cy="83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Developed a unique, intuitive UI design.</a:t>
          </a:r>
        </a:p>
      </dsp:txBody>
      <dsp:txXfrm>
        <a:off x="1983993" y="675058"/>
        <a:ext cx="1347201" cy="788691"/>
      </dsp:txXfrm>
    </dsp:sp>
    <dsp:sp modelId="{BC1C303A-0D0B-49A1-92B4-DA076745FFD0}">
      <dsp:nvSpPr>
        <dsp:cNvPr id="0" name=""/>
        <dsp:cNvSpPr/>
      </dsp:nvSpPr>
      <dsp:spPr>
        <a:xfrm>
          <a:off x="3478604" y="896265"/>
          <a:ext cx="296010" cy="346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78604" y="965520"/>
        <a:ext cx="207207" cy="207766"/>
      </dsp:txXfrm>
    </dsp:sp>
    <dsp:sp modelId="{D74EBA04-6969-4606-B88A-EFD47E4CF13E}">
      <dsp:nvSpPr>
        <dsp:cNvPr id="0" name=""/>
        <dsp:cNvSpPr/>
      </dsp:nvSpPr>
      <dsp:spPr>
        <a:xfrm>
          <a:off x="3914242" y="650521"/>
          <a:ext cx="1396275" cy="83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Integrated local weather data APIs for accuracy.</a:t>
          </a:r>
        </a:p>
      </dsp:txBody>
      <dsp:txXfrm>
        <a:off x="3938779" y="675058"/>
        <a:ext cx="1347201" cy="788691"/>
      </dsp:txXfrm>
    </dsp:sp>
    <dsp:sp modelId="{DCBB6972-0083-4497-8C93-BFA24A286822}">
      <dsp:nvSpPr>
        <dsp:cNvPr id="0" name=""/>
        <dsp:cNvSpPr/>
      </dsp:nvSpPr>
      <dsp:spPr>
        <a:xfrm rot="5400000">
          <a:off x="4464374" y="1586025"/>
          <a:ext cx="296010" cy="346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508497" y="1611158"/>
        <a:ext cx="207766" cy="207207"/>
      </dsp:txXfrm>
    </dsp:sp>
    <dsp:sp modelId="{3FE02C23-0907-43DB-957E-EC9FA9036128}">
      <dsp:nvSpPr>
        <dsp:cNvPr id="0" name=""/>
        <dsp:cNvSpPr/>
      </dsp:nvSpPr>
      <dsp:spPr>
        <a:xfrm>
          <a:off x="3914242" y="2046796"/>
          <a:ext cx="1396275" cy="83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Included features like historical data access and weather trend analysis.</a:t>
          </a:r>
        </a:p>
      </dsp:txBody>
      <dsp:txXfrm>
        <a:off x="3938779" y="2071333"/>
        <a:ext cx="1347201" cy="788691"/>
      </dsp:txXfrm>
    </dsp:sp>
    <dsp:sp modelId="{6E531806-B694-474F-A628-1C909593F36C}">
      <dsp:nvSpPr>
        <dsp:cNvPr id="0" name=""/>
        <dsp:cNvSpPr/>
      </dsp:nvSpPr>
      <dsp:spPr>
        <a:xfrm rot="10800000">
          <a:off x="3495359" y="2292540"/>
          <a:ext cx="296010" cy="346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584162" y="2361795"/>
        <a:ext cx="207207" cy="207766"/>
      </dsp:txXfrm>
    </dsp:sp>
    <dsp:sp modelId="{DCF351D5-B6F7-4427-8FAD-65AAE882A7D7}">
      <dsp:nvSpPr>
        <dsp:cNvPr id="0" name=""/>
        <dsp:cNvSpPr/>
      </dsp:nvSpPr>
      <dsp:spPr>
        <a:xfrm>
          <a:off x="1959456" y="2046796"/>
          <a:ext cx="1396275" cy="83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Added user feedback and support options for continuous improvement.</a:t>
          </a:r>
        </a:p>
      </dsp:txBody>
      <dsp:txXfrm>
        <a:off x="1983993" y="2071333"/>
        <a:ext cx="1347201" cy="7886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3F26D-DBA1-4EAC-8E91-953792CAAC45}">
      <dsp:nvSpPr>
        <dsp:cNvPr id="0" name=""/>
        <dsp:cNvSpPr/>
      </dsp:nvSpPr>
      <dsp:spPr>
        <a:xfrm>
          <a:off x="0" y="1921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6E147-33EE-4820-B7A2-2C2F53AE2438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50477-2DE6-4BAD-9310-ACF8D1AE15A7}">
      <dsp:nvSpPr>
        <dsp:cNvPr id="0" name=""/>
        <dsp:cNvSpPr/>
      </dsp:nvSpPr>
      <dsp:spPr>
        <a:xfrm>
          <a:off x="1124680" y="1921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Modelling and Development:</a:t>
          </a:r>
          <a:br>
            <a:rPr lang="en-US" sz="1400" b="1" kern="1200"/>
          </a:br>
          <a:br>
            <a:rPr lang="en-US" sz="1400" b="1" kern="1200"/>
          </a:br>
          <a:endParaRPr lang="en-US" sz="1400" kern="1200"/>
        </a:p>
      </dsp:txBody>
      <dsp:txXfrm>
        <a:off x="1124680" y="1921"/>
        <a:ext cx="4799869" cy="973748"/>
      </dsp:txXfrm>
    </dsp:sp>
    <dsp:sp modelId="{FE476C18-EE17-46DF-9EC1-468E3A856CBC}">
      <dsp:nvSpPr>
        <dsp:cNvPr id="0" name=""/>
        <dsp:cNvSpPr/>
      </dsp:nvSpPr>
      <dsp:spPr>
        <a:xfrm>
          <a:off x="0" y="1219107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98370-95B9-4237-BCA4-6C27F95C898A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25FA0-CE18-4E39-B7EE-A453A511DA7C}">
      <dsp:nvSpPr>
        <dsp:cNvPr id="0" name=""/>
        <dsp:cNvSpPr/>
      </dsp:nvSpPr>
      <dsp:spPr>
        <a:xfrm>
          <a:off x="1124680" y="1219107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Utilized a robust tech stack including HTML, CSS,</a:t>
          </a:r>
          <a:br>
            <a:rPr lang="en-US" sz="1400" kern="1200"/>
          </a:br>
          <a:br>
            <a:rPr lang="en-US" sz="1400" kern="1200"/>
          </a:br>
          <a:r>
            <a:rPr lang="en-US" sz="1400" kern="1200"/>
            <a:t> JavaScript, and popular weather APIs.</a:t>
          </a:r>
          <a:br>
            <a:rPr lang="en-US" sz="1400" kern="1200"/>
          </a:br>
          <a:endParaRPr lang="en-US" sz="1400" kern="1200"/>
        </a:p>
      </dsp:txBody>
      <dsp:txXfrm>
        <a:off x="1124680" y="1219107"/>
        <a:ext cx="4799869" cy="973748"/>
      </dsp:txXfrm>
    </dsp:sp>
    <dsp:sp modelId="{0B5D5805-344F-46F0-A217-9F7B075BF5C1}">
      <dsp:nvSpPr>
        <dsp:cNvPr id="0" name=""/>
        <dsp:cNvSpPr/>
      </dsp:nvSpPr>
      <dsp:spPr>
        <a:xfrm>
          <a:off x="0" y="2436293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B17A6-D834-46A3-AA52-88EFD4AC0EDC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A78B0-0008-485B-9241-32B8CEE385A6}">
      <dsp:nvSpPr>
        <dsp:cNvPr id="0" name=""/>
        <dsp:cNvSpPr/>
      </dsp:nvSpPr>
      <dsp:spPr>
        <a:xfrm>
          <a:off x="1124680" y="2436293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Implemented responsive design for accessibility across devices.</a:t>
          </a:r>
          <a:br>
            <a:rPr lang="en-US" sz="1400" kern="1200"/>
          </a:br>
          <a:endParaRPr lang="en-US" sz="1400" kern="1200"/>
        </a:p>
      </dsp:txBody>
      <dsp:txXfrm>
        <a:off x="1124680" y="2436293"/>
        <a:ext cx="4799869" cy="973748"/>
      </dsp:txXfrm>
    </dsp:sp>
    <dsp:sp modelId="{CB8F8DE3-1D05-4698-92ED-D427E49145AA}">
      <dsp:nvSpPr>
        <dsp:cNvPr id="0" name=""/>
        <dsp:cNvSpPr/>
      </dsp:nvSpPr>
      <dsp:spPr>
        <a:xfrm>
          <a:off x="0" y="3653479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F5619-0972-445B-B16F-77530DDC6DD2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B901D-A60A-4F51-8E2C-6A08AFC152F8}">
      <dsp:nvSpPr>
        <dsp:cNvPr id="0" name=""/>
        <dsp:cNvSpPr/>
      </dsp:nvSpPr>
      <dsp:spPr>
        <a:xfrm>
          <a:off x="1124680" y="3653479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Developed user flow diagrams and wireframes for a streamlined user experience.</a:t>
          </a:r>
        </a:p>
      </dsp:txBody>
      <dsp:txXfrm>
        <a:off x="1124680" y="3653479"/>
        <a:ext cx="4799869" cy="9737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6CDE2-7401-4BE5-A077-C4FB8A013CDE}">
      <dsp:nvSpPr>
        <dsp:cNvPr id="0" name=""/>
        <dsp:cNvSpPr/>
      </dsp:nvSpPr>
      <dsp:spPr>
        <a:xfrm>
          <a:off x="659425" y="-25058"/>
          <a:ext cx="4685074" cy="4685074"/>
        </a:xfrm>
        <a:prstGeom prst="circularArrow">
          <a:avLst>
            <a:gd name="adj1" fmla="val 5544"/>
            <a:gd name="adj2" fmla="val 330680"/>
            <a:gd name="adj3" fmla="val 13817135"/>
            <a:gd name="adj4" fmla="val 1736093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E1DEB-2733-4150-83B2-D243CCBB4115}">
      <dsp:nvSpPr>
        <dsp:cNvPr id="0" name=""/>
        <dsp:cNvSpPr/>
      </dsp:nvSpPr>
      <dsp:spPr>
        <a:xfrm>
          <a:off x="1924598" y="2113"/>
          <a:ext cx="2154728" cy="10773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Results:</a:t>
          </a:r>
          <a:br>
            <a:rPr lang="en-US" sz="1300" b="1" kern="1200"/>
          </a:br>
          <a:endParaRPr lang="en-US" sz="1300" kern="1200"/>
        </a:p>
      </dsp:txBody>
      <dsp:txXfrm>
        <a:off x="1977191" y="54706"/>
        <a:ext cx="2049542" cy="972178"/>
      </dsp:txXfrm>
    </dsp:sp>
    <dsp:sp modelId="{364DCCC4-B2B7-407A-A4D8-59BA75C96FAA}">
      <dsp:nvSpPr>
        <dsp:cNvPr id="0" name=""/>
        <dsp:cNvSpPr/>
      </dsp:nvSpPr>
      <dsp:spPr>
        <a:xfrm>
          <a:off x="3824713" y="1382627"/>
          <a:ext cx="2154728" cy="10773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Successfully implemented core features and functionality.</a:t>
          </a:r>
          <a:br>
            <a:rPr lang="en-US" sz="1300" kern="1200"/>
          </a:br>
          <a:endParaRPr lang="en-US" sz="1300" kern="1200"/>
        </a:p>
      </dsp:txBody>
      <dsp:txXfrm>
        <a:off x="3877306" y="1435220"/>
        <a:ext cx="2049542" cy="972178"/>
      </dsp:txXfrm>
    </dsp:sp>
    <dsp:sp modelId="{51CAC953-DC3B-40E6-8867-801BCD583363}">
      <dsp:nvSpPr>
        <dsp:cNvPr id="0" name=""/>
        <dsp:cNvSpPr/>
      </dsp:nvSpPr>
      <dsp:spPr>
        <a:xfrm>
          <a:off x="3098933" y="3616347"/>
          <a:ext cx="2154728" cy="10773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Positive user feedback on accuracy and ease of use.</a:t>
          </a:r>
          <a:br>
            <a:rPr lang="en-US" sz="1300" kern="1200"/>
          </a:br>
          <a:endParaRPr lang="en-US" sz="1300" kern="1200"/>
        </a:p>
      </dsp:txBody>
      <dsp:txXfrm>
        <a:off x="3151526" y="3668940"/>
        <a:ext cx="2049542" cy="972178"/>
      </dsp:txXfrm>
    </dsp:sp>
    <dsp:sp modelId="{70077F17-12ED-46C3-8095-6F207CA082F5}">
      <dsp:nvSpPr>
        <dsp:cNvPr id="0" name=""/>
        <dsp:cNvSpPr/>
      </dsp:nvSpPr>
      <dsp:spPr>
        <a:xfrm>
          <a:off x="750262" y="3616347"/>
          <a:ext cx="2154728" cy="10773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Increased engagement through customizable alerts and detailed weather metrics.</a:t>
          </a:r>
          <a:br>
            <a:rPr lang="en-US" sz="1300" kern="1200"/>
          </a:br>
          <a:endParaRPr lang="en-US" sz="1300" kern="1200"/>
        </a:p>
      </dsp:txBody>
      <dsp:txXfrm>
        <a:off x="802855" y="3668940"/>
        <a:ext cx="2049542" cy="972178"/>
      </dsp:txXfrm>
    </dsp:sp>
    <dsp:sp modelId="{D08592BB-DBDE-4913-A076-94574E64C2BF}">
      <dsp:nvSpPr>
        <dsp:cNvPr id="0" name=""/>
        <dsp:cNvSpPr/>
      </dsp:nvSpPr>
      <dsp:spPr>
        <a:xfrm>
          <a:off x="24482" y="1382627"/>
          <a:ext cx="2154728" cy="10773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Demonstrated improved user decision-making in daily planning and activities.</a:t>
          </a:r>
        </a:p>
      </dsp:txBody>
      <dsp:txXfrm>
        <a:off x="77075" y="1435220"/>
        <a:ext cx="2049542" cy="9721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77024-0774-4105-B037-B6EAE0AC268D}">
      <dsp:nvSpPr>
        <dsp:cNvPr id="0" name=""/>
        <dsp:cNvSpPr/>
      </dsp:nvSpPr>
      <dsp:spPr>
        <a:xfrm>
          <a:off x="808" y="0"/>
          <a:ext cx="3275967" cy="33058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Conclusion:</a:t>
          </a:r>
          <a:br>
            <a:rPr lang="en-US" sz="2000" b="1" kern="1200"/>
          </a:br>
          <a:br>
            <a:rPr lang="en-US" sz="2000" b="1" kern="1200"/>
          </a:br>
          <a:endParaRPr lang="en-US" sz="2000" kern="1200"/>
        </a:p>
      </dsp:txBody>
      <dsp:txXfrm>
        <a:off x="808" y="1322327"/>
        <a:ext cx="3275967" cy="1983492"/>
      </dsp:txXfrm>
    </dsp:sp>
    <dsp:sp modelId="{93D17AE5-B698-4AB0-9A34-0B3C8A4278B8}">
      <dsp:nvSpPr>
        <dsp:cNvPr id="0" name=""/>
        <dsp:cNvSpPr/>
      </dsp:nvSpPr>
      <dsp:spPr>
        <a:xfrm>
          <a:off x="808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2328"/>
      </dsp:txXfrm>
    </dsp:sp>
    <dsp:sp modelId="{1B487630-2579-4E65-A65F-A3D942E922D7}">
      <dsp:nvSpPr>
        <dsp:cNvPr id="0" name=""/>
        <dsp:cNvSpPr/>
      </dsp:nvSpPr>
      <dsp:spPr>
        <a:xfrm>
          <a:off x="3538853" y="0"/>
          <a:ext cx="3275967" cy="3305820"/>
        </a:xfrm>
        <a:prstGeom prst="rect">
          <a:avLst/>
        </a:prstGeom>
        <a:gradFill rotWithShape="0">
          <a:gsLst>
            <a:gs pos="0">
              <a:schemeClr val="accent5">
                <a:hueOff val="-1700501"/>
                <a:satOff val="10188"/>
                <a:lumOff val="176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700501"/>
                <a:satOff val="10188"/>
                <a:lumOff val="176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700501"/>
                <a:satOff val="10188"/>
                <a:lumOff val="176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700501"/>
              <a:satOff val="10188"/>
              <a:lumOff val="176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Recap of the project’s objectives, development process, and achieved results.</a:t>
          </a:r>
          <a:br>
            <a:rPr lang="en-US" sz="2000" kern="1200"/>
          </a:br>
          <a:br>
            <a:rPr lang="en-US" sz="2000" kern="1200"/>
          </a:br>
          <a:endParaRPr lang="en-US" sz="2000" kern="1200"/>
        </a:p>
      </dsp:txBody>
      <dsp:txXfrm>
        <a:off x="3538853" y="1322327"/>
        <a:ext cx="3275967" cy="1983492"/>
      </dsp:txXfrm>
    </dsp:sp>
    <dsp:sp modelId="{CFC1E1AF-01A2-483D-9960-80C3C41711CE}">
      <dsp:nvSpPr>
        <dsp:cNvPr id="0" name=""/>
        <dsp:cNvSpPr/>
      </dsp:nvSpPr>
      <dsp:spPr>
        <a:xfrm>
          <a:off x="3538853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2328"/>
      </dsp:txXfrm>
    </dsp:sp>
    <dsp:sp modelId="{37E3C9D9-9B00-4343-A589-8286E124F23A}">
      <dsp:nvSpPr>
        <dsp:cNvPr id="0" name=""/>
        <dsp:cNvSpPr/>
      </dsp:nvSpPr>
      <dsp:spPr>
        <a:xfrm>
          <a:off x="7076898" y="0"/>
          <a:ext cx="3275967" cy="3305820"/>
        </a:xfrm>
        <a:prstGeom prst="rect">
          <a:avLst/>
        </a:prstGeom>
        <a:gradFill rotWithShape="0">
          <a:gsLst>
            <a:gs pos="0">
              <a:schemeClr val="accent5">
                <a:hueOff val="-3401002"/>
                <a:satOff val="20376"/>
                <a:lumOff val="353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401002"/>
                <a:satOff val="20376"/>
                <a:lumOff val="353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401002"/>
                <a:satOff val="20376"/>
                <a:lumOff val="353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401002"/>
              <a:satOff val="20376"/>
              <a:lumOff val="353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Future plans for additional features and improvements.</a:t>
          </a:r>
        </a:p>
      </dsp:txBody>
      <dsp:txXfrm>
        <a:off x="7076898" y="1322327"/>
        <a:ext cx="3275967" cy="1983492"/>
      </dsp:txXfrm>
    </dsp:sp>
    <dsp:sp modelId="{363B5208-489A-467B-81B3-1F2F7660DB54}">
      <dsp:nvSpPr>
        <dsp:cNvPr id="0" name=""/>
        <dsp:cNvSpPr/>
      </dsp:nvSpPr>
      <dsp:spPr>
        <a:xfrm>
          <a:off x="7076898" y="0"/>
          <a:ext cx="3275967" cy="132232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2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2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0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0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3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9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8206-2319-4FE1-9AC2-DDEB79636B7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D2E5-DD5F-4D89-8F7E-840DD2B0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60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  <p:sldLayoutId id="2147484314" r:id="rId14"/>
    <p:sldLayoutId id="2147484315" r:id="rId15"/>
    <p:sldLayoutId id="2147484316" r:id="rId16"/>
    <p:sldLayoutId id="214748431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jha1/INTERNSHIP/tree/e2fecce82edc3c4572564b600991e10e11cf82ee/IBM%20SkillsBuild%20and%20Edunet%20Foundation/Front-End%20Development/Weather%20Ap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posts/achhuta-nand-jha-2b10a5248_webdevelopment-frontenddevelopment-weatherapp-activity-7222118522489913344-yNUl?utm_source=share&amp;utm_medium=member_desktop" TargetMode="External"/><Relationship Id="rId4" Type="http://schemas.openxmlformats.org/officeDocument/2006/relationships/hyperlink" Target="https://youtu.be/ktfmVicKij8?si=EV1aprE47EFziuf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207E75A2-1119-740B-222F-0C59BCA8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03" r="10911" b="2"/>
          <a:stretch/>
        </p:blipFill>
        <p:spPr>
          <a:xfrm>
            <a:off x="20" y="2030"/>
            <a:ext cx="6095980" cy="685597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7003EE-7A8B-4E84-B178-608150532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C2D4D1E-EEC8-456A-B2FB-4CC3847C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54268"/>
            <a:ext cx="8354862" cy="17285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n w="3175" cmpd="sng">
                  <a:noFill/>
                </a:ln>
              </a:rPr>
              <a:t>Title: Weather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97B35-7F00-A80F-968C-97C14C962CC7}"/>
              </a:ext>
            </a:extLst>
          </p:cNvPr>
          <p:cNvSpPr>
            <a:spLocks/>
          </p:cNvSpPr>
          <p:nvPr/>
        </p:nvSpPr>
        <p:spPr>
          <a:xfrm>
            <a:off x="1941533" y="3883068"/>
            <a:ext cx="8354863" cy="96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Subtitle:</a:t>
            </a:r>
            <a:r>
              <a:rPr lang="en-US" sz="24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Real-Time Weather Information at Your Fingertips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087E3-8ED5-697E-FEE2-1773E30A2ABB}"/>
              </a:ext>
            </a:extLst>
          </p:cNvPr>
          <p:cNvSpPr txBox="1"/>
          <p:nvPr/>
        </p:nvSpPr>
        <p:spPr>
          <a:xfrm>
            <a:off x="8593786" y="4948433"/>
            <a:ext cx="3598214" cy="2198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22376">
              <a:lnSpc>
                <a:spcPct val="90000"/>
              </a:lnSpc>
              <a:spcAft>
                <a:spcPts val="474"/>
              </a:spcAft>
            </a:pPr>
            <a:r>
              <a:rPr lang="en-US" sz="110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 Details:</a:t>
            </a:r>
          </a:p>
          <a:p>
            <a:pPr defTabSz="722376">
              <a:lnSpc>
                <a:spcPct val="90000"/>
              </a:lnSpc>
              <a:spcAft>
                <a:spcPts val="474"/>
              </a:spcAft>
            </a:pPr>
            <a:r>
              <a:rPr lang="en-US" sz="110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Name: ACHHUTA NAND JHA</a:t>
            </a:r>
          </a:p>
          <a:p>
            <a:pPr defTabSz="722376">
              <a:lnSpc>
                <a:spcPct val="90000"/>
              </a:lnSpc>
              <a:spcAft>
                <a:spcPts val="474"/>
              </a:spcAft>
            </a:pPr>
            <a:r>
              <a:rPr lang="en-US" sz="1106" dirty="0"/>
              <a:t>        </a:t>
            </a:r>
            <a:r>
              <a:rPr lang="en-US" sz="110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: GLA University</a:t>
            </a:r>
          </a:p>
          <a:p>
            <a:pPr defTabSz="722376">
              <a:lnSpc>
                <a:spcPct val="90000"/>
              </a:lnSpc>
              <a:spcAft>
                <a:spcPts val="474"/>
              </a:spcAft>
            </a:pPr>
            <a:r>
              <a:rPr lang="en-US" sz="1106" dirty="0"/>
              <a:t>        </a:t>
            </a:r>
            <a:endParaRPr lang="en-US" sz="110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lnSpc>
                <a:spcPct val="90000"/>
              </a:lnSpc>
              <a:spcAft>
                <a:spcPts val="474"/>
              </a:spcAft>
            </a:pPr>
            <a:endParaRPr lang="en-US" sz="110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E20A-DD01-0FDA-E6BA-94A94B80C7FD}"/>
              </a:ext>
            </a:extLst>
          </p:cNvPr>
          <p:cNvSpPr txBox="1"/>
          <p:nvPr/>
        </p:nvSpPr>
        <p:spPr>
          <a:xfrm>
            <a:off x="4727272" y="6354106"/>
            <a:ext cx="883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docs-Roboto"/>
              </a:rPr>
              <a:t>AICTE Internship Student Registration ID:STU662a2083d78941714036867 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83F939-8D50-AB0D-0EE3-40A5BBA99976}"/>
              </a:ext>
            </a:extLst>
          </p:cNvPr>
          <p:cNvSpPr txBox="1"/>
          <p:nvPr/>
        </p:nvSpPr>
        <p:spPr>
          <a:xfrm>
            <a:off x="3273509" y="609180"/>
            <a:ext cx="67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-apple-system"/>
              </a:rPr>
              <a:t>internship with </a:t>
            </a:r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00FFFF"/>
                </a:highlight>
                <a:latin typeface="-apple-system"/>
              </a:rPr>
              <a:t>Edunet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-apple-system"/>
              </a:rPr>
              <a:t> Foundation, leveraging IBM </a:t>
            </a:r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00FFFF"/>
                </a:highlight>
                <a:latin typeface="-apple-system"/>
              </a:rPr>
              <a:t>SkillsBuild</a:t>
            </a:r>
            <a:endParaRPr lang="en-US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8298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2575" y="628651"/>
            <a:ext cx="3643150" cy="349567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D69CD-AE74-4C23-93A2-2875C12B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FF26C-7850-0438-418A-1D20F51A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11" r="15488" b="2"/>
          <a:stretch/>
        </p:blipFill>
        <p:spPr>
          <a:xfrm>
            <a:off x="1137490" y="1114868"/>
            <a:ext cx="5926045" cy="46282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19B075-B8C1-4971-9B0F-1619521B0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969" y="4048913"/>
            <a:ext cx="10494062" cy="1270535"/>
          </a:xfrm>
        </p:spPr>
        <p:txBody>
          <a:bodyPr>
            <a:normAutofit/>
          </a:bodyPr>
          <a:lstStyle/>
          <a:p>
            <a:r>
              <a:rPr lang="en-US" sz="4000"/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F132D-C7CD-47BC-A774-66A39076B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2600" y="771525"/>
            <a:ext cx="8686800" cy="308610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F317F6-B461-77B9-A267-CA37FBC5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20" y="907751"/>
            <a:ext cx="3977278" cy="2823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6DC05-AABF-18B2-3FD6-F2B62BCA0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92" y="907751"/>
            <a:ext cx="3679306" cy="282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8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69F92-2FCD-460F-9D54-3756D89A5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65A1FFE-31A1-AFEA-EF1B-8B8A73EB6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46213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448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7" y="4537711"/>
            <a:ext cx="10844964" cy="111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links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EE22E-7CB7-4A22-8A2D-CE1918FE5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CEC81-60B4-7E96-EBE4-8F9A2113EB41}"/>
              </a:ext>
            </a:extLst>
          </p:cNvPr>
          <p:cNvSpPr txBox="1"/>
          <p:nvPr/>
        </p:nvSpPr>
        <p:spPr>
          <a:xfrm>
            <a:off x="2833014" y="1103313"/>
            <a:ext cx="6516447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40080">
              <a:spcAft>
                <a:spcPts val="600"/>
              </a:spcAft>
            </a:pPr>
            <a:r>
              <a:rPr lang="en-GB" sz="1960" b="0" i="0" u="none" strike="noStrike" kern="12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GB" sz="1960" b="0" i="0" u="sng" strike="noStrike" kern="1200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Demo GitHub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64CEC81-60B4-7E96-EBE4-8F9A2113EB41}"/>
              </a:ext>
            </a:extLst>
          </p:cNvPr>
          <p:cNvSpPr txBox="1"/>
          <p:nvPr/>
        </p:nvSpPr>
        <p:spPr>
          <a:xfrm>
            <a:off x="2833014" y="2212993"/>
            <a:ext cx="6516447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40080">
              <a:spcAft>
                <a:spcPts val="600"/>
              </a:spcAft>
            </a:pPr>
            <a:r>
              <a:rPr lang="en-GB" sz="1960" b="0" i="0" u="none" strike="noStrike" kern="12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GB" sz="1960" b="0" i="0" u="sng" strike="noStrike" kern="1200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Demo Video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64CEC81-60B4-7E96-EBE4-8F9A2113EB41}"/>
              </a:ext>
            </a:extLst>
          </p:cNvPr>
          <p:cNvSpPr txBox="1"/>
          <p:nvPr/>
        </p:nvSpPr>
        <p:spPr>
          <a:xfrm>
            <a:off x="2833014" y="3322673"/>
            <a:ext cx="6516447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40080">
              <a:spcAft>
                <a:spcPts val="600"/>
              </a:spcAft>
            </a:pPr>
            <a:r>
              <a:rPr lang="en-GB" sz="1960" b="0" i="0" u="none" strike="noStrike" kern="12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GB" sz="1960" b="0" i="0" u="sng" strike="noStrike" kern="1200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Linkedin</a:t>
            </a:r>
            <a:r>
              <a:rPr lang="en-GB" sz="1960" b="0" i="0" u="sng" strike="noStrike" kern="1200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Post Link</a:t>
            </a:r>
            <a:endParaRPr lang="en-IN" b="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9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016" y="413886"/>
            <a:ext cx="10022424" cy="1065146"/>
          </a:xfrm>
        </p:spPr>
        <p:txBody>
          <a:bodyPr>
            <a:normAutofit fontScale="90000"/>
          </a:bodyPr>
          <a:lstStyle/>
          <a:p>
            <a:pPr defTabSz="484632">
              <a:spcAft>
                <a:spcPts val="600"/>
              </a:spcAft>
              <a:buSzPct val="100000"/>
            </a:pPr>
            <a:r>
              <a:rPr lang="en-US" sz="4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Thank you for your attention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11B2177A-0DF2-7293-6A32-7B981C02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015" y="3028769"/>
            <a:ext cx="2279482" cy="2279482"/>
          </a:xfrm>
          <a:prstGeom prst="rect">
            <a:avLst/>
          </a:prstGeom>
        </p:spPr>
      </p:pic>
      <p:pic>
        <p:nvPicPr>
          <p:cNvPr id="3" name="Graphic 2" descr="Smiling Face with No Fill">
            <a:extLst>
              <a:ext uri="{FF2B5EF4-FFF2-40B4-BE49-F238E27FC236}">
                <a16:creationId xmlns:a16="http://schemas.microsoft.com/office/drawing/2014/main" id="{AD6A1919-16B7-F2B0-3588-5F4F22A0A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7780" y="2960897"/>
            <a:ext cx="2279482" cy="22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9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97B35-7F00-A80F-968C-97C14C962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The need for accurate, real-time weather information accessible from any location.</a:t>
            </a:r>
          </a:p>
        </p:txBody>
      </p:sp>
    </p:spTree>
    <p:extLst>
      <p:ext uri="{BB962C8B-B14F-4D97-AF65-F5344CB8AC3E}">
        <p14:creationId xmlns:p14="http://schemas.microsoft.com/office/powerpoint/2010/main" val="974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69F92-2FCD-460F-9D54-3756D89A5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CCD7D764-6FD2-BB8E-5DD2-AD9A5A38C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74400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31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Project Overview</a:t>
            </a:r>
          </a:p>
        </p:txBody>
      </p:sp>
      <p:graphicFrame>
        <p:nvGraphicFramePr>
          <p:cNvPr id="45" name="TextBox 6">
            <a:extLst>
              <a:ext uri="{FF2B5EF4-FFF2-40B4-BE49-F238E27FC236}">
                <a16:creationId xmlns:a16="http://schemas.microsoft.com/office/drawing/2014/main" id="{71C2BD6F-B786-01EF-4EFA-9BE498562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765229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692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rainbow colored splatter&#10;&#10;Description automatically generated">
            <a:extLst>
              <a:ext uri="{FF2B5EF4-FFF2-40B4-BE49-F238E27FC236}">
                <a16:creationId xmlns:a16="http://schemas.microsoft.com/office/drawing/2014/main" id="{4CF1826F-5C35-3047-7372-D526B8DDFC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47"/>
          <a:stretch/>
        </p:blipFill>
        <p:spPr>
          <a:xfrm>
            <a:off x="849826" y="1123567"/>
            <a:ext cx="10194576" cy="5734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1" y="1170432"/>
            <a:ext cx="10037116" cy="27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End Users</a:t>
            </a:r>
          </a:p>
        </p:txBody>
      </p:sp>
      <p:graphicFrame>
        <p:nvGraphicFramePr>
          <p:cNvPr id="29" name="TextBox 7">
            <a:extLst>
              <a:ext uri="{FF2B5EF4-FFF2-40B4-BE49-F238E27FC236}">
                <a16:creationId xmlns:a16="http://schemas.microsoft.com/office/drawing/2014/main" id="{3F2DAB81-0E2B-5CEC-F500-4036A7A53126}"/>
              </a:ext>
            </a:extLst>
          </p:cNvPr>
          <p:cNvGraphicFramePr/>
          <p:nvPr/>
        </p:nvGraphicFramePr>
        <p:xfrm>
          <a:off x="731520" y="4069080"/>
          <a:ext cx="9865765" cy="2042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80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015" y="413886"/>
            <a:ext cx="9618163" cy="1065146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and Value Proposition</a:t>
            </a:r>
          </a:p>
        </p:txBody>
      </p:sp>
      <p:graphicFrame>
        <p:nvGraphicFramePr>
          <p:cNvPr id="35" name="TextBox 6">
            <a:extLst>
              <a:ext uri="{FF2B5EF4-FFF2-40B4-BE49-F238E27FC236}">
                <a16:creationId xmlns:a16="http://schemas.microsoft.com/office/drawing/2014/main" id="{EA9B0099-3A4C-BDA9-9D36-457F50E34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830711"/>
              </p:ext>
            </p:extLst>
          </p:nvPr>
        </p:nvGraphicFramePr>
        <p:xfrm>
          <a:off x="1328286" y="2277244"/>
          <a:ext cx="10019899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11A485-43C6-190A-5DE0-752700BA2CF4}"/>
              </a:ext>
            </a:extLst>
          </p:cNvPr>
          <p:cNvSpPr txBox="1"/>
          <p:nvPr/>
        </p:nvSpPr>
        <p:spPr>
          <a:xfrm>
            <a:off x="1328286" y="1708252"/>
            <a:ext cx="6195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Your Solution and Its Value Proposition:</a:t>
            </a:r>
          </a:p>
        </p:txBody>
      </p:sp>
    </p:spTree>
    <p:extLst>
      <p:ext uri="{BB962C8B-B14F-4D97-AF65-F5344CB8AC3E}">
        <p14:creationId xmlns:p14="http://schemas.microsoft.com/office/powerpoint/2010/main" val="11903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Customization and Unique Features</a:t>
            </a:r>
          </a:p>
        </p:txBody>
      </p:sp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4A8676C2-69C2-4F19-82DA-0C07DB9B2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64519"/>
              </p:ext>
            </p:extLst>
          </p:nvPr>
        </p:nvGraphicFramePr>
        <p:xfrm>
          <a:off x="3438405" y="2448424"/>
          <a:ext cx="5315189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7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609600"/>
            <a:ext cx="3643150" cy="56033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Modelling and Development</a:t>
            </a: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A250EEB0-4C16-1C05-950C-0D05A45A3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407870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719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7E7-7BC2-CAE6-42E9-CE3E984F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2575" y="628651"/>
            <a:ext cx="3643150" cy="5584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91FFF-7686-4C0A-9723-69A088EBC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2B71E-B872-450D-A583-E14732B3C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9F39A46-7AF4-E31F-793D-84D65B636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260140"/>
              </p:ext>
            </p:extLst>
          </p:nvPr>
        </p:nvGraphicFramePr>
        <p:xfrm>
          <a:off x="1082675" y="1095375"/>
          <a:ext cx="6003925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952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103</TotalTime>
  <Words>396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Bookman Old Style</vt:lpstr>
      <vt:lpstr>Calibri</vt:lpstr>
      <vt:lpstr>docs-Roboto</vt:lpstr>
      <vt:lpstr>Rockwell</vt:lpstr>
      <vt:lpstr>Damask</vt:lpstr>
      <vt:lpstr>Title: Weather App</vt:lpstr>
      <vt:lpstr>Problem Statement</vt:lpstr>
      <vt:lpstr>Agenda</vt:lpstr>
      <vt:lpstr>Project Overview</vt:lpstr>
      <vt:lpstr>End Users</vt:lpstr>
      <vt:lpstr>Solution and Value Proposition</vt:lpstr>
      <vt:lpstr>Customization and Unique Features</vt:lpstr>
      <vt:lpstr>Modelling and Development</vt:lpstr>
      <vt:lpstr>Results</vt:lpstr>
      <vt:lpstr>Results</vt:lpstr>
      <vt:lpstr>Results</vt:lpstr>
      <vt:lpstr>Conclusion</vt:lpstr>
      <vt:lpstr>links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Achhuta Nand Jha</dc:creator>
  <cp:lastModifiedBy>Achhuta Nand Jha</cp:lastModifiedBy>
  <cp:revision>1</cp:revision>
  <dcterms:created xsi:type="dcterms:W3CDTF">2024-07-25T04:11:54Z</dcterms:created>
  <dcterms:modified xsi:type="dcterms:W3CDTF">2024-07-25T06:02:07Z</dcterms:modified>
</cp:coreProperties>
</file>