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B2A27-1511-409C-9F97-E3F5AD66516C}" v="32" dt="2024-07-21T03:32:1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huta Nand Jha" userId="6cd084eac6dd7f99" providerId="LiveId" clId="{041B2A27-1511-409C-9F97-E3F5AD66516C}"/>
    <pc:docChg chg="modSld">
      <pc:chgData name="Achhuta Nand Jha" userId="6cd084eac6dd7f99" providerId="LiveId" clId="{041B2A27-1511-409C-9F97-E3F5AD66516C}" dt="2024-07-21T03:32:11.618" v="31" actId="20577"/>
      <pc:docMkLst>
        <pc:docMk/>
      </pc:docMkLst>
      <pc:sldChg chg="modSp">
        <pc:chgData name="Achhuta Nand Jha" userId="6cd084eac6dd7f99" providerId="LiveId" clId="{041B2A27-1511-409C-9F97-E3F5AD66516C}" dt="2024-07-21T03:32:11.618" v="31" actId="20577"/>
        <pc:sldMkLst>
          <pc:docMk/>
          <pc:sldMk cId="0" sldId="256"/>
        </pc:sldMkLst>
        <pc:spChg chg="mod">
          <ac:chgData name="Achhuta Nand Jha" userId="6cd084eac6dd7f99" providerId="LiveId" clId="{041B2A27-1511-409C-9F97-E3F5AD66516C}" dt="2024-07-21T03:32:11.618" v="3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98E14-7A8C-4C28-9403-6BA60D0C2D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D8F3C8-BC1F-46EC-AC3D-3CBC8A5135D1}">
      <dgm:prSet/>
      <dgm:spPr/>
      <dgm:t>
        <a:bodyPr/>
        <a:lstStyle/>
        <a:p>
          <a:pPr>
            <a:defRPr cap="all"/>
          </a:pPr>
          <a:r>
            <a:rPr lang="en-US"/>
            <a:t>1. Introduction and History of Python</a:t>
          </a:r>
        </a:p>
      </dgm:t>
    </dgm:pt>
    <dgm:pt modelId="{37B4051C-0CBA-4AB4-A047-B59BDD1272F7}" type="parTrans" cxnId="{ABB55F77-0765-47EC-A02F-DCCBB46B5E1C}">
      <dgm:prSet/>
      <dgm:spPr/>
      <dgm:t>
        <a:bodyPr/>
        <a:lstStyle/>
        <a:p>
          <a:endParaRPr lang="en-US"/>
        </a:p>
      </dgm:t>
    </dgm:pt>
    <dgm:pt modelId="{85B2656B-A864-4695-9DA8-00F448BB64CC}" type="sibTrans" cxnId="{ABB55F77-0765-47EC-A02F-DCCBB46B5E1C}">
      <dgm:prSet/>
      <dgm:spPr/>
      <dgm:t>
        <a:bodyPr/>
        <a:lstStyle/>
        <a:p>
          <a:endParaRPr lang="en-US"/>
        </a:p>
      </dgm:t>
    </dgm:pt>
    <dgm:pt modelId="{EE020F0B-CA2E-4E9C-B386-501529EAA4AF}">
      <dgm:prSet/>
      <dgm:spPr/>
      <dgm:t>
        <a:bodyPr/>
        <a:lstStyle/>
        <a:p>
          <a:pPr>
            <a:defRPr cap="all"/>
          </a:pPr>
          <a:r>
            <a:rPr lang="en-US"/>
            <a:t>2. Python Functions</a:t>
          </a:r>
        </a:p>
      </dgm:t>
    </dgm:pt>
    <dgm:pt modelId="{BEAB86E7-20A6-4620-874F-95948B873E58}" type="parTrans" cxnId="{E3DE1EA7-25A3-4F60-A97E-79D682DBDCE7}">
      <dgm:prSet/>
      <dgm:spPr/>
      <dgm:t>
        <a:bodyPr/>
        <a:lstStyle/>
        <a:p>
          <a:endParaRPr lang="en-US"/>
        </a:p>
      </dgm:t>
    </dgm:pt>
    <dgm:pt modelId="{D8311E5A-F529-44C0-8CC6-3F26DDA1CFE7}" type="sibTrans" cxnId="{E3DE1EA7-25A3-4F60-A97E-79D682DBDCE7}">
      <dgm:prSet/>
      <dgm:spPr/>
      <dgm:t>
        <a:bodyPr/>
        <a:lstStyle/>
        <a:p>
          <a:endParaRPr lang="en-US"/>
        </a:p>
      </dgm:t>
    </dgm:pt>
    <dgm:pt modelId="{DF644BE0-BFB8-4A49-9E9C-085EC71CDFF7}">
      <dgm:prSet/>
      <dgm:spPr/>
      <dgm:t>
        <a:bodyPr/>
        <a:lstStyle/>
        <a:p>
          <a:pPr>
            <a:defRPr cap="all"/>
          </a:pPr>
          <a:r>
            <a:rPr lang="en-US"/>
            <a:t>3. Python Modules</a:t>
          </a:r>
        </a:p>
      </dgm:t>
    </dgm:pt>
    <dgm:pt modelId="{B5DDEE1D-99B8-4447-9130-958B3084B80A}" type="parTrans" cxnId="{E04A859D-20B2-4A8D-ACA9-C870A288C9A6}">
      <dgm:prSet/>
      <dgm:spPr/>
      <dgm:t>
        <a:bodyPr/>
        <a:lstStyle/>
        <a:p>
          <a:endParaRPr lang="en-US"/>
        </a:p>
      </dgm:t>
    </dgm:pt>
    <dgm:pt modelId="{1B469092-002A-4D44-AEE9-4408D679A239}" type="sibTrans" cxnId="{E04A859D-20B2-4A8D-ACA9-C870A288C9A6}">
      <dgm:prSet/>
      <dgm:spPr/>
      <dgm:t>
        <a:bodyPr/>
        <a:lstStyle/>
        <a:p>
          <a:endParaRPr lang="en-US"/>
        </a:p>
      </dgm:t>
    </dgm:pt>
    <dgm:pt modelId="{A44CD1F6-4E8A-435E-976F-009C2B3445A7}" type="pres">
      <dgm:prSet presAssocID="{BF998E14-7A8C-4C28-9403-6BA60D0C2DB6}" presName="root" presStyleCnt="0">
        <dgm:presLayoutVars>
          <dgm:dir/>
          <dgm:resizeHandles val="exact"/>
        </dgm:presLayoutVars>
      </dgm:prSet>
      <dgm:spPr/>
    </dgm:pt>
    <dgm:pt modelId="{796CC12C-6EE4-48D4-B147-81E4D68516DF}" type="pres">
      <dgm:prSet presAssocID="{F6D8F3C8-BC1F-46EC-AC3D-3CBC8A5135D1}" presName="compNode" presStyleCnt="0"/>
      <dgm:spPr/>
    </dgm:pt>
    <dgm:pt modelId="{6248DFA3-3E00-4CD0-A314-06A571D1A958}" type="pres">
      <dgm:prSet presAssocID="{F6D8F3C8-BC1F-46EC-AC3D-3CBC8A5135D1}" presName="iconBgRect" presStyleLbl="bgShp" presStyleIdx="0" presStyleCnt="3"/>
      <dgm:spPr/>
    </dgm:pt>
    <dgm:pt modelId="{5020A97D-A0D4-4B23-A2E5-8B50671C2946}" type="pres">
      <dgm:prSet presAssocID="{F6D8F3C8-BC1F-46EC-AC3D-3CBC8A5135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4D09576-747F-4F2E-B548-52E69F77C105}" type="pres">
      <dgm:prSet presAssocID="{F6D8F3C8-BC1F-46EC-AC3D-3CBC8A5135D1}" presName="spaceRect" presStyleCnt="0"/>
      <dgm:spPr/>
    </dgm:pt>
    <dgm:pt modelId="{66319726-8D60-4ADC-9FEF-FD17DC229584}" type="pres">
      <dgm:prSet presAssocID="{F6D8F3C8-BC1F-46EC-AC3D-3CBC8A5135D1}" presName="textRect" presStyleLbl="revTx" presStyleIdx="0" presStyleCnt="3">
        <dgm:presLayoutVars>
          <dgm:chMax val="1"/>
          <dgm:chPref val="1"/>
        </dgm:presLayoutVars>
      </dgm:prSet>
      <dgm:spPr/>
    </dgm:pt>
    <dgm:pt modelId="{E4436E65-19E2-4E84-9D25-64ECAB535ADF}" type="pres">
      <dgm:prSet presAssocID="{85B2656B-A864-4695-9DA8-00F448BB64CC}" presName="sibTrans" presStyleCnt="0"/>
      <dgm:spPr/>
    </dgm:pt>
    <dgm:pt modelId="{5A330BD3-825A-4958-AD61-26E7C1276FD1}" type="pres">
      <dgm:prSet presAssocID="{EE020F0B-CA2E-4E9C-B386-501529EAA4AF}" presName="compNode" presStyleCnt="0"/>
      <dgm:spPr/>
    </dgm:pt>
    <dgm:pt modelId="{83EA4E1C-5C20-4C66-8BD6-1EB0A2DFF29D}" type="pres">
      <dgm:prSet presAssocID="{EE020F0B-CA2E-4E9C-B386-501529EAA4AF}" presName="iconBgRect" presStyleLbl="bgShp" presStyleIdx="1" presStyleCnt="3"/>
      <dgm:spPr/>
    </dgm:pt>
    <dgm:pt modelId="{FDBD6D05-9352-459A-A420-0085FA2D1CD7}" type="pres">
      <dgm:prSet presAssocID="{EE020F0B-CA2E-4E9C-B386-501529EAA4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82746B-C42D-4C78-BCED-B8D1688E1085}" type="pres">
      <dgm:prSet presAssocID="{EE020F0B-CA2E-4E9C-B386-501529EAA4AF}" presName="spaceRect" presStyleCnt="0"/>
      <dgm:spPr/>
    </dgm:pt>
    <dgm:pt modelId="{2D7B137A-A3F3-4C9E-8C40-378770D33A21}" type="pres">
      <dgm:prSet presAssocID="{EE020F0B-CA2E-4E9C-B386-501529EAA4AF}" presName="textRect" presStyleLbl="revTx" presStyleIdx="1" presStyleCnt="3">
        <dgm:presLayoutVars>
          <dgm:chMax val="1"/>
          <dgm:chPref val="1"/>
        </dgm:presLayoutVars>
      </dgm:prSet>
      <dgm:spPr/>
    </dgm:pt>
    <dgm:pt modelId="{969D09AA-990C-433D-AAD4-AE225CB35E82}" type="pres">
      <dgm:prSet presAssocID="{D8311E5A-F529-44C0-8CC6-3F26DDA1CFE7}" presName="sibTrans" presStyleCnt="0"/>
      <dgm:spPr/>
    </dgm:pt>
    <dgm:pt modelId="{B989BFE6-5295-4DA7-83E4-D0B89053CB6F}" type="pres">
      <dgm:prSet presAssocID="{DF644BE0-BFB8-4A49-9E9C-085EC71CDFF7}" presName="compNode" presStyleCnt="0"/>
      <dgm:spPr/>
    </dgm:pt>
    <dgm:pt modelId="{1477929D-C4E9-4894-B989-540F9BBE16BB}" type="pres">
      <dgm:prSet presAssocID="{DF644BE0-BFB8-4A49-9E9C-085EC71CDFF7}" presName="iconBgRect" presStyleLbl="bgShp" presStyleIdx="2" presStyleCnt="3"/>
      <dgm:spPr/>
    </dgm:pt>
    <dgm:pt modelId="{DAA3C139-0AE4-497C-9845-82A361CC26AB}" type="pres">
      <dgm:prSet presAssocID="{DF644BE0-BFB8-4A49-9E9C-085EC71CDF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B57FC33-A8D3-47AE-97E8-6335DCD98985}" type="pres">
      <dgm:prSet presAssocID="{DF644BE0-BFB8-4A49-9E9C-085EC71CDFF7}" presName="spaceRect" presStyleCnt="0"/>
      <dgm:spPr/>
    </dgm:pt>
    <dgm:pt modelId="{7BD9CF5F-F0E6-4A6C-A9CA-E7550E4D3321}" type="pres">
      <dgm:prSet presAssocID="{DF644BE0-BFB8-4A49-9E9C-085EC71CDF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E42216-C7C7-45E9-8585-E4686412C1F0}" type="presOf" srcId="{EE020F0B-CA2E-4E9C-B386-501529EAA4AF}" destId="{2D7B137A-A3F3-4C9E-8C40-378770D33A21}" srcOrd="0" destOrd="0" presId="urn:microsoft.com/office/officeart/2018/5/layout/IconCircleLabelList"/>
    <dgm:cxn modelId="{308CFE48-D4C6-463F-99F3-EC288ED3406A}" type="presOf" srcId="{BF998E14-7A8C-4C28-9403-6BA60D0C2DB6}" destId="{A44CD1F6-4E8A-435E-976F-009C2B3445A7}" srcOrd="0" destOrd="0" presId="urn:microsoft.com/office/officeart/2018/5/layout/IconCircleLabelList"/>
    <dgm:cxn modelId="{ABB55F77-0765-47EC-A02F-DCCBB46B5E1C}" srcId="{BF998E14-7A8C-4C28-9403-6BA60D0C2DB6}" destId="{F6D8F3C8-BC1F-46EC-AC3D-3CBC8A5135D1}" srcOrd="0" destOrd="0" parTransId="{37B4051C-0CBA-4AB4-A047-B59BDD1272F7}" sibTransId="{85B2656B-A864-4695-9DA8-00F448BB64CC}"/>
    <dgm:cxn modelId="{E04A859D-20B2-4A8D-ACA9-C870A288C9A6}" srcId="{BF998E14-7A8C-4C28-9403-6BA60D0C2DB6}" destId="{DF644BE0-BFB8-4A49-9E9C-085EC71CDFF7}" srcOrd="2" destOrd="0" parTransId="{B5DDEE1D-99B8-4447-9130-958B3084B80A}" sibTransId="{1B469092-002A-4D44-AEE9-4408D679A239}"/>
    <dgm:cxn modelId="{E3DE1EA7-25A3-4F60-A97E-79D682DBDCE7}" srcId="{BF998E14-7A8C-4C28-9403-6BA60D0C2DB6}" destId="{EE020F0B-CA2E-4E9C-B386-501529EAA4AF}" srcOrd="1" destOrd="0" parTransId="{BEAB86E7-20A6-4620-874F-95948B873E58}" sibTransId="{D8311E5A-F529-44C0-8CC6-3F26DDA1CFE7}"/>
    <dgm:cxn modelId="{2BBF13B1-E1D5-4FFD-AA71-5DBB387757DC}" type="presOf" srcId="{F6D8F3C8-BC1F-46EC-AC3D-3CBC8A5135D1}" destId="{66319726-8D60-4ADC-9FEF-FD17DC229584}" srcOrd="0" destOrd="0" presId="urn:microsoft.com/office/officeart/2018/5/layout/IconCircleLabelList"/>
    <dgm:cxn modelId="{DA8E00F8-E7C5-4EE8-9C95-FE3A2DAE986C}" type="presOf" srcId="{DF644BE0-BFB8-4A49-9E9C-085EC71CDFF7}" destId="{7BD9CF5F-F0E6-4A6C-A9CA-E7550E4D3321}" srcOrd="0" destOrd="0" presId="urn:microsoft.com/office/officeart/2018/5/layout/IconCircleLabelList"/>
    <dgm:cxn modelId="{CB374C14-728C-44FF-BF26-101ED33F4B1E}" type="presParOf" srcId="{A44CD1F6-4E8A-435E-976F-009C2B3445A7}" destId="{796CC12C-6EE4-48D4-B147-81E4D68516DF}" srcOrd="0" destOrd="0" presId="urn:microsoft.com/office/officeart/2018/5/layout/IconCircleLabelList"/>
    <dgm:cxn modelId="{DFA0F5CF-8074-452C-A34B-F238F40CB536}" type="presParOf" srcId="{796CC12C-6EE4-48D4-B147-81E4D68516DF}" destId="{6248DFA3-3E00-4CD0-A314-06A571D1A958}" srcOrd="0" destOrd="0" presId="urn:microsoft.com/office/officeart/2018/5/layout/IconCircleLabelList"/>
    <dgm:cxn modelId="{6E45D9AC-4C06-4DAE-AD8C-3EEE36FF6D16}" type="presParOf" srcId="{796CC12C-6EE4-48D4-B147-81E4D68516DF}" destId="{5020A97D-A0D4-4B23-A2E5-8B50671C2946}" srcOrd="1" destOrd="0" presId="urn:microsoft.com/office/officeart/2018/5/layout/IconCircleLabelList"/>
    <dgm:cxn modelId="{B373987E-B12E-4FEA-9F25-C3187848A66F}" type="presParOf" srcId="{796CC12C-6EE4-48D4-B147-81E4D68516DF}" destId="{74D09576-747F-4F2E-B548-52E69F77C105}" srcOrd="2" destOrd="0" presId="urn:microsoft.com/office/officeart/2018/5/layout/IconCircleLabelList"/>
    <dgm:cxn modelId="{0B713384-D331-4352-8C8E-EE578251CE94}" type="presParOf" srcId="{796CC12C-6EE4-48D4-B147-81E4D68516DF}" destId="{66319726-8D60-4ADC-9FEF-FD17DC229584}" srcOrd="3" destOrd="0" presId="urn:microsoft.com/office/officeart/2018/5/layout/IconCircleLabelList"/>
    <dgm:cxn modelId="{B1884AE9-AABC-4D82-9DF3-EA7677BAF0CE}" type="presParOf" srcId="{A44CD1F6-4E8A-435E-976F-009C2B3445A7}" destId="{E4436E65-19E2-4E84-9D25-64ECAB535ADF}" srcOrd="1" destOrd="0" presId="urn:microsoft.com/office/officeart/2018/5/layout/IconCircleLabelList"/>
    <dgm:cxn modelId="{E5A2EF27-CDD2-4B3C-9180-5E867407A9A2}" type="presParOf" srcId="{A44CD1F6-4E8A-435E-976F-009C2B3445A7}" destId="{5A330BD3-825A-4958-AD61-26E7C1276FD1}" srcOrd="2" destOrd="0" presId="urn:microsoft.com/office/officeart/2018/5/layout/IconCircleLabelList"/>
    <dgm:cxn modelId="{8F1F4C5C-BCE8-4D9E-9D4E-CE1E22D9B666}" type="presParOf" srcId="{5A330BD3-825A-4958-AD61-26E7C1276FD1}" destId="{83EA4E1C-5C20-4C66-8BD6-1EB0A2DFF29D}" srcOrd="0" destOrd="0" presId="urn:microsoft.com/office/officeart/2018/5/layout/IconCircleLabelList"/>
    <dgm:cxn modelId="{3DDF9A6E-845C-41E4-9098-F3999FD3CE23}" type="presParOf" srcId="{5A330BD3-825A-4958-AD61-26E7C1276FD1}" destId="{FDBD6D05-9352-459A-A420-0085FA2D1CD7}" srcOrd="1" destOrd="0" presId="urn:microsoft.com/office/officeart/2018/5/layout/IconCircleLabelList"/>
    <dgm:cxn modelId="{6F0404A6-A024-4142-B71F-D26838351E96}" type="presParOf" srcId="{5A330BD3-825A-4958-AD61-26E7C1276FD1}" destId="{9D82746B-C42D-4C78-BCED-B8D1688E1085}" srcOrd="2" destOrd="0" presId="urn:microsoft.com/office/officeart/2018/5/layout/IconCircleLabelList"/>
    <dgm:cxn modelId="{404E7724-D05F-4BDE-AA85-461899080069}" type="presParOf" srcId="{5A330BD3-825A-4958-AD61-26E7C1276FD1}" destId="{2D7B137A-A3F3-4C9E-8C40-378770D33A21}" srcOrd="3" destOrd="0" presId="urn:microsoft.com/office/officeart/2018/5/layout/IconCircleLabelList"/>
    <dgm:cxn modelId="{94276C1A-2BFB-43CD-81F4-BC605A4AC183}" type="presParOf" srcId="{A44CD1F6-4E8A-435E-976F-009C2B3445A7}" destId="{969D09AA-990C-433D-AAD4-AE225CB35E82}" srcOrd="3" destOrd="0" presId="urn:microsoft.com/office/officeart/2018/5/layout/IconCircleLabelList"/>
    <dgm:cxn modelId="{74362AB1-15B0-40CD-A3BE-765F4440F691}" type="presParOf" srcId="{A44CD1F6-4E8A-435E-976F-009C2B3445A7}" destId="{B989BFE6-5295-4DA7-83E4-D0B89053CB6F}" srcOrd="4" destOrd="0" presId="urn:microsoft.com/office/officeart/2018/5/layout/IconCircleLabelList"/>
    <dgm:cxn modelId="{5CE934F1-D53C-4978-B5BF-1360497F067D}" type="presParOf" srcId="{B989BFE6-5295-4DA7-83E4-D0B89053CB6F}" destId="{1477929D-C4E9-4894-B989-540F9BBE16BB}" srcOrd="0" destOrd="0" presId="urn:microsoft.com/office/officeart/2018/5/layout/IconCircleLabelList"/>
    <dgm:cxn modelId="{63B984E4-268F-4627-A490-348DD19B5F73}" type="presParOf" srcId="{B989BFE6-5295-4DA7-83E4-D0B89053CB6F}" destId="{DAA3C139-0AE4-497C-9845-82A361CC26AB}" srcOrd="1" destOrd="0" presId="urn:microsoft.com/office/officeart/2018/5/layout/IconCircleLabelList"/>
    <dgm:cxn modelId="{E9F54684-D8D1-49DD-A216-E2AB9572DED8}" type="presParOf" srcId="{B989BFE6-5295-4DA7-83E4-D0B89053CB6F}" destId="{9B57FC33-A8D3-47AE-97E8-6335DCD98985}" srcOrd="2" destOrd="0" presId="urn:microsoft.com/office/officeart/2018/5/layout/IconCircleLabelList"/>
    <dgm:cxn modelId="{0F8D21BF-767D-4BAF-84C9-4C2F44B32EE4}" type="presParOf" srcId="{B989BFE6-5295-4DA7-83E4-D0B89053CB6F}" destId="{7BD9CF5F-F0E6-4A6C-A9CA-E7550E4D33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9AE2E-5FB7-49C3-A56E-2674406C63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DB2153-F4E2-4364-B6F9-3425697778DE}">
      <dgm:prSet/>
      <dgm:spPr/>
      <dgm:t>
        <a:bodyPr/>
        <a:lstStyle/>
        <a:p>
          <a:r>
            <a:rPr lang="en-US"/>
            <a:t>Definition of Python</a:t>
          </a:r>
        </a:p>
      </dgm:t>
    </dgm:pt>
    <dgm:pt modelId="{B9C1C16C-9869-40B1-892E-0719AA691D9A}" type="parTrans" cxnId="{83E2BCEA-B73B-4274-8C1C-23FFC35BB0B1}">
      <dgm:prSet/>
      <dgm:spPr/>
      <dgm:t>
        <a:bodyPr/>
        <a:lstStyle/>
        <a:p>
          <a:endParaRPr lang="en-US"/>
        </a:p>
      </dgm:t>
    </dgm:pt>
    <dgm:pt modelId="{B5097B1B-866E-4C67-80D9-052C44E3D2E0}" type="sibTrans" cxnId="{83E2BCEA-B73B-4274-8C1C-23FFC35BB0B1}">
      <dgm:prSet/>
      <dgm:spPr/>
      <dgm:t>
        <a:bodyPr/>
        <a:lstStyle/>
        <a:p>
          <a:endParaRPr lang="en-US"/>
        </a:p>
      </dgm:t>
    </dgm:pt>
    <dgm:pt modelId="{B77B5D51-C2A6-4C5A-9C23-C02914F2403F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D82431A8-2446-4512-A851-08CFBC233B2D}" type="parTrans" cxnId="{81DCEAEE-4476-48F2-859B-D9F7331C471B}">
      <dgm:prSet/>
      <dgm:spPr/>
      <dgm:t>
        <a:bodyPr/>
        <a:lstStyle/>
        <a:p>
          <a:endParaRPr lang="en-US"/>
        </a:p>
      </dgm:t>
    </dgm:pt>
    <dgm:pt modelId="{E80D2AA0-C55C-48D2-9212-31C2668CC7FF}" type="sibTrans" cxnId="{81DCEAEE-4476-48F2-859B-D9F7331C471B}">
      <dgm:prSet/>
      <dgm:spPr/>
      <dgm:t>
        <a:bodyPr/>
        <a:lstStyle/>
        <a:p>
          <a:endParaRPr lang="en-US"/>
        </a:p>
      </dgm:t>
    </dgm:pt>
    <dgm:pt modelId="{20BA147F-000B-4E51-8296-2270DD77B9EF}">
      <dgm:prSet/>
      <dgm:spPr/>
      <dgm:t>
        <a:bodyPr/>
        <a:lstStyle/>
        <a:p>
          <a:r>
            <a:rPr lang="en-US"/>
            <a:t>- Easy to read and write</a:t>
          </a:r>
        </a:p>
      </dgm:t>
    </dgm:pt>
    <dgm:pt modelId="{42C3F11F-5E6E-4CDE-BBF2-1D13283E0FCB}" type="parTrans" cxnId="{39AD3085-5337-43EA-A3DB-4FECF8B16881}">
      <dgm:prSet/>
      <dgm:spPr/>
      <dgm:t>
        <a:bodyPr/>
        <a:lstStyle/>
        <a:p>
          <a:endParaRPr lang="en-US"/>
        </a:p>
      </dgm:t>
    </dgm:pt>
    <dgm:pt modelId="{AF2087F4-5178-4616-B965-22BAB7DEA06A}" type="sibTrans" cxnId="{39AD3085-5337-43EA-A3DB-4FECF8B16881}">
      <dgm:prSet/>
      <dgm:spPr/>
      <dgm:t>
        <a:bodyPr/>
        <a:lstStyle/>
        <a:p>
          <a:endParaRPr lang="en-US"/>
        </a:p>
      </dgm:t>
    </dgm:pt>
    <dgm:pt modelId="{679CDB9C-C4A9-4418-832C-9DC2BF0FD95B}">
      <dgm:prSet/>
      <dgm:spPr/>
      <dgm:t>
        <a:bodyPr/>
        <a:lstStyle/>
        <a:p>
          <a:r>
            <a:rPr lang="en-US"/>
            <a:t>- Interpreted language</a:t>
          </a:r>
        </a:p>
      </dgm:t>
    </dgm:pt>
    <dgm:pt modelId="{1B76DCF5-A88D-4D14-8B40-BD46F39AA3C0}" type="parTrans" cxnId="{42B992F7-3326-4295-950E-5B3A4B243C48}">
      <dgm:prSet/>
      <dgm:spPr/>
      <dgm:t>
        <a:bodyPr/>
        <a:lstStyle/>
        <a:p>
          <a:endParaRPr lang="en-US"/>
        </a:p>
      </dgm:t>
    </dgm:pt>
    <dgm:pt modelId="{41274C47-8C8E-46B6-B580-2D043041E9A6}" type="sibTrans" cxnId="{42B992F7-3326-4295-950E-5B3A4B243C48}">
      <dgm:prSet/>
      <dgm:spPr/>
      <dgm:t>
        <a:bodyPr/>
        <a:lstStyle/>
        <a:p>
          <a:endParaRPr lang="en-US"/>
        </a:p>
      </dgm:t>
    </dgm:pt>
    <dgm:pt modelId="{0D4F341D-8C8B-42CF-B765-8C9FA14DA011}">
      <dgm:prSet/>
      <dgm:spPr/>
      <dgm:t>
        <a:bodyPr/>
        <a:lstStyle/>
        <a:p>
          <a:r>
            <a:rPr lang="en-US"/>
            <a:t>- High-level language</a:t>
          </a:r>
        </a:p>
      </dgm:t>
    </dgm:pt>
    <dgm:pt modelId="{422E1B31-58F9-47CE-9FDC-AFAD5DF7F430}" type="parTrans" cxnId="{9D110D92-8701-4D07-BAF1-7FF0E994DF8F}">
      <dgm:prSet/>
      <dgm:spPr/>
      <dgm:t>
        <a:bodyPr/>
        <a:lstStyle/>
        <a:p>
          <a:endParaRPr lang="en-US"/>
        </a:p>
      </dgm:t>
    </dgm:pt>
    <dgm:pt modelId="{6CDA9468-410A-4492-8BF1-BC96F7E267A4}" type="sibTrans" cxnId="{9D110D92-8701-4D07-BAF1-7FF0E994DF8F}">
      <dgm:prSet/>
      <dgm:spPr/>
      <dgm:t>
        <a:bodyPr/>
        <a:lstStyle/>
        <a:p>
          <a:endParaRPr lang="en-US"/>
        </a:p>
      </dgm:t>
    </dgm:pt>
    <dgm:pt modelId="{55D74E38-84C6-417D-8010-5D7A09A1CCD4}">
      <dgm:prSet/>
      <dgm:spPr/>
      <dgm:t>
        <a:bodyPr/>
        <a:lstStyle/>
        <a:p>
          <a:r>
            <a:rPr lang="en-US"/>
            <a:t>- Dynamically typed</a:t>
          </a:r>
        </a:p>
      </dgm:t>
    </dgm:pt>
    <dgm:pt modelId="{1484BA89-0C17-4940-BDAC-7773C9001872}" type="parTrans" cxnId="{98EDE636-6252-4056-9960-763BC6C200F4}">
      <dgm:prSet/>
      <dgm:spPr/>
      <dgm:t>
        <a:bodyPr/>
        <a:lstStyle/>
        <a:p>
          <a:endParaRPr lang="en-US"/>
        </a:p>
      </dgm:t>
    </dgm:pt>
    <dgm:pt modelId="{40A4FFF9-6E7B-42AF-9199-7C92BFC8182B}" type="sibTrans" cxnId="{98EDE636-6252-4056-9960-763BC6C200F4}">
      <dgm:prSet/>
      <dgm:spPr/>
      <dgm:t>
        <a:bodyPr/>
        <a:lstStyle/>
        <a:p>
          <a:endParaRPr lang="en-US"/>
        </a:p>
      </dgm:t>
    </dgm:pt>
    <dgm:pt modelId="{CC99F16E-89E6-4EB2-8043-D132099555FE}" type="pres">
      <dgm:prSet presAssocID="{C849AE2E-5FB7-49C3-A56E-2674406C63DB}" presName="linear" presStyleCnt="0">
        <dgm:presLayoutVars>
          <dgm:animLvl val="lvl"/>
          <dgm:resizeHandles val="exact"/>
        </dgm:presLayoutVars>
      </dgm:prSet>
      <dgm:spPr/>
    </dgm:pt>
    <dgm:pt modelId="{A2CEE2D5-1CA2-4150-9FE4-16FCEF8FE394}" type="pres">
      <dgm:prSet presAssocID="{98DB2153-F4E2-4364-B6F9-3425697778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1F1145-948B-4D3E-B76F-9AE753FC73B2}" type="pres">
      <dgm:prSet presAssocID="{B5097B1B-866E-4C67-80D9-052C44E3D2E0}" presName="spacer" presStyleCnt="0"/>
      <dgm:spPr/>
    </dgm:pt>
    <dgm:pt modelId="{D1D274F5-9064-40B2-BA06-7D23FBDBD426}" type="pres">
      <dgm:prSet presAssocID="{B77B5D51-C2A6-4C5A-9C23-C02914F2403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8A746F-3657-4671-BB95-7026B08027BD}" type="pres">
      <dgm:prSet presAssocID="{E80D2AA0-C55C-48D2-9212-31C2668CC7FF}" presName="spacer" presStyleCnt="0"/>
      <dgm:spPr/>
    </dgm:pt>
    <dgm:pt modelId="{B1ED8BB2-5191-4B0D-9082-E3C52E68D5DE}" type="pres">
      <dgm:prSet presAssocID="{20BA147F-000B-4E51-8296-2270DD77B9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24436C1-CCA0-44D7-BCFC-85611B90934E}" type="pres">
      <dgm:prSet presAssocID="{AF2087F4-5178-4616-B965-22BAB7DEA06A}" presName="spacer" presStyleCnt="0"/>
      <dgm:spPr/>
    </dgm:pt>
    <dgm:pt modelId="{F32A9DDC-0FC0-4C33-BE03-B0D3745C0651}" type="pres">
      <dgm:prSet presAssocID="{679CDB9C-C4A9-4418-832C-9DC2BF0FD95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F206BB-426F-4AFC-9CAD-27CE59A5D77B}" type="pres">
      <dgm:prSet presAssocID="{41274C47-8C8E-46B6-B580-2D043041E9A6}" presName="spacer" presStyleCnt="0"/>
      <dgm:spPr/>
    </dgm:pt>
    <dgm:pt modelId="{A735AEA7-0AF3-49C4-9358-70B12D93FA64}" type="pres">
      <dgm:prSet presAssocID="{0D4F341D-8C8B-42CF-B765-8C9FA14DA01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341C93-14C2-47B9-8799-2CFA52C8F1C1}" type="pres">
      <dgm:prSet presAssocID="{6CDA9468-410A-4492-8BF1-BC96F7E267A4}" presName="spacer" presStyleCnt="0"/>
      <dgm:spPr/>
    </dgm:pt>
    <dgm:pt modelId="{A61D2A4C-0C08-4E36-AC87-AC9CF38EE8F9}" type="pres">
      <dgm:prSet presAssocID="{55D74E38-84C6-417D-8010-5D7A09A1CCD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8854E03-809B-42FE-A0F0-0FD6E6881366}" type="presOf" srcId="{55D74E38-84C6-417D-8010-5D7A09A1CCD4}" destId="{A61D2A4C-0C08-4E36-AC87-AC9CF38EE8F9}" srcOrd="0" destOrd="0" presId="urn:microsoft.com/office/officeart/2005/8/layout/vList2"/>
    <dgm:cxn modelId="{5A012507-90EE-4D59-97F5-351013473886}" type="presOf" srcId="{C849AE2E-5FB7-49C3-A56E-2674406C63DB}" destId="{CC99F16E-89E6-4EB2-8043-D132099555FE}" srcOrd="0" destOrd="0" presId="urn:microsoft.com/office/officeart/2005/8/layout/vList2"/>
    <dgm:cxn modelId="{82D9222A-1999-453C-A9F6-586AB622AA18}" type="presOf" srcId="{0D4F341D-8C8B-42CF-B765-8C9FA14DA011}" destId="{A735AEA7-0AF3-49C4-9358-70B12D93FA64}" srcOrd="0" destOrd="0" presId="urn:microsoft.com/office/officeart/2005/8/layout/vList2"/>
    <dgm:cxn modelId="{0B95212C-9C86-4520-81FF-1363B7F6B317}" type="presOf" srcId="{20BA147F-000B-4E51-8296-2270DD77B9EF}" destId="{B1ED8BB2-5191-4B0D-9082-E3C52E68D5DE}" srcOrd="0" destOrd="0" presId="urn:microsoft.com/office/officeart/2005/8/layout/vList2"/>
    <dgm:cxn modelId="{98EDE636-6252-4056-9960-763BC6C200F4}" srcId="{C849AE2E-5FB7-49C3-A56E-2674406C63DB}" destId="{55D74E38-84C6-417D-8010-5D7A09A1CCD4}" srcOrd="5" destOrd="0" parTransId="{1484BA89-0C17-4940-BDAC-7773C9001872}" sibTransId="{40A4FFF9-6E7B-42AF-9199-7C92BFC8182B}"/>
    <dgm:cxn modelId="{4D51BD3D-E566-4965-97F0-0C5F1E41C149}" type="presOf" srcId="{98DB2153-F4E2-4364-B6F9-3425697778DE}" destId="{A2CEE2D5-1CA2-4150-9FE4-16FCEF8FE394}" srcOrd="0" destOrd="0" presId="urn:microsoft.com/office/officeart/2005/8/layout/vList2"/>
    <dgm:cxn modelId="{39AD3085-5337-43EA-A3DB-4FECF8B16881}" srcId="{C849AE2E-5FB7-49C3-A56E-2674406C63DB}" destId="{20BA147F-000B-4E51-8296-2270DD77B9EF}" srcOrd="2" destOrd="0" parTransId="{42C3F11F-5E6E-4CDE-BBF2-1D13283E0FCB}" sibTransId="{AF2087F4-5178-4616-B965-22BAB7DEA06A}"/>
    <dgm:cxn modelId="{9D110D92-8701-4D07-BAF1-7FF0E994DF8F}" srcId="{C849AE2E-5FB7-49C3-A56E-2674406C63DB}" destId="{0D4F341D-8C8B-42CF-B765-8C9FA14DA011}" srcOrd="4" destOrd="0" parTransId="{422E1B31-58F9-47CE-9FDC-AFAD5DF7F430}" sibTransId="{6CDA9468-410A-4492-8BF1-BC96F7E267A4}"/>
    <dgm:cxn modelId="{4E40FBC3-B516-4CE5-8101-F37F78ECD36C}" type="presOf" srcId="{679CDB9C-C4A9-4418-832C-9DC2BF0FD95B}" destId="{F32A9DDC-0FC0-4C33-BE03-B0D3745C0651}" srcOrd="0" destOrd="0" presId="urn:microsoft.com/office/officeart/2005/8/layout/vList2"/>
    <dgm:cxn modelId="{C8394CD2-2170-438B-BB68-A6A2E8AA8FD2}" type="presOf" srcId="{B77B5D51-C2A6-4C5A-9C23-C02914F2403F}" destId="{D1D274F5-9064-40B2-BA06-7D23FBDBD426}" srcOrd="0" destOrd="0" presId="urn:microsoft.com/office/officeart/2005/8/layout/vList2"/>
    <dgm:cxn modelId="{83E2BCEA-B73B-4274-8C1C-23FFC35BB0B1}" srcId="{C849AE2E-5FB7-49C3-A56E-2674406C63DB}" destId="{98DB2153-F4E2-4364-B6F9-3425697778DE}" srcOrd="0" destOrd="0" parTransId="{B9C1C16C-9869-40B1-892E-0719AA691D9A}" sibTransId="{B5097B1B-866E-4C67-80D9-052C44E3D2E0}"/>
    <dgm:cxn modelId="{81DCEAEE-4476-48F2-859B-D9F7331C471B}" srcId="{C849AE2E-5FB7-49C3-A56E-2674406C63DB}" destId="{B77B5D51-C2A6-4C5A-9C23-C02914F2403F}" srcOrd="1" destOrd="0" parTransId="{D82431A8-2446-4512-A851-08CFBC233B2D}" sibTransId="{E80D2AA0-C55C-48D2-9212-31C2668CC7FF}"/>
    <dgm:cxn modelId="{42B992F7-3326-4295-950E-5B3A4B243C48}" srcId="{C849AE2E-5FB7-49C3-A56E-2674406C63DB}" destId="{679CDB9C-C4A9-4418-832C-9DC2BF0FD95B}" srcOrd="3" destOrd="0" parTransId="{1B76DCF5-A88D-4D14-8B40-BD46F39AA3C0}" sibTransId="{41274C47-8C8E-46B6-B580-2D043041E9A6}"/>
    <dgm:cxn modelId="{7BC76316-7979-4A2C-A072-7B875B6BBDD3}" type="presParOf" srcId="{CC99F16E-89E6-4EB2-8043-D132099555FE}" destId="{A2CEE2D5-1CA2-4150-9FE4-16FCEF8FE394}" srcOrd="0" destOrd="0" presId="urn:microsoft.com/office/officeart/2005/8/layout/vList2"/>
    <dgm:cxn modelId="{881CF074-A7D0-4F1D-9084-F88A74111C10}" type="presParOf" srcId="{CC99F16E-89E6-4EB2-8043-D132099555FE}" destId="{6F1F1145-948B-4D3E-B76F-9AE753FC73B2}" srcOrd="1" destOrd="0" presId="urn:microsoft.com/office/officeart/2005/8/layout/vList2"/>
    <dgm:cxn modelId="{A425DC5B-E04D-4520-9278-1C3128B07C05}" type="presParOf" srcId="{CC99F16E-89E6-4EB2-8043-D132099555FE}" destId="{D1D274F5-9064-40B2-BA06-7D23FBDBD426}" srcOrd="2" destOrd="0" presId="urn:microsoft.com/office/officeart/2005/8/layout/vList2"/>
    <dgm:cxn modelId="{D808D1DA-33C3-4F02-8A75-50B042CEF994}" type="presParOf" srcId="{CC99F16E-89E6-4EB2-8043-D132099555FE}" destId="{3C8A746F-3657-4671-BB95-7026B08027BD}" srcOrd="3" destOrd="0" presId="urn:microsoft.com/office/officeart/2005/8/layout/vList2"/>
    <dgm:cxn modelId="{8F8DEFE0-3D2F-40A8-BBA0-9ACB7696E8EF}" type="presParOf" srcId="{CC99F16E-89E6-4EB2-8043-D132099555FE}" destId="{B1ED8BB2-5191-4B0D-9082-E3C52E68D5DE}" srcOrd="4" destOrd="0" presId="urn:microsoft.com/office/officeart/2005/8/layout/vList2"/>
    <dgm:cxn modelId="{F882723E-FE13-48AC-9866-91C568C12DA7}" type="presParOf" srcId="{CC99F16E-89E6-4EB2-8043-D132099555FE}" destId="{524436C1-CCA0-44D7-BCFC-85611B90934E}" srcOrd="5" destOrd="0" presId="urn:microsoft.com/office/officeart/2005/8/layout/vList2"/>
    <dgm:cxn modelId="{907A8127-B001-4831-9027-22788EF5D9B1}" type="presParOf" srcId="{CC99F16E-89E6-4EB2-8043-D132099555FE}" destId="{F32A9DDC-0FC0-4C33-BE03-B0D3745C0651}" srcOrd="6" destOrd="0" presId="urn:microsoft.com/office/officeart/2005/8/layout/vList2"/>
    <dgm:cxn modelId="{BD2D2E21-8C8D-4FC4-B6A9-9808BBE7A6DF}" type="presParOf" srcId="{CC99F16E-89E6-4EB2-8043-D132099555FE}" destId="{6EF206BB-426F-4AFC-9CAD-27CE59A5D77B}" srcOrd="7" destOrd="0" presId="urn:microsoft.com/office/officeart/2005/8/layout/vList2"/>
    <dgm:cxn modelId="{F9E12C8C-6F0F-4A8B-A084-D54FECA3DB4C}" type="presParOf" srcId="{CC99F16E-89E6-4EB2-8043-D132099555FE}" destId="{A735AEA7-0AF3-49C4-9358-70B12D93FA64}" srcOrd="8" destOrd="0" presId="urn:microsoft.com/office/officeart/2005/8/layout/vList2"/>
    <dgm:cxn modelId="{C8B1559D-57FA-4198-B0BA-C661EB695CCF}" type="presParOf" srcId="{CC99F16E-89E6-4EB2-8043-D132099555FE}" destId="{93341C93-14C2-47B9-8799-2CFA52C8F1C1}" srcOrd="9" destOrd="0" presId="urn:microsoft.com/office/officeart/2005/8/layout/vList2"/>
    <dgm:cxn modelId="{DD24DC14-B04B-4A03-A536-906F9F09AC62}" type="presParOf" srcId="{CC99F16E-89E6-4EB2-8043-D132099555FE}" destId="{A61D2A4C-0C08-4E36-AC87-AC9CF38EE8F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F5470E-10D7-48FC-B972-0481542D1E0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C6C08-8B67-4697-89CA-9B278BBFFB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 of a Function</a:t>
          </a:r>
        </a:p>
      </dgm:t>
    </dgm:pt>
    <dgm:pt modelId="{3F00D476-C185-42FF-80E2-0E8EBD821312}" type="parTrans" cxnId="{BEED48B6-8F6F-4B09-9991-2455A18EF9DA}">
      <dgm:prSet/>
      <dgm:spPr/>
      <dgm:t>
        <a:bodyPr/>
        <a:lstStyle/>
        <a:p>
          <a:endParaRPr lang="en-US"/>
        </a:p>
      </dgm:t>
    </dgm:pt>
    <dgm:pt modelId="{940CE368-2F43-4467-B892-E77E58195462}" type="sibTrans" cxnId="{BEED48B6-8F6F-4B09-9991-2455A18EF9DA}">
      <dgm:prSet/>
      <dgm:spPr/>
      <dgm:t>
        <a:bodyPr/>
        <a:lstStyle/>
        <a:p>
          <a:endParaRPr lang="en-US"/>
        </a:p>
      </dgm:t>
    </dgm:pt>
    <dgm:pt modelId="{9B42A79E-ADC8-4FD6-B933-2D52DBEFC5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 of Using Functions:</a:t>
          </a:r>
        </a:p>
      </dgm:t>
    </dgm:pt>
    <dgm:pt modelId="{E916A0D2-52FB-4ECD-9C94-3D2BE99D4AF8}" type="parTrans" cxnId="{6AE23C47-B686-401D-B78E-1F154958AEC3}">
      <dgm:prSet/>
      <dgm:spPr/>
      <dgm:t>
        <a:bodyPr/>
        <a:lstStyle/>
        <a:p>
          <a:endParaRPr lang="en-US"/>
        </a:p>
      </dgm:t>
    </dgm:pt>
    <dgm:pt modelId="{0EF2FE4A-8F07-48A3-829A-B8DACF919B13}" type="sibTrans" cxnId="{6AE23C47-B686-401D-B78E-1F154958AEC3}">
      <dgm:prSet/>
      <dgm:spPr/>
      <dgm:t>
        <a:bodyPr/>
        <a:lstStyle/>
        <a:p>
          <a:endParaRPr lang="en-US"/>
        </a:p>
      </dgm:t>
    </dgm:pt>
    <dgm:pt modelId="{BA476C5F-3058-4E4C-B3F5-287D8B393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Code Reusability</a:t>
          </a:r>
        </a:p>
      </dgm:t>
    </dgm:pt>
    <dgm:pt modelId="{9B5EBBFF-F4CB-4EC7-BB35-980C3CEE1028}" type="parTrans" cxnId="{074BF524-438C-4598-9DDA-99DC317984F9}">
      <dgm:prSet/>
      <dgm:spPr/>
      <dgm:t>
        <a:bodyPr/>
        <a:lstStyle/>
        <a:p>
          <a:endParaRPr lang="en-US"/>
        </a:p>
      </dgm:t>
    </dgm:pt>
    <dgm:pt modelId="{D68D1511-DD1A-4AF0-9E23-A5381BB41BD9}" type="sibTrans" cxnId="{074BF524-438C-4598-9DDA-99DC317984F9}">
      <dgm:prSet/>
      <dgm:spPr/>
      <dgm:t>
        <a:bodyPr/>
        <a:lstStyle/>
        <a:p>
          <a:endParaRPr lang="en-US"/>
        </a:p>
      </dgm:t>
    </dgm:pt>
    <dgm:pt modelId="{A8C808C3-970E-49A7-9344-B022EB635A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Modularity</a:t>
          </a:r>
        </a:p>
      </dgm:t>
    </dgm:pt>
    <dgm:pt modelId="{E76D6EEB-3832-4964-B14E-E445E201E771}" type="parTrans" cxnId="{3DDC5A09-A5BC-4A75-B99A-490F976F90BA}">
      <dgm:prSet/>
      <dgm:spPr/>
      <dgm:t>
        <a:bodyPr/>
        <a:lstStyle/>
        <a:p>
          <a:endParaRPr lang="en-US"/>
        </a:p>
      </dgm:t>
    </dgm:pt>
    <dgm:pt modelId="{3A24CEFA-3A75-4572-90C0-9FAD3BAD6ADB}" type="sibTrans" cxnId="{3DDC5A09-A5BC-4A75-B99A-490F976F90BA}">
      <dgm:prSet/>
      <dgm:spPr/>
      <dgm:t>
        <a:bodyPr/>
        <a:lstStyle/>
        <a:p>
          <a:endParaRPr lang="en-US"/>
        </a:p>
      </dgm:t>
    </dgm:pt>
    <dgm:pt modelId="{115694DD-39DD-46C8-B9B4-C668AB614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Easy Maintenance</a:t>
          </a:r>
        </a:p>
      </dgm:t>
    </dgm:pt>
    <dgm:pt modelId="{C715CA11-FD61-4416-AA38-0255D6FBD2B5}" type="parTrans" cxnId="{92C40D4F-431A-494A-BD4D-19C160FE7625}">
      <dgm:prSet/>
      <dgm:spPr/>
      <dgm:t>
        <a:bodyPr/>
        <a:lstStyle/>
        <a:p>
          <a:endParaRPr lang="en-US"/>
        </a:p>
      </dgm:t>
    </dgm:pt>
    <dgm:pt modelId="{D483FFC0-83A6-4A27-BEA0-A7EA3D8A06A6}" type="sibTrans" cxnId="{92C40D4F-431A-494A-BD4D-19C160FE7625}">
      <dgm:prSet/>
      <dgm:spPr/>
      <dgm:t>
        <a:bodyPr/>
        <a:lstStyle/>
        <a:p>
          <a:endParaRPr lang="en-US"/>
        </a:p>
      </dgm:t>
    </dgm:pt>
    <dgm:pt modelId="{E2441956-4B1D-4757-8208-A7F0E794660B}" type="pres">
      <dgm:prSet presAssocID="{80F5470E-10D7-48FC-B972-0481542D1E04}" presName="root" presStyleCnt="0">
        <dgm:presLayoutVars>
          <dgm:dir/>
          <dgm:resizeHandles val="exact"/>
        </dgm:presLayoutVars>
      </dgm:prSet>
      <dgm:spPr/>
    </dgm:pt>
    <dgm:pt modelId="{3C4D29BE-72C2-4C2D-8FB5-4D6AE02357F5}" type="pres">
      <dgm:prSet presAssocID="{90BC6C08-8B67-4697-89CA-9B278BBFFBF1}" presName="compNode" presStyleCnt="0"/>
      <dgm:spPr/>
    </dgm:pt>
    <dgm:pt modelId="{64211332-0376-4889-AD0E-0490303F4961}" type="pres">
      <dgm:prSet presAssocID="{90BC6C08-8B67-4697-89CA-9B278BBFFB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D90BE0A-D7DC-4AAD-BADE-916898C8AE95}" type="pres">
      <dgm:prSet presAssocID="{90BC6C08-8B67-4697-89CA-9B278BBFFBF1}" presName="spaceRect" presStyleCnt="0"/>
      <dgm:spPr/>
    </dgm:pt>
    <dgm:pt modelId="{0E75E524-E316-4BF5-BC7D-FC687709BB34}" type="pres">
      <dgm:prSet presAssocID="{90BC6C08-8B67-4697-89CA-9B278BBFFBF1}" presName="textRect" presStyleLbl="revTx" presStyleIdx="0" presStyleCnt="5">
        <dgm:presLayoutVars>
          <dgm:chMax val="1"/>
          <dgm:chPref val="1"/>
        </dgm:presLayoutVars>
      </dgm:prSet>
      <dgm:spPr/>
    </dgm:pt>
    <dgm:pt modelId="{C8E09863-B308-4CC7-A213-01C07765D695}" type="pres">
      <dgm:prSet presAssocID="{940CE368-2F43-4467-B892-E77E58195462}" presName="sibTrans" presStyleCnt="0"/>
      <dgm:spPr/>
    </dgm:pt>
    <dgm:pt modelId="{DB0A7473-4357-4FFE-B4B5-8D36FAD77E1B}" type="pres">
      <dgm:prSet presAssocID="{9B42A79E-ADC8-4FD6-B933-2D52DBEFC569}" presName="compNode" presStyleCnt="0"/>
      <dgm:spPr/>
    </dgm:pt>
    <dgm:pt modelId="{4FDFA219-A9AB-4849-898D-282CF60EC437}" type="pres">
      <dgm:prSet presAssocID="{9B42A79E-ADC8-4FD6-B933-2D52DBEFC5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6340D1A-A94B-4E79-AA40-19BE3C6C1526}" type="pres">
      <dgm:prSet presAssocID="{9B42A79E-ADC8-4FD6-B933-2D52DBEFC569}" presName="spaceRect" presStyleCnt="0"/>
      <dgm:spPr/>
    </dgm:pt>
    <dgm:pt modelId="{F039F93D-932F-4AA9-87C4-96B181EF02E2}" type="pres">
      <dgm:prSet presAssocID="{9B42A79E-ADC8-4FD6-B933-2D52DBEFC569}" presName="textRect" presStyleLbl="revTx" presStyleIdx="1" presStyleCnt="5">
        <dgm:presLayoutVars>
          <dgm:chMax val="1"/>
          <dgm:chPref val="1"/>
        </dgm:presLayoutVars>
      </dgm:prSet>
      <dgm:spPr/>
    </dgm:pt>
    <dgm:pt modelId="{F0214136-919B-4871-A28F-453857AB066C}" type="pres">
      <dgm:prSet presAssocID="{0EF2FE4A-8F07-48A3-829A-B8DACF919B13}" presName="sibTrans" presStyleCnt="0"/>
      <dgm:spPr/>
    </dgm:pt>
    <dgm:pt modelId="{E93900E6-5FA1-4F07-939D-DACAD4F49647}" type="pres">
      <dgm:prSet presAssocID="{BA476C5F-3058-4E4C-B3F5-287D8B393ABB}" presName="compNode" presStyleCnt="0"/>
      <dgm:spPr/>
    </dgm:pt>
    <dgm:pt modelId="{0F9B9F81-3B10-44DF-A3E8-4BC6CB60421B}" type="pres">
      <dgm:prSet presAssocID="{BA476C5F-3058-4E4C-B3F5-287D8B393A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5CC780-699B-4FF5-96DD-A69F1743B932}" type="pres">
      <dgm:prSet presAssocID="{BA476C5F-3058-4E4C-B3F5-287D8B393ABB}" presName="spaceRect" presStyleCnt="0"/>
      <dgm:spPr/>
    </dgm:pt>
    <dgm:pt modelId="{803FDDC5-348C-4614-A5CC-C3D64BBDA225}" type="pres">
      <dgm:prSet presAssocID="{BA476C5F-3058-4E4C-B3F5-287D8B393ABB}" presName="textRect" presStyleLbl="revTx" presStyleIdx="2" presStyleCnt="5">
        <dgm:presLayoutVars>
          <dgm:chMax val="1"/>
          <dgm:chPref val="1"/>
        </dgm:presLayoutVars>
      </dgm:prSet>
      <dgm:spPr/>
    </dgm:pt>
    <dgm:pt modelId="{E11B08B2-1C88-4257-9CFE-BFD88AB72046}" type="pres">
      <dgm:prSet presAssocID="{D68D1511-DD1A-4AF0-9E23-A5381BB41BD9}" presName="sibTrans" presStyleCnt="0"/>
      <dgm:spPr/>
    </dgm:pt>
    <dgm:pt modelId="{663CEA66-294F-435C-8CAD-973955C2B890}" type="pres">
      <dgm:prSet presAssocID="{A8C808C3-970E-49A7-9344-B022EB635A76}" presName="compNode" presStyleCnt="0"/>
      <dgm:spPr/>
    </dgm:pt>
    <dgm:pt modelId="{7A3C4618-8BAB-4DAA-A685-8D5C24D3DB0F}" type="pres">
      <dgm:prSet presAssocID="{A8C808C3-970E-49A7-9344-B022EB635A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C9C6169-EC64-45AA-A799-EF76C8B6FC57}" type="pres">
      <dgm:prSet presAssocID="{A8C808C3-970E-49A7-9344-B022EB635A76}" presName="spaceRect" presStyleCnt="0"/>
      <dgm:spPr/>
    </dgm:pt>
    <dgm:pt modelId="{CB79D044-5A6D-49F5-A27D-76F20FC2B4C5}" type="pres">
      <dgm:prSet presAssocID="{A8C808C3-970E-49A7-9344-B022EB635A76}" presName="textRect" presStyleLbl="revTx" presStyleIdx="3" presStyleCnt="5">
        <dgm:presLayoutVars>
          <dgm:chMax val="1"/>
          <dgm:chPref val="1"/>
        </dgm:presLayoutVars>
      </dgm:prSet>
      <dgm:spPr/>
    </dgm:pt>
    <dgm:pt modelId="{3AA64C9B-C909-4241-9354-9579DE10D413}" type="pres">
      <dgm:prSet presAssocID="{3A24CEFA-3A75-4572-90C0-9FAD3BAD6ADB}" presName="sibTrans" presStyleCnt="0"/>
      <dgm:spPr/>
    </dgm:pt>
    <dgm:pt modelId="{B9D325A1-E26A-43B7-ABBB-8C05B9F5AA55}" type="pres">
      <dgm:prSet presAssocID="{115694DD-39DD-46C8-B9B4-C668AB614CC1}" presName="compNode" presStyleCnt="0"/>
      <dgm:spPr/>
    </dgm:pt>
    <dgm:pt modelId="{9CB4EBBA-34E3-4734-AF86-2C81EE68C522}" type="pres">
      <dgm:prSet presAssocID="{115694DD-39DD-46C8-B9B4-C668AB614C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43D92BE-3D55-46F5-82F2-ACD361D4B00F}" type="pres">
      <dgm:prSet presAssocID="{115694DD-39DD-46C8-B9B4-C668AB614CC1}" presName="spaceRect" presStyleCnt="0"/>
      <dgm:spPr/>
    </dgm:pt>
    <dgm:pt modelId="{30839E14-A49E-4A15-A21C-414659455DCC}" type="pres">
      <dgm:prSet presAssocID="{115694DD-39DD-46C8-B9B4-C668AB614C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DDC5A09-A5BC-4A75-B99A-490F976F90BA}" srcId="{80F5470E-10D7-48FC-B972-0481542D1E04}" destId="{A8C808C3-970E-49A7-9344-B022EB635A76}" srcOrd="3" destOrd="0" parTransId="{E76D6EEB-3832-4964-B14E-E445E201E771}" sibTransId="{3A24CEFA-3A75-4572-90C0-9FAD3BAD6ADB}"/>
    <dgm:cxn modelId="{074BF524-438C-4598-9DDA-99DC317984F9}" srcId="{80F5470E-10D7-48FC-B972-0481542D1E04}" destId="{BA476C5F-3058-4E4C-B3F5-287D8B393ABB}" srcOrd="2" destOrd="0" parTransId="{9B5EBBFF-F4CB-4EC7-BB35-980C3CEE1028}" sibTransId="{D68D1511-DD1A-4AF0-9E23-A5381BB41BD9}"/>
    <dgm:cxn modelId="{6AE23C47-B686-401D-B78E-1F154958AEC3}" srcId="{80F5470E-10D7-48FC-B972-0481542D1E04}" destId="{9B42A79E-ADC8-4FD6-B933-2D52DBEFC569}" srcOrd="1" destOrd="0" parTransId="{E916A0D2-52FB-4ECD-9C94-3D2BE99D4AF8}" sibTransId="{0EF2FE4A-8F07-48A3-829A-B8DACF919B13}"/>
    <dgm:cxn modelId="{77CDB949-C395-4F7F-901B-DFC3638565B0}" type="presOf" srcId="{80F5470E-10D7-48FC-B972-0481542D1E04}" destId="{E2441956-4B1D-4757-8208-A7F0E794660B}" srcOrd="0" destOrd="0" presId="urn:microsoft.com/office/officeart/2018/2/layout/IconLabelList"/>
    <dgm:cxn modelId="{92C40D4F-431A-494A-BD4D-19C160FE7625}" srcId="{80F5470E-10D7-48FC-B972-0481542D1E04}" destId="{115694DD-39DD-46C8-B9B4-C668AB614CC1}" srcOrd="4" destOrd="0" parTransId="{C715CA11-FD61-4416-AA38-0255D6FBD2B5}" sibTransId="{D483FFC0-83A6-4A27-BEA0-A7EA3D8A06A6}"/>
    <dgm:cxn modelId="{E0D44B8C-80B9-495B-91F8-713ADE9EC808}" type="presOf" srcId="{9B42A79E-ADC8-4FD6-B933-2D52DBEFC569}" destId="{F039F93D-932F-4AA9-87C4-96B181EF02E2}" srcOrd="0" destOrd="0" presId="urn:microsoft.com/office/officeart/2018/2/layout/IconLabelList"/>
    <dgm:cxn modelId="{1048A69C-E99A-4A5B-95E9-339E4C98032C}" type="presOf" srcId="{115694DD-39DD-46C8-B9B4-C668AB614CC1}" destId="{30839E14-A49E-4A15-A21C-414659455DCC}" srcOrd="0" destOrd="0" presId="urn:microsoft.com/office/officeart/2018/2/layout/IconLabelList"/>
    <dgm:cxn modelId="{C15ADCB2-78EE-4BD1-AAB0-BC682588D4B7}" type="presOf" srcId="{90BC6C08-8B67-4697-89CA-9B278BBFFBF1}" destId="{0E75E524-E316-4BF5-BC7D-FC687709BB34}" srcOrd="0" destOrd="0" presId="urn:microsoft.com/office/officeart/2018/2/layout/IconLabelList"/>
    <dgm:cxn modelId="{BEED48B6-8F6F-4B09-9991-2455A18EF9DA}" srcId="{80F5470E-10D7-48FC-B972-0481542D1E04}" destId="{90BC6C08-8B67-4697-89CA-9B278BBFFBF1}" srcOrd="0" destOrd="0" parTransId="{3F00D476-C185-42FF-80E2-0E8EBD821312}" sibTransId="{940CE368-2F43-4467-B892-E77E58195462}"/>
    <dgm:cxn modelId="{2AE3DFC4-2A09-45C0-BF09-9B74A41D2753}" type="presOf" srcId="{BA476C5F-3058-4E4C-B3F5-287D8B393ABB}" destId="{803FDDC5-348C-4614-A5CC-C3D64BBDA225}" srcOrd="0" destOrd="0" presId="urn:microsoft.com/office/officeart/2018/2/layout/IconLabelList"/>
    <dgm:cxn modelId="{834708D2-943A-47A5-9F25-0BB3F53F6430}" type="presOf" srcId="{A8C808C3-970E-49A7-9344-B022EB635A76}" destId="{CB79D044-5A6D-49F5-A27D-76F20FC2B4C5}" srcOrd="0" destOrd="0" presId="urn:microsoft.com/office/officeart/2018/2/layout/IconLabelList"/>
    <dgm:cxn modelId="{FACDCFA1-AC41-46A3-A222-496C6B6F3183}" type="presParOf" srcId="{E2441956-4B1D-4757-8208-A7F0E794660B}" destId="{3C4D29BE-72C2-4C2D-8FB5-4D6AE02357F5}" srcOrd="0" destOrd="0" presId="urn:microsoft.com/office/officeart/2018/2/layout/IconLabelList"/>
    <dgm:cxn modelId="{E22F9BAF-4215-4D6B-8B56-A488351DDCFE}" type="presParOf" srcId="{3C4D29BE-72C2-4C2D-8FB5-4D6AE02357F5}" destId="{64211332-0376-4889-AD0E-0490303F4961}" srcOrd="0" destOrd="0" presId="urn:microsoft.com/office/officeart/2018/2/layout/IconLabelList"/>
    <dgm:cxn modelId="{CEF0E4DF-58FC-4EA8-8CB6-E3C92E051AA2}" type="presParOf" srcId="{3C4D29BE-72C2-4C2D-8FB5-4D6AE02357F5}" destId="{8D90BE0A-D7DC-4AAD-BADE-916898C8AE95}" srcOrd="1" destOrd="0" presId="urn:microsoft.com/office/officeart/2018/2/layout/IconLabelList"/>
    <dgm:cxn modelId="{6F2594DC-BBBD-4551-8ECE-07F9C8A65D8A}" type="presParOf" srcId="{3C4D29BE-72C2-4C2D-8FB5-4D6AE02357F5}" destId="{0E75E524-E316-4BF5-BC7D-FC687709BB34}" srcOrd="2" destOrd="0" presId="urn:microsoft.com/office/officeart/2018/2/layout/IconLabelList"/>
    <dgm:cxn modelId="{B31C2EAB-18CC-4637-94C1-18443093282B}" type="presParOf" srcId="{E2441956-4B1D-4757-8208-A7F0E794660B}" destId="{C8E09863-B308-4CC7-A213-01C07765D695}" srcOrd="1" destOrd="0" presId="urn:microsoft.com/office/officeart/2018/2/layout/IconLabelList"/>
    <dgm:cxn modelId="{62BB451F-9C9B-4ED7-A781-C38B2BECF1FA}" type="presParOf" srcId="{E2441956-4B1D-4757-8208-A7F0E794660B}" destId="{DB0A7473-4357-4FFE-B4B5-8D36FAD77E1B}" srcOrd="2" destOrd="0" presId="urn:microsoft.com/office/officeart/2018/2/layout/IconLabelList"/>
    <dgm:cxn modelId="{5B5711FF-0C57-408A-B5C4-64E641A758E4}" type="presParOf" srcId="{DB0A7473-4357-4FFE-B4B5-8D36FAD77E1B}" destId="{4FDFA219-A9AB-4849-898D-282CF60EC437}" srcOrd="0" destOrd="0" presId="urn:microsoft.com/office/officeart/2018/2/layout/IconLabelList"/>
    <dgm:cxn modelId="{DA2E1805-A8BF-4FE1-8750-C4FEF7C981C2}" type="presParOf" srcId="{DB0A7473-4357-4FFE-B4B5-8D36FAD77E1B}" destId="{86340D1A-A94B-4E79-AA40-19BE3C6C1526}" srcOrd="1" destOrd="0" presId="urn:microsoft.com/office/officeart/2018/2/layout/IconLabelList"/>
    <dgm:cxn modelId="{CC40A104-3717-442F-8C99-9181915D162B}" type="presParOf" srcId="{DB0A7473-4357-4FFE-B4B5-8D36FAD77E1B}" destId="{F039F93D-932F-4AA9-87C4-96B181EF02E2}" srcOrd="2" destOrd="0" presId="urn:microsoft.com/office/officeart/2018/2/layout/IconLabelList"/>
    <dgm:cxn modelId="{F1831C4C-AF2D-4862-8F73-3E00F4BBFD91}" type="presParOf" srcId="{E2441956-4B1D-4757-8208-A7F0E794660B}" destId="{F0214136-919B-4871-A28F-453857AB066C}" srcOrd="3" destOrd="0" presId="urn:microsoft.com/office/officeart/2018/2/layout/IconLabelList"/>
    <dgm:cxn modelId="{9385CCC4-F1A0-4CBF-9718-4C30B104BD4F}" type="presParOf" srcId="{E2441956-4B1D-4757-8208-A7F0E794660B}" destId="{E93900E6-5FA1-4F07-939D-DACAD4F49647}" srcOrd="4" destOrd="0" presId="urn:microsoft.com/office/officeart/2018/2/layout/IconLabelList"/>
    <dgm:cxn modelId="{C2ECBB10-5418-4CC3-A55C-383171139C07}" type="presParOf" srcId="{E93900E6-5FA1-4F07-939D-DACAD4F49647}" destId="{0F9B9F81-3B10-44DF-A3E8-4BC6CB60421B}" srcOrd="0" destOrd="0" presId="urn:microsoft.com/office/officeart/2018/2/layout/IconLabelList"/>
    <dgm:cxn modelId="{BA78170D-A6F2-44BB-8C2D-DEAF9A73C66B}" type="presParOf" srcId="{E93900E6-5FA1-4F07-939D-DACAD4F49647}" destId="{DC5CC780-699B-4FF5-96DD-A69F1743B932}" srcOrd="1" destOrd="0" presId="urn:microsoft.com/office/officeart/2018/2/layout/IconLabelList"/>
    <dgm:cxn modelId="{32BBC335-D1F4-4B72-9543-0C228768F18D}" type="presParOf" srcId="{E93900E6-5FA1-4F07-939D-DACAD4F49647}" destId="{803FDDC5-348C-4614-A5CC-C3D64BBDA225}" srcOrd="2" destOrd="0" presId="urn:microsoft.com/office/officeart/2018/2/layout/IconLabelList"/>
    <dgm:cxn modelId="{CD884122-D8A9-48AA-8B18-7FE9EC9D2238}" type="presParOf" srcId="{E2441956-4B1D-4757-8208-A7F0E794660B}" destId="{E11B08B2-1C88-4257-9CFE-BFD88AB72046}" srcOrd="5" destOrd="0" presId="urn:microsoft.com/office/officeart/2018/2/layout/IconLabelList"/>
    <dgm:cxn modelId="{BFCDB077-C8B3-4F71-BF98-5EAF7341B303}" type="presParOf" srcId="{E2441956-4B1D-4757-8208-A7F0E794660B}" destId="{663CEA66-294F-435C-8CAD-973955C2B890}" srcOrd="6" destOrd="0" presId="urn:microsoft.com/office/officeart/2018/2/layout/IconLabelList"/>
    <dgm:cxn modelId="{602F9A4A-4E13-4DA6-80B3-2D22FFEF311D}" type="presParOf" srcId="{663CEA66-294F-435C-8CAD-973955C2B890}" destId="{7A3C4618-8BAB-4DAA-A685-8D5C24D3DB0F}" srcOrd="0" destOrd="0" presId="urn:microsoft.com/office/officeart/2018/2/layout/IconLabelList"/>
    <dgm:cxn modelId="{B089E38D-F99C-4B84-9D7C-CE3A3DEEF558}" type="presParOf" srcId="{663CEA66-294F-435C-8CAD-973955C2B890}" destId="{DC9C6169-EC64-45AA-A799-EF76C8B6FC57}" srcOrd="1" destOrd="0" presId="urn:microsoft.com/office/officeart/2018/2/layout/IconLabelList"/>
    <dgm:cxn modelId="{89856077-9EC0-488E-87AB-CFD1D1DFA1F2}" type="presParOf" srcId="{663CEA66-294F-435C-8CAD-973955C2B890}" destId="{CB79D044-5A6D-49F5-A27D-76F20FC2B4C5}" srcOrd="2" destOrd="0" presId="urn:microsoft.com/office/officeart/2018/2/layout/IconLabelList"/>
    <dgm:cxn modelId="{E59A1AC5-5078-41EE-83BF-EB9CFEA21471}" type="presParOf" srcId="{E2441956-4B1D-4757-8208-A7F0E794660B}" destId="{3AA64C9B-C909-4241-9354-9579DE10D413}" srcOrd="7" destOrd="0" presId="urn:microsoft.com/office/officeart/2018/2/layout/IconLabelList"/>
    <dgm:cxn modelId="{92F0BA2D-CEE4-4298-908D-0F5705EC24B5}" type="presParOf" srcId="{E2441956-4B1D-4757-8208-A7F0E794660B}" destId="{B9D325A1-E26A-43B7-ABBB-8C05B9F5AA55}" srcOrd="8" destOrd="0" presId="urn:microsoft.com/office/officeart/2018/2/layout/IconLabelList"/>
    <dgm:cxn modelId="{52AF6C8F-30BD-4802-AFC9-B703A5CD32AC}" type="presParOf" srcId="{B9D325A1-E26A-43B7-ABBB-8C05B9F5AA55}" destId="{9CB4EBBA-34E3-4734-AF86-2C81EE68C522}" srcOrd="0" destOrd="0" presId="urn:microsoft.com/office/officeart/2018/2/layout/IconLabelList"/>
    <dgm:cxn modelId="{0E2ABE0D-A28F-4DFF-A159-B067B209F19E}" type="presParOf" srcId="{B9D325A1-E26A-43B7-ABBB-8C05B9F5AA55}" destId="{343D92BE-3D55-46F5-82F2-ACD361D4B00F}" srcOrd="1" destOrd="0" presId="urn:microsoft.com/office/officeart/2018/2/layout/IconLabelList"/>
    <dgm:cxn modelId="{D333564D-6D3B-4992-8657-5BEDB7BC7DAC}" type="presParOf" srcId="{B9D325A1-E26A-43B7-ABBB-8C05B9F5AA55}" destId="{30839E14-A49E-4A15-A21C-414659455D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C4001C-7CAE-4C9B-AE37-2A38DFAF60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D7AD6C-8B77-4CE8-B35F-51139C26B2E3}">
      <dgm:prSet/>
      <dgm:spPr/>
      <dgm:t>
        <a:bodyPr/>
        <a:lstStyle/>
        <a:p>
          <a:r>
            <a:rPr lang="en-US"/>
            <a:t>Syntax of Function Definition:</a:t>
          </a:r>
        </a:p>
      </dgm:t>
    </dgm:pt>
    <dgm:pt modelId="{66DE7CE5-B56A-40BF-9670-68BF2B95123B}" type="parTrans" cxnId="{723D5A71-E5BC-4CDE-9C85-A14BB7F735E9}">
      <dgm:prSet/>
      <dgm:spPr/>
      <dgm:t>
        <a:bodyPr/>
        <a:lstStyle/>
        <a:p>
          <a:endParaRPr lang="en-US"/>
        </a:p>
      </dgm:t>
    </dgm:pt>
    <dgm:pt modelId="{04FA82EE-2AB1-4073-9BE2-52824E8DB157}" type="sibTrans" cxnId="{723D5A71-E5BC-4CDE-9C85-A14BB7F735E9}">
      <dgm:prSet/>
      <dgm:spPr/>
      <dgm:t>
        <a:bodyPr/>
        <a:lstStyle/>
        <a:p>
          <a:endParaRPr lang="en-US"/>
        </a:p>
      </dgm:t>
    </dgm:pt>
    <dgm:pt modelId="{588F2836-A6ED-456F-AE76-D1D5CDB519B6}">
      <dgm:prSet/>
      <dgm:spPr/>
      <dgm:t>
        <a:bodyPr/>
        <a:lstStyle/>
        <a:p>
          <a:r>
            <a:rPr lang="en-US"/>
            <a:t>- def keyword</a:t>
          </a:r>
        </a:p>
      </dgm:t>
    </dgm:pt>
    <dgm:pt modelId="{5C350653-6E0D-41BD-9A79-56AFDDE587EC}" type="parTrans" cxnId="{D726C34B-FC77-4AB8-BADF-7C793A37E368}">
      <dgm:prSet/>
      <dgm:spPr/>
      <dgm:t>
        <a:bodyPr/>
        <a:lstStyle/>
        <a:p>
          <a:endParaRPr lang="en-US"/>
        </a:p>
      </dgm:t>
    </dgm:pt>
    <dgm:pt modelId="{95596BD2-1DA0-4BC2-867E-47D2AC47D07C}" type="sibTrans" cxnId="{D726C34B-FC77-4AB8-BADF-7C793A37E368}">
      <dgm:prSet/>
      <dgm:spPr/>
      <dgm:t>
        <a:bodyPr/>
        <a:lstStyle/>
        <a:p>
          <a:endParaRPr lang="en-US"/>
        </a:p>
      </dgm:t>
    </dgm:pt>
    <dgm:pt modelId="{22D096DC-FD47-4E4B-B62E-3881A1D7284A}">
      <dgm:prSet/>
      <dgm:spPr/>
      <dgm:t>
        <a:bodyPr/>
        <a:lstStyle/>
        <a:p>
          <a:r>
            <a:rPr lang="en-US"/>
            <a:t>- Function name</a:t>
          </a:r>
        </a:p>
      </dgm:t>
    </dgm:pt>
    <dgm:pt modelId="{950BDC31-FCE8-4F14-8D3F-3C61328B8AE5}" type="parTrans" cxnId="{F31C5A9A-3114-44EC-AF29-F95D214FA149}">
      <dgm:prSet/>
      <dgm:spPr/>
      <dgm:t>
        <a:bodyPr/>
        <a:lstStyle/>
        <a:p>
          <a:endParaRPr lang="en-US"/>
        </a:p>
      </dgm:t>
    </dgm:pt>
    <dgm:pt modelId="{35D0AC3C-44C3-4E49-A204-A7724F186EBB}" type="sibTrans" cxnId="{F31C5A9A-3114-44EC-AF29-F95D214FA149}">
      <dgm:prSet/>
      <dgm:spPr/>
      <dgm:t>
        <a:bodyPr/>
        <a:lstStyle/>
        <a:p>
          <a:endParaRPr lang="en-US"/>
        </a:p>
      </dgm:t>
    </dgm:pt>
    <dgm:pt modelId="{85B29E22-65E8-4AE3-866F-56B992597F6C}">
      <dgm:prSet/>
      <dgm:spPr/>
      <dgm:t>
        <a:bodyPr/>
        <a:lstStyle/>
        <a:p>
          <a:r>
            <a:rPr lang="en-US"/>
            <a:t>- Parameters</a:t>
          </a:r>
        </a:p>
      </dgm:t>
    </dgm:pt>
    <dgm:pt modelId="{8F47DC0D-ED50-46C7-BC57-F410F2FB69AD}" type="parTrans" cxnId="{B1E5B059-2754-4DAE-B5FB-7ACE62F9705F}">
      <dgm:prSet/>
      <dgm:spPr/>
      <dgm:t>
        <a:bodyPr/>
        <a:lstStyle/>
        <a:p>
          <a:endParaRPr lang="en-US"/>
        </a:p>
      </dgm:t>
    </dgm:pt>
    <dgm:pt modelId="{B98F475B-E36A-44DB-931F-8E8A1B12CBB6}" type="sibTrans" cxnId="{B1E5B059-2754-4DAE-B5FB-7ACE62F9705F}">
      <dgm:prSet/>
      <dgm:spPr/>
      <dgm:t>
        <a:bodyPr/>
        <a:lstStyle/>
        <a:p>
          <a:endParaRPr lang="en-US"/>
        </a:p>
      </dgm:t>
    </dgm:pt>
    <dgm:pt modelId="{C8C95653-B73E-4FF8-8CFD-A5E2ED66B119}">
      <dgm:prSet/>
      <dgm:spPr/>
      <dgm:t>
        <a:bodyPr/>
        <a:lstStyle/>
        <a:p>
          <a:r>
            <a:rPr lang="en-US"/>
            <a:t>- Indentation and body</a:t>
          </a:r>
        </a:p>
      </dgm:t>
    </dgm:pt>
    <dgm:pt modelId="{2850993B-6ED3-4975-9496-74B5DC682160}" type="parTrans" cxnId="{05F985F1-8B15-4300-963B-CDB9CE0C1CC4}">
      <dgm:prSet/>
      <dgm:spPr/>
      <dgm:t>
        <a:bodyPr/>
        <a:lstStyle/>
        <a:p>
          <a:endParaRPr lang="en-US"/>
        </a:p>
      </dgm:t>
    </dgm:pt>
    <dgm:pt modelId="{92715B1D-95C3-4C0F-999A-77AF7B72456C}" type="sibTrans" cxnId="{05F985F1-8B15-4300-963B-CDB9CE0C1CC4}">
      <dgm:prSet/>
      <dgm:spPr/>
      <dgm:t>
        <a:bodyPr/>
        <a:lstStyle/>
        <a:p>
          <a:endParaRPr lang="en-US"/>
        </a:p>
      </dgm:t>
    </dgm:pt>
    <dgm:pt modelId="{E2C54C9C-4207-4BD5-8155-333E901CE55A}">
      <dgm:prSet/>
      <dgm:spPr/>
      <dgm:t>
        <a:bodyPr/>
        <a:lstStyle/>
        <a:p>
          <a:r>
            <a:rPr lang="en-US"/>
            <a:t>- return statement</a:t>
          </a:r>
        </a:p>
      </dgm:t>
    </dgm:pt>
    <dgm:pt modelId="{FD018FA6-65EE-4759-9031-78C480293BD8}" type="parTrans" cxnId="{2375BDB9-1CCB-459D-91AF-695886EDB4E5}">
      <dgm:prSet/>
      <dgm:spPr/>
      <dgm:t>
        <a:bodyPr/>
        <a:lstStyle/>
        <a:p>
          <a:endParaRPr lang="en-US"/>
        </a:p>
      </dgm:t>
    </dgm:pt>
    <dgm:pt modelId="{8D492B31-23BC-4DD8-A27F-B05640691B31}" type="sibTrans" cxnId="{2375BDB9-1CCB-459D-91AF-695886EDB4E5}">
      <dgm:prSet/>
      <dgm:spPr/>
      <dgm:t>
        <a:bodyPr/>
        <a:lstStyle/>
        <a:p>
          <a:endParaRPr lang="en-US"/>
        </a:p>
      </dgm:t>
    </dgm:pt>
    <dgm:pt modelId="{65142D39-81FB-486D-A329-56E70510C155}">
      <dgm:prSet/>
      <dgm:spPr/>
      <dgm:t>
        <a:bodyPr/>
        <a:lstStyle/>
        <a:p>
          <a:r>
            <a:rPr lang="en-US"/>
            <a:t>Example</a:t>
          </a:r>
        </a:p>
      </dgm:t>
    </dgm:pt>
    <dgm:pt modelId="{F9F98060-221F-4BE6-8054-115BE71BB22D}" type="parTrans" cxnId="{9691DB0A-57ED-430E-8367-A4F3D8C4E91D}">
      <dgm:prSet/>
      <dgm:spPr/>
      <dgm:t>
        <a:bodyPr/>
        <a:lstStyle/>
        <a:p>
          <a:endParaRPr lang="en-US"/>
        </a:p>
      </dgm:t>
    </dgm:pt>
    <dgm:pt modelId="{C2DD268F-615A-4F71-B15D-A6D79BFF1719}" type="sibTrans" cxnId="{9691DB0A-57ED-430E-8367-A4F3D8C4E91D}">
      <dgm:prSet/>
      <dgm:spPr/>
      <dgm:t>
        <a:bodyPr/>
        <a:lstStyle/>
        <a:p>
          <a:endParaRPr lang="en-US"/>
        </a:p>
      </dgm:t>
    </dgm:pt>
    <dgm:pt modelId="{B29C9277-27DB-4B20-B2E2-8147E80F547F}" type="pres">
      <dgm:prSet presAssocID="{CCC4001C-7CAE-4C9B-AE37-2A38DFAF6072}" presName="diagram" presStyleCnt="0">
        <dgm:presLayoutVars>
          <dgm:dir/>
          <dgm:resizeHandles val="exact"/>
        </dgm:presLayoutVars>
      </dgm:prSet>
      <dgm:spPr/>
    </dgm:pt>
    <dgm:pt modelId="{CAB5F283-73BB-49AE-A29B-DF0E3A0430FB}" type="pres">
      <dgm:prSet presAssocID="{C6D7AD6C-8B77-4CE8-B35F-51139C26B2E3}" presName="node" presStyleLbl="node1" presStyleIdx="0" presStyleCnt="7">
        <dgm:presLayoutVars>
          <dgm:bulletEnabled val="1"/>
        </dgm:presLayoutVars>
      </dgm:prSet>
      <dgm:spPr/>
    </dgm:pt>
    <dgm:pt modelId="{87CC7CEF-15F0-4A7A-9514-497D7E467F9B}" type="pres">
      <dgm:prSet presAssocID="{04FA82EE-2AB1-4073-9BE2-52824E8DB157}" presName="sibTrans" presStyleCnt="0"/>
      <dgm:spPr/>
    </dgm:pt>
    <dgm:pt modelId="{967E7CCD-6239-48EE-AB3E-71ACEEF29557}" type="pres">
      <dgm:prSet presAssocID="{588F2836-A6ED-456F-AE76-D1D5CDB519B6}" presName="node" presStyleLbl="node1" presStyleIdx="1" presStyleCnt="7">
        <dgm:presLayoutVars>
          <dgm:bulletEnabled val="1"/>
        </dgm:presLayoutVars>
      </dgm:prSet>
      <dgm:spPr/>
    </dgm:pt>
    <dgm:pt modelId="{63F0C98C-E577-4CEE-A12F-FD5711284B1B}" type="pres">
      <dgm:prSet presAssocID="{95596BD2-1DA0-4BC2-867E-47D2AC47D07C}" presName="sibTrans" presStyleCnt="0"/>
      <dgm:spPr/>
    </dgm:pt>
    <dgm:pt modelId="{C47BC156-CB11-4C72-A0FB-A6BF0F36E675}" type="pres">
      <dgm:prSet presAssocID="{22D096DC-FD47-4E4B-B62E-3881A1D7284A}" presName="node" presStyleLbl="node1" presStyleIdx="2" presStyleCnt="7">
        <dgm:presLayoutVars>
          <dgm:bulletEnabled val="1"/>
        </dgm:presLayoutVars>
      </dgm:prSet>
      <dgm:spPr/>
    </dgm:pt>
    <dgm:pt modelId="{F6A08D32-2CC1-4330-BAD1-E3D9DBEEBA52}" type="pres">
      <dgm:prSet presAssocID="{35D0AC3C-44C3-4E49-A204-A7724F186EBB}" presName="sibTrans" presStyleCnt="0"/>
      <dgm:spPr/>
    </dgm:pt>
    <dgm:pt modelId="{7C3E8926-E157-48F9-93B6-E85F4497FC5D}" type="pres">
      <dgm:prSet presAssocID="{85B29E22-65E8-4AE3-866F-56B992597F6C}" presName="node" presStyleLbl="node1" presStyleIdx="3" presStyleCnt="7">
        <dgm:presLayoutVars>
          <dgm:bulletEnabled val="1"/>
        </dgm:presLayoutVars>
      </dgm:prSet>
      <dgm:spPr/>
    </dgm:pt>
    <dgm:pt modelId="{0243F6E5-2B73-47E8-A682-AC788B838BFE}" type="pres">
      <dgm:prSet presAssocID="{B98F475B-E36A-44DB-931F-8E8A1B12CBB6}" presName="sibTrans" presStyleCnt="0"/>
      <dgm:spPr/>
    </dgm:pt>
    <dgm:pt modelId="{52940E7B-7A39-4C58-B851-6C23193448B6}" type="pres">
      <dgm:prSet presAssocID="{C8C95653-B73E-4FF8-8CFD-A5E2ED66B119}" presName="node" presStyleLbl="node1" presStyleIdx="4" presStyleCnt="7">
        <dgm:presLayoutVars>
          <dgm:bulletEnabled val="1"/>
        </dgm:presLayoutVars>
      </dgm:prSet>
      <dgm:spPr/>
    </dgm:pt>
    <dgm:pt modelId="{1D9D17EC-1F1D-4F0A-A2C0-9B50916F3027}" type="pres">
      <dgm:prSet presAssocID="{92715B1D-95C3-4C0F-999A-77AF7B72456C}" presName="sibTrans" presStyleCnt="0"/>
      <dgm:spPr/>
    </dgm:pt>
    <dgm:pt modelId="{6FFC1FDF-3B47-4531-A09A-C06265338D6C}" type="pres">
      <dgm:prSet presAssocID="{E2C54C9C-4207-4BD5-8155-333E901CE55A}" presName="node" presStyleLbl="node1" presStyleIdx="5" presStyleCnt="7">
        <dgm:presLayoutVars>
          <dgm:bulletEnabled val="1"/>
        </dgm:presLayoutVars>
      </dgm:prSet>
      <dgm:spPr/>
    </dgm:pt>
    <dgm:pt modelId="{968AD9C8-1A2E-4190-AD03-23A71FA70998}" type="pres">
      <dgm:prSet presAssocID="{8D492B31-23BC-4DD8-A27F-B05640691B31}" presName="sibTrans" presStyleCnt="0"/>
      <dgm:spPr/>
    </dgm:pt>
    <dgm:pt modelId="{73EBF9F2-3F17-4451-BA29-F0CF662C7694}" type="pres">
      <dgm:prSet presAssocID="{65142D39-81FB-486D-A329-56E70510C155}" presName="node" presStyleLbl="node1" presStyleIdx="6" presStyleCnt="7">
        <dgm:presLayoutVars>
          <dgm:bulletEnabled val="1"/>
        </dgm:presLayoutVars>
      </dgm:prSet>
      <dgm:spPr/>
    </dgm:pt>
  </dgm:ptLst>
  <dgm:cxnLst>
    <dgm:cxn modelId="{9691DB0A-57ED-430E-8367-A4F3D8C4E91D}" srcId="{CCC4001C-7CAE-4C9B-AE37-2A38DFAF6072}" destId="{65142D39-81FB-486D-A329-56E70510C155}" srcOrd="6" destOrd="0" parTransId="{F9F98060-221F-4BE6-8054-115BE71BB22D}" sibTransId="{C2DD268F-615A-4F71-B15D-A6D79BFF1719}"/>
    <dgm:cxn modelId="{678DC426-64C7-4284-B511-0322A293C899}" type="presOf" srcId="{C8C95653-B73E-4FF8-8CFD-A5E2ED66B119}" destId="{52940E7B-7A39-4C58-B851-6C23193448B6}" srcOrd="0" destOrd="0" presId="urn:microsoft.com/office/officeart/2005/8/layout/default"/>
    <dgm:cxn modelId="{C43BF22C-06B7-4801-BEC4-6AF4E96B476C}" type="presOf" srcId="{C6D7AD6C-8B77-4CE8-B35F-51139C26B2E3}" destId="{CAB5F283-73BB-49AE-A29B-DF0E3A0430FB}" srcOrd="0" destOrd="0" presId="urn:microsoft.com/office/officeart/2005/8/layout/default"/>
    <dgm:cxn modelId="{5D4A795E-D1D5-425D-9219-8FDC0CC3F44F}" type="presOf" srcId="{85B29E22-65E8-4AE3-866F-56B992597F6C}" destId="{7C3E8926-E157-48F9-93B6-E85F4497FC5D}" srcOrd="0" destOrd="0" presId="urn:microsoft.com/office/officeart/2005/8/layout/default"/>
    <dgm:cxn modelId="{D726C34B-FC77-4AB8-BADF-7C793A37E368}" srcId="{CCC4001C-7CAE-4C9B-AE37-2A38DFAF6072}" destId="{588F2836-A6ED-456F-AE76-D1D5CDB519B6}" srcOrd="1" destOrd="0" parTransId="{5C350653-6E0D-41BD-9A79-56AFDDE587EC}" sibTransId="{95596BD2-1DA0-4BC2-867E-47D2AC47D07C}"/>
    <dgm:cxn modelId="{723D5A71-E5BC-4CDE-9C85-A14BB7F735E9}" srcId="{CCC4001C-7CAE-4C9B-AE37-2A38DFAF6072}" destId="{C6D7AD6C-8B77-4CE8-B35F-51139C26B2E3}" srcOrd="0" destOrd="0" parTransId="{66DE7CE5-B56A-40BF-9670-68BF2B95123B}" sibTransId="{04FA82EE-2AB1-4073-9BE2-52824E8DB157}"/>
    <dgm:cxn modelId="{B1E5B059-2754-4DAE-B5FB-7ACE62F9705F}" srcId="{CCC4001C-7CAE-4C9B-AE37-2A38DFAF6072}" destId="{85B29E22-65E8-4AE3-866F-56B992597F6C}" srcOrd="3" destOrd="0" parTransId="{8F47DC0D-ED50-46C7-BC57-F410F2FB69AD}" sibTransId="{B98F475B-E36A-44DB-931F-8E8A1B12CBB6}"/>
    <dgm:cxn modelId="{E3F44C7D-3B96-43AF-AF0A-A8C47209F04C}" type="presOf" srcId="{65142D39-81FB-486D-A329-56E70510C155}" destId="{73EBF9F2-3F17-4451-BA29-F0CF662C7694}" srcOrd="0" destOrd="0" presId="urn:microsoft.com/office/officeart/2005/8/layout/default"/>
    <dgm:cxn modelId="{2C56898A-50FA-4A12-9BE5-1636ED7E4F16}" type="presOf" srcId="{E2C54C9C-4207-4BD5-8155-333E901CE55A}" destId="{6FFC1FDF-3B47-4531-A09A-C06265338D6C}" srcOrd="0" destOrd="0" presId="urn:microsoft.com/office/officeart/2005/8/layout/default"/>
    <dgm:cxn modelId="{F31C5A9A-3114-44EC-AF29-F95D214FA149}" srcId="{CCC4001C-7CAE-4C9B-AE37-2A38DFAF6072}" destId="{22D096DC-FD47-4E4B-B62E-3881A1D7284A}" srcOrd="2" destOrd="0" parTransId="{950BDC31-FCE8-4F14-8D3F-3C61328B8AE5}" sibTransId="{35D0AC3C-44C3-4E49-A204-A7724F186EBB}"/>
    <dgm:cxn modelId="{B4B8A59F-25AA-4317-AA5F-680DC9910CCC}" type="presOf" srcId="{CCC4001C-7CAE-4C9B-AE37-2A38DFAF6072}" destId="{B29C9277-27DB-4B20-B2E2-8147E80F547F}" srcOrd="0" destOrd="0" presId="urn:microsoft.com/office/officeart/2005/8/layout/default"/>
    <dgm:cxn modelId="{FB6119A0-7F02-463C-AAEB-2650D8686B98}" type="presOf" srcId="{588F2836-A6ED-456F-AE76-D1D5CDB519B6}" destId="{967E7CCD-6239-48EE-AB3E-71ACEEF29557}" srcOrd="0" destOrd="0" presId="urn:microsoft.com/office/officeart/2005/8/layout/default"/>
    <dgm:cxn modelId="{2375BDB9-1CCB-459D-91AF-695886EDB4E5}" srcId="{CCC4001C-7CAE-4C9B-AE37-2A38DFAF6072}" destId="{E2C54C9C-4207-4BD5-8155-333E901CE55A}" srcOrd="5" destOrd="0" parTransId="{FD018FA6-65EE-4759-9031-78C480293BD8}" sibTransId="{8D492B31-23BC-4DD8-A27F-B05640691B31}"/>
    <dgm:cxn modelId="{05F985F1-8B15-4300-963B-CDB9CE0C1CC4}" srcId="{CCC4001C-7CAE-4C9B-AE37-2A38DFAF6072}" destId="{C8C95653-B73E-4FF8-8CFD-A5E2ED66B119}" srcOrd="4" destOrd="0" parTransId="{2850993B-6ED3-4975-9496-74B5DC682160}" sibTransId="{92715B1D-95C3-4C0F-999A-77AF7B72456C}"/>
    <dgm:cxn modelId="{274B00FF-B578-49B6-B88B-5CAE50BFE940}" type="presOf" srcId="{22D096DC-FD47-4E4B-B62E-3881A1D7284A}" destId="{C47BC156-CB11-4C72-A0FB-A6BF0F36E675}" srcOrd="0" destOrd="0" presId="urn:microsoft.com/office/officeart/2005/8/layout/default"/>
    <dgm:cxn modelId="{1FBC76EF-8598-4189-894D-19BC6AA682E5}" type="presParOf" srcId="{B29C9277-27DB-4B20-B2E2-8147E80F547F}" destId="{CAB5F283-73BB-49AE-A29B-DF0E3A0430FB}" srcOrd="0" destOrd="0" presId="urn:microsoft.com/office/officeart/2005/8/layout/default"/>
    <dgm:cxn modelId="{8E52BBFA-ED64-4168-85CD-1FEFAB1EB2F9}" type="presParOf" srcId="{B29C9277-27DB-4B20-B2E2-8147E80F547F}" destId="{87CC7CEF-15F0-4A7A-9514-497D7E467F9B}" srcOrd="1" destOrd="0" presId="urn:microsoft.com/office/officeart/2005/8/layout/default"/>
    <dgm:cxn modelId="{349C3963-634B-4B55-9BC7-9AB07B1E2B6A}" type="presParOf" srcId="{B29C9277-27DB-4B20-B2E2-8147E80F547F}" destId="{967E7CCD-6239-48EE-AB3E-71ACEEF29557}" srcOrd="2" destOrd="0" presId="urn:microsoft.com/office/officeart/2005/8/layout/default"/>
    <dgm:cxn modelId="{0D2729BF-44F5-4490-B83D-27B591A5A521}" type="presParOf" srcId="{B29C9277-27DB-4B20-B2E2-8147E80F547F}" destId="{63F0C98C-E577-4CEE-A12F-FD5711284B1B}" srcOrd="3" destOrd="0" presId="urn:microsoft.com/office/officeart/2005/8/layout/default"/>
    <dgm:cxn modelId="{A6EC85E9-5E62-4467-ADA7-C29C4F023306}" type="presParOf" srcId="{B29C9277-27DB-4B20-B2E2-8147E80F547F}" destId="{C47BC156-CB11-4C72-A0FB-A6BF0F36E675}" srcOrd="4" destOrd="0" presId="urn:microsoft.com/office/officeart/2005/8/layout/default"/>
    <dgm:cxn modelId="{ECEE0B98-C448-4976-BBDF-B2B7D168BAE4}" type="presParOf" srcId="{B29C9277-27DB-4B20-B2E2-8147E80F547F}" destId="{F6A08D32-2CC1-4330-BAD1-E3D9DBEEBA52}" srcOrd="5" destOrd="0" presId="urn:microsoft.com/office/officeart/2005/8/layout/default"/>
    <dgm:cxn modelId="{5228C368-DC89-444B-BF72-18F8EB0ACECC}" type="presParOf" srcId="{B29C9277-27DB-4B20-B2E2-8147E80F547F}" destId="{7C3E8926-E157-48F9-93B6-E85F4497FC5D}" srcOrd="6" destOrd="0" presId="urn:microsoft.com/office/officeart/2005/8/layout/default"/>
    <dgm:cxn modelId="{DAD51C41-49A5-4FFF-8D4A-9B149E0CA14A}" type="presParOf" srcId="{B29C9277-27DB-4B20-B2E2-8147E80F547F}" destId="{0243F6E5-2B73-47E8-A682-AC788B838BFE}" srcOrd="7" destOrd="0" presId="urn:microsoft.com/office/officeart/2005/8/layout/default"/>
    <dgm:cxn modelId="{7A1F9F01-48E3-4550-A791-3009C69D1FAA}" type="presParOf" srcId="{B29C9277-27DB-4B20-B2E2-8147E80F547F}" destId="{52940E7B-7A39-4C58-B851-6C23193448B6}" srcOrd="8" destOrd="0" presId="urn:microsoft.com/office/officeart/2005/8/layout/default"/>
    <dgm:cxn modelId="{18C8E5BB-AF53-4D40-89A5-8BF476114AEC}" type="presParOf" srcId="{B29C9277-27DB-4B20-B2E2-8147E80F547F}" destId="{1D9D17EC-1F1D-4F0A-A2C0-9B50916F3027}" srcOrd="9" destOrd="0" presId="urn:microsoft.com/office/officeart/2005/8/layout/default"/>
    <dgm:cxn modelId="{1E2C8E56-9B82-4CFA-850B-13B776D110A3}" type="presParOf" srcId="{B29C9277-27DB-4B20-B2E2-8147E80F547F}" destId="{6FFC1FDF-3B47-4531-A09A-C06265338D6C}" srcOrd="10" destOrd="0" presId="urn:microsoft.com/office/officeart/2005/8/layout/default"/>
    <dgm:cxn modelId="{06894801-EEFA-4E7E-8860-CAE064059FAB}" type="presParOf" srcId="{B29C9277-27DB-4B20-B2E2-8147E80F547F}" destId="{968AD9C8-1A2E-4190-AD03-23A71FA70998}" srcOrd="11" destOrd="0" presId="urn:microsoft.com/office/officeart/2005/8/layout/default"/>
    <dgm:cxn modelId="{F046F0E4-5D23-4503-8B34-91C649E5BFCF}" type="presParOf" srcId="{B29C9277-27DB-4B20-B2E2-8147E80F547F}" destId="{73EBF9F2-3F17-4451-BA29-F0CF662C769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2735D-8348-49EA-A328-5C30925A4E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A6C46A-8298-4E32-869D-641B1BD9F826}">
      <dgm:prSet/>
      <dgm:spPr/>
      <dgm:t>
        <a:bodyPr/>
        <a:lstStyle/>
        <a:p>
          <a:r>
            <a:rPr lang="en-US"/>
            <a:t>Examples: print(), len(), type(), int(), etc.</a:t>
          </a:r>
        </a:p>
      </dgm:t>
    </dgm:pt>
    <dgm:pt modelId="{71C8578F-C9C9-446C-9EAC-074262A84AE9}" type="parTrans" cxnId="{69953466-E96B-4E2B-8001-ECECB9C9E6BF}">
      <dgm:prSet/>
      <dgm:spPr/>
      <dgm:t>
        <a:bodyPr/>
        <a:lstStyle/>
        <a:p>
          <a:endParaRPr lang="en-US"/>
        </a:p>
      </dgm:t>
    </dgm:pt>
    <dgm:pt modelId="{2BD2D96F-37D4-45B8-BB7B-BA81D0EA021C}" type="sibTrans" cxnId="{69953466-E96B-4E2B-8001-ECECB9C9E6BF}">
      <dgm:prSet/>
      <dgm:spPr/>
      <dgm:t>
        <a:bodyPr/>
        <a:lstStyle/>
        <a:p>
          <a:endParaRPr lang="en-US"/>
        </a:p>
      </dgm:t>
    </dgm:pt>
    <dgm:pt modelId="{6786C14E-A9D2-4807-B719-CF6CEFE42CE9}">
      <dgm:prSet/>
      <dgm:spPr/>
      <dgm:t>
        <a:bodyPr/>
        <a:lstStyle/>
        <a:p>
          <a:r>
            <a:rPr lang="en-US"/>
            <a:t>Using built-in functions in your code</a:t>
          </a:r>
        </a:p>
      </dgm:t>
    </dgm:pt>
    <dgm:pt modelId="{0EC97BF5-F8A5-4006-8CDF-014433740A5F}" type="parTrans" cxnId="{3E9BB81C-48B9-44A5-8036-51674848F6E6}">
      <dgm:prSet/>
      <dgm:spPr/>
      <dgm:t>
        <a:bodyPr/>
        <a:lstStyle/>
        <a:p>
          <a:endParaRPr lang="en-US"/>
        </a:p>
      </dgm:t>
    </dgm:pt>
    <dgm:pt modelId="{DA195994-D63B-4AB3-AB1B-CA58B9F79831}" type="sibTrans" cxnId="{3E9BB81C-48B9-44A5-8036-51674848F6E6}">
      <dgm:prSet/>
      <dgm:spPr/>
      <dgm:t>
        <a:bodyPr/>
        <a:lstStyle/>
        <a:p>
          <a:endParaRPr lang="en-US"/>
        </a:p>
      </dgm:t>
    </dgm:pt>
    <dgm:pt modelId="{BA61FB4F-E056-44A2-B3DF-13AF4E06065C}" type="pres">
      <dgm:prSet presAssocID="{1C42735D-8348-49EA-A328-5C30925A4E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E03CA3-76BA-4CE4-A73F-9E5FB738DE4F}" type="pres">
      <dgm:prSet presAssocID="{92A6C46A-8298-4E32-869D-641B1BD9F826}" presName="hierRoot1" presStyleCnt="0"/>
      <dgm:spPr/>
    </dgm:pt>
    <dgm:pt modelId="{057906B8-7763-4B5B-BAB1-E2ED2CD123D4}" type="pres">
      <dgm:prSet presAssocID="{92A6C46A-8298-4E32-869D-641B1BD9F826}" presName="composite" presStyleCnt="0"/>
      <dgm:spPr/>
    </dgm:pt>
    <dgm:pt modelId="{4016D774-11A7-4302-BD55-CA9B8BF10928}" type="pres">
      <dgm:prSet presAssocID="{92A6C46A-8298-4E32-869D-641B1BD9F826}" presName="background" presStyleLbl="node0" presStyleIdx="0" presStyleCnt="2"/>
      <dgm:spPr/>
    </dgm:pt>
    <dgm:pt modelId="{657C9182-A79E-4296-B670-1E99D77485BA}" type="pres">
      <dgm:prSet presAssocID="{92A6C46A-8298-4E32-869D-641B1BD9F826}" presName="text" presStyleLbl="fgAcc0" presStyleIdx="0" presStyleCnt="2">
        <dgm:presLayoutVars>
          <dgm:chPref val="3"/>
        </dgm:presLayoutVars>
      </dgm:prSet>
      <dgm:spPr/>
    </dgm:pt>
    <dgm:pt modelId="{9905F892-8415-43B3-B7B6-57581A0E9F5E}" type="pres">
      <dgm:prSet presAssocID="{92A6C46A-8298-4E32-869D-641B1BD9F826}" presName="hierChild2" presStyleCnt="0"/>
      <dgm:spPr/>
    </dgm:pt>
    <dgm:pt modelId="{B5D72347-0055-462D-AD56-D0FBB9C1FAD6}" type="pres">
      <dgm:prSet presAssocID="{6786C14E-A9D2-4807-B719-CF6CEFE42CE9}" presName="hierRoot1" presStyleCnt="0"/>
      <dgm:spPr/>
    </dgm:pt>
    <dgm:pt modelId="{1EADAF3F-EE43-4A06-8811-739F43E5FFCE}" type="pres">
      <dgm:prSet presAssocID="{6786C14E-A9D2-4807-B719-CF6CEFE42CE9}" presName="composite" presStyleCnt="0"/>
      <dgm:spPr/>
    </dgm:pt>
    <dgm:pt modelId="{98907F1D-FB89-4FE3-BE4B-1C89623F01E5}" type="pres">
      <dgm:prSet presAssocID="{6786C14E-A9D2-4807-B719-CF6CEFE42CE9}" presName="background" presStyleLbl="node0" presStyleIdx="1" presStyleCnt="2"/>
      <dgm:spPr/>
    </dgm:pt>
    <dgm:pt modelId="{3772D412-EF75-4E65-9E15-D9C0FC733837}" type="pres">
      <dgm:prSet presAssocID="{6786C14E-A9D2-4807-B719-CF6CEFE42CE9}" presName="text" presStyleLbl="fgAcc0" presStyleIdx="1" presStyleCnt="2">
        <dgm:presLayoutVars>
          <dgm:chPref val="3"/>
        </dgm:presLayoutVars>
      </dgm:prSet>
      <dgm:spPr/>
    </dgm:pt>
    <dgm:pt modelId="{5DCA438C-9A75-4D08-9AF2-1DFCF22C8984}" type="pres">
      <dgm:prSet presAssocID="{6786C14E-A9D2-4807-B719-CF6CEFE42CE9}" presName="hierChild2" presStyleCnt="0"/>
      <dgm:spPr/>
    </dgm:pt>
  </dgm:ptLst>
  <dgm:cxnLst>
    <dgm:cxn modelId="{3E9BB81C-48B9-44A5-8036-51674848F6E6}" srcId="{1C42735D-8348-49EA-A328-5C30925A4ECE}" destId="{6786C14E-A9D2-4807-B719-CF6CEFE42CE9}" srcOrd="1" destOrd="0" parTransId="{0EC97BF5-F8A5-4006-8CDF-014433740A5F}" sibTransId="{DA195994-D63B-4AB3-AB1B-CA58B9F79831}"/>
    <dgm:cxn modelId="{EFC0B125-444E-48A8-A87C-10E5F5061DC3}" type="presOf" srcId="{1C42735D-8348-49EA-A328-5C30925A4ECE}" destId="{BA61FB4F-E056-44A2-B3DF-13AF4E06065C}" srcOrd="0" destOrd="0" presId="urn:microsoft.com/office/officeart/2005/8/layout/hierarchy1"/>
    <dgm:cxn modelId="{69953466-E96B-4E2B-8001-ECECB9C9E6BF}" srcId="{1C42735D-8348-49EA-A328-5C30925A4ECE}" destId="{92A6C46A-8298-4E32-869D-641B1BD9F826}" srcOrd="0" destOrd="0" parTransId="{71C8578F-C9C9-446C-9EAC-074262A84AE9}" sibTransId="{2BD2D96F-37D4-45B8-BB7B-BA81D0EA021C}"/>
    <dgm:cxn modelId="{A5BB184C-ED3F-4B6E-8A32-695F0C6FA71B}" type="presOf" srcId="{92A6C46A-8298-4E32-869D-641B1BD9F826}" destId="{657C9182-A79E-4296-B670-1E99D77485BA}" srcOrd="0" destOrd="0" presId="urn:microsoft.com/office/officeart/2005/8/layout/hierarchy1"/>
    <dgm:cxn modelId="{F39E8788-5DF2-42C8-81C5-CE7DE8DD0FE3}" type="presOf" srcId="{6786C14E-A9D2-4807-B719-CF6CEFE42CE9}" destId="{3772D412-EF75-4E65-9E15-D9C0FC733837}" srcOrd="0" destOrd="0" presId="urn:microsoft.com/office/officeart/2005/8/layout/hierarchy1"/>
    <dgm:cxn modelId="{9C1BB42F-BD43-4A72-8696-23036AF27DE4}" type="presParOf" srcId="{BA61FB4F-E056-44A2-B3DF-13AF4E06065C}" destId="{A4E03CA3-76BA-4CE4-A73F-9E5FB738DE4F}" srcOrd="0" destOrd="0" presId="urn:microsoft.com/office/officeart/2005/8/layout/hierarchy1"/>
    <dgm:cxn modelId="{D7A6D8C1-FB42-4A15-93B2-CF2EBD3525FA}" type="presParOf" srcId="{A4E03CA3-76BA-4CE4-A73F-9E5FB738DE4F}" destId="{057906B8-7763-4B5B-BAB1-E2ED2CD123D4}" srcOrd="0" destOrd="0" presId="urn:microsoft.com/office/officeart/2005/8/layout/hierarchy1"/>
    <dgm:cxn modelId="{0C418BCF-806F-4D67-A9D5-F7221FA84705}" type="presParOf" srcId="{057906B8-7763-4B5B-BAB1-E2ED2CD123D4}" destId="{4016D774-11A7-4302-BD55-CA9B8BF10928}" srcOrd="0" destOrd="0" presId="urn:microsoft.com/office/officeart/2005/8/layout/hierarchy1"/>
    <dgm:cxn modelId="{62A60BF0-9279-4323-95F3-1513674FDEB6}" type="presParOf" srcId="{057906B8-7763-4B5B-BAB1-E2ED2CD123D4}" destId="{657C9182-A79E-4296-B670-1E99D77485BA}" srcOrd="1" destOrd="0" presId="urn:microsoft.com/office/officeart/2005/8/layout/hierarchy1"/>
    <dgm:cxn modelId="{9718EDEF-CA38-4480-835E-24258662C297}" type="presParOf" srcId="{A4E03CA3-76BA-4CE4-A73F-9E5FB738DE4F}" destId="{9905F892-8415-43B3-B7B6-57581A0E9F5E}" srcOrd="1" destOrd="0" presId="urn:microsoft.com/office/officeart/2005/8/layout/hierarchy1"/>
    <dgm:cxn modelId="{45E5DB77-248C-490B-AD9E-DDB934976E8F}" type="presParOf" srcId="{BA61FB4F-E056-44A2-B3DF-13AF4E06065C}" destId="{B5D72347-0055-462D-AD56-D0FBB9C1FAD6}" srcOrd="1" destOrd="0" presId="urn:microsoft.com/office/officeart/2005/8/layout/hierarchy1"/>
    <dgm:cxn modelId="{4171A51D-0FAD-4779-B649-1E1B724397FE}" type="presParOf" srcId="{B5D72347-0055-462D-AD56-D0FBB9C1FAD6}" destId="{1EADAF3F-EE43-4A06-8811-739F43E5FFCE}" srcOrd="0" destOrd="0" presId="urn:microsoft.com/office/officeart/2005/8/layout/hierarchy1"/>
    <dgm:cxn modelId="{09394A07-84C3-4798-9689-3E9EF1C430D7}" type="presParOf" srcId="{1EADAF3F-EE43-4A06-8811-739F43E5FFCE}" destId="{98907F1D-FB89-4FE3-BE4B-1C89623F01E5}" srcOrd="0" destOrd="0" presId="urn:microsoft.com/office/officeart/2005/8/layout/hierarchy1"/>
    <dgm:cxn modelId="{04E4F8D5-5978-4216-B0A9-8F9284D50DE1}" type="presParOf" srcId="{1EADAF3F-EE43-4A06-8811-739F43E5FFCE}" destId="{3772D412-EF75-4E65-9E15-D9C0FC733837}" srcOrd="1" destOrd="0" presId="urn:microsoft.com/office/officeart/2005/8/layout/hierarchy1"/>
    <dgm:cxn modelId="{6CBAE33C-BD79-4575-9D10-9A129FE5F563}" type="presParOf" srcId="{B5D72347-0055-462D-AD56-D0FBB9C1FAD6}" destId="{5DCA438C-9A75-4D08-9AF2-1DFCF22C89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9E89C9-0E67-47F6-B27C-1B7D7FA583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68AFFD-71F0-4018-A39F-1A3458FD67D4}">
      <dgm:prSet/>
      <dgm:spPr/>
      <dgm:t>
        <a:bodyPr/>
        <a:lstStyle/>
        <a:p>
          <a:r>
            <a:rPr lang="en-US"/>
            <a:t>Definition of a Module</a:t>
          </a:r>
        </a:p>
      </dgm:t>
    </dgm:pt>
    <dgm:pt modelId="{AB5F8829-B514-4C9D-914D-FC4B49625C33}" type="parTrans" cxnId="{5F7C2FDE-5ABA-48E4-A047-F8AB9E98D2CB}">
      <dgm:prSet/>
      <dgm:spPr/>
      <dgm:t>
        <a:bodyPr/>
        <a:lstStyle/>
        <a:p>
          <a:endParaRPr lang="en-US"/>
        </a:p>
      </dgm:t>
    </dgm:pt>
    <dgm:pt modelId="{5ACFBD26-A2A3-4123-B503-A46E310BF816}" type="sibTrans" cxnId="{5F7C2FDE-5ABA-48E4-A047-F8AB9E98D2CB}">
      <dgm:prSet/>
      <dgm:spPr/>
      <dgm:t>
        <a:bodyPr/>
        <a:lstStyle/>
        <a:p>
          <a:endParaRPr lang="en-US"/>
        </a:p>
      </dgm:t>
    </dgm:pt>
    <dgm:pt modelId="{D78B26CC-2840-4A42-9F1A-A812EBF7FBFA}">
      <dgm:prSet/>
      <dgm:spPr/>
      <dgm:t>
        <a:bodyPr/>
        <a:lstStyle/>
        <a:p>
          <a:r>
            <a:rPr lang="en-US"/>
            <a:t>Benefits of Using Modules:</a:t>
          </a:r>
        </a:p>
      </dgm:t>
    </dgm:pt>
    <dgm:pt modelId="{CBD8D511-E581-4245-8432-E49986800E7F}" type="parTrans" cxnId="{3027DAD3-0ED1-4928-A276-BE62109B1057}">
      <dgm:prSet/>
      <dgm:spPr/>
      <dgm:t>
        <a:bodyPr/>
        <a:lstStyle/>
        <a:p>
          <a:endParaRPr lang="en-US"/>
        </a:p>
      </dgm:t>
    </dgm:pt>
    <dgm:pt modelId="{F3D4E4D8-1E86-49F3-85A2-A7F472BD8CBA}" type="sibTrans" cxnId="{3027DAD3-0ED1-4928-A276-BE62109B1057}">
      <dgm:prSet/>
      <dgm:spPr/>
      <dgm:t>
        <a:bodyPr/>
        <a:lstStyle/>
        <a:p>
          <a:endParaRPr lang="en-US"/>
        </a:p>
      </dgm:t>
    </dgm:pt>
    <dgm:pt modelId="{2DD25664-67F0-4A6B-B624-ED69816BCFAA}">
      <dgm:prSet/>
      <dgm:spPr/>
      <dgm:t>
        <a:bodyPr/>
        <a:lstStyle/>
        <a:p>
          <a:r>
            <a:rPr lang="en-US"/>
            <a:t>- Code Organization</a:t>
          </a:r>
        </a:p>
      </dgm:t>
    </dgm:pt>
    <dgm:pt modelId="{12F78130-07A6-4791-B44C-285A0C7DE6BD}" type="parTrans" cxnId="{C039022D-7FE5-4CF3-8173-E72C3D065412}">
      <dgm:prSet/>
      <dgm:spPr/>
      <dgm:t>
        <a:bodyPr/>
        <a:lstStyle/>
        <a:p>
          <a:endParaRPr lang="en-US"/>
        </a:p>
      </dgm:t>
    </dgm:pt>
    <dgm:pt modelId="{3D2962BA-0593-4A88-9954-D20C88B219D4}" type="sibTrans" cxnId="{C039022D-7FE5-4CF3-8173-E72C3D065412}">
      <dgm:prSet/>
      <dgm:spPr/>
      <dgm:t>
        <a:bodyPr/>
        <a:lstStyle/>
        <a:p>
          <a:endParaRPr lang="en-US"/>
        </a:p>
      </dgm:t>
    </dgm:pt>
    <dgm:pt modelId="{E1782C9D-5821-46FB-9F32-40CDC2572F97}">
      <dgm:prSet/>
      <dgm:spPr/>
      <dgm:t>
        <a:bodyPr/>
        <a:lstStyle/>
        <a:p>
          <a:r>
            <a:rPr lang="en-US"/>
            <a:t>- Code Reusability</a:t>
          </a:r>
        </a:p>
      </dgm:t>
    </dgm:pt>
    <dgm:pt modelId="{879B3D26-20DC-4F8C-BD48-272B5036375D}" type="parTrans" cxnId="{AA4B62D4-8638-4B67-9765-372520F628D6}">
      <dgm:prSet/>
      <dgm:spPr/>
      <dgm:t>
        <a:bodyPr/>
        <a:lstStyle/>
        <a:p>
          <a:endParaRPr lang="en-US"/>
        </a:p>
      </dgm:t>
    </dgm:pt>
    <dgm:pt modelId="{39210770-A9D3-462E-BA26-12F411F4241F}" type="sibTrans" cxnId="{AA4B62D4-8638-4B67-9765-372520F628D6}">
      <dgm:prSet/>
      <dgm:spPr/>
      <dgm:t>
        <a:bodyPr/>
        <a:lstStyle/>
        <a:p>
          <a:endParaRPr lang="en-US"/>
        </a:p>
      </dgm:t>
    </dgm:pt>
    <dgm:pt modelId="{C6D2D530-3F23-428E-89D7-5637B3160BB3}">
      <dgm:prSet/>
      <dgm:spPr/>
      <dgm:t>
        <a:bodyPr/>
        <a:lstStyle/>
        <a:p>
          <a:r>
            <a:rPr lang="en-US"/>
            <a:t>- Namespace Management</a:t>
          </a:r>
        </a:p>
      </dgm:t>
    </dgm:pt>
    <dgm:pt modelId="{F26BED22-60B6-4CE9-8110-6BBDF24ADB8C}" type="parTrans" cxnId="{6208BB93-4969-48A4-98AC-5D5FC64834FF}">
      <dgm:prSet/>
      <dgm:spPr/>
      <dgm:t>
        <a:bodyPr/>
        <a:lstStyle/>
        <a:p>
          <a:endParaRPr lang="en-US"/>
        </a:p>
      </dgm:t>
    </dgm:pt>
    <dgm:pt modelId="{E8E85865-799E-48D8-A5E0-E0A354F9293F}" type="sibTrans" cxnId="{6208BB93-4969-48A4-98AC-5D5FC64834FF}">
      <dgm:prSet/>
      <dgm:spPr/>
      <dgm:t>
        <a:bodyPr/>
        <a:lstStyle/>
        <a:p>
          <a:endParaRPr lang="en-US"/>
        </a:p>
      </dgm:t>
    </dgm:pt>
    <dgm:pt modelId="{D05DEE80-C444-48A4-B0E5-48E33742847E}" type="pres">
      <dgm:prSet presAssocID="{DD9E89C9-0E67-47F6-B27C-1B7D7FA58366}" presName="root" presStyleCnt="0">
        <dgm:presLayoutVars>
          <dgm:dir/>
          <dgm:resizeHandles val="exact"/>
        </dgm:presLayoutVars>
      </dgm:prSet>
      <dgm:spPr/>
    </dgm:pt>
    <dgm:pt modelId="{CF2BA6B2-2C9D-4398-AE12-E8E45DE6D3F1}" type="pres">
      <dgm:prSet presAssocID="{AA68AFFD-71F0-4018-A39F-1A3458FD67D4}" presName="compNode" presStyleCnt="0"/>
      <dgm:spPr/>
    </dgm:pt>
    <dgm:pt modelId="{125C9CD4-45B0-400F-B3A4-5C4A34655081}" type="pres">
      <dgm:prSet presAssocID="{AA68AFFD-71F0-4018-A39F-1A3458FD67D4}" presName="bgRect" presStyleLbl="bgShp" presStyleIdx="0" presStyleCnt="5"/>
      <dgm:spPr/>
    </dgm:pt>
    <dgm:pt modelId="{778D798E-D788-43A5-938C-20503EF4B4EF}" type="pres">
      <dgm:prSet presAssocID="{AA68AFFD-71F0-4018-A39F-1A3458FD67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283F974-895C-41B6-9FBF-508C38A6EAF3}" type="pres">
      <dgm:prSet presAssocID="{AA68AFFD-71F0-4018-A39F-1A3458FD67D4}" presName="spaceRect" presStyleCnt="0"/>
      <dgm:spPr/>
    </dgm:pt>
    <dgm:pt modelId="{9CAFCABA-EEEE-4AD0-877C-332A74607135}" type="pres">
      <dgm:prSet presAssocID="{AA68AFFD-71F0-4018-A39F-1A3458FD67D4}" presName="parTx" presStyleLbl="revTx" presStyleIdx="0" presStyleCnt="5">
        <dgm:presLayoutVars>
          <dgm:chMax val="0"/>
          <dgm:chPref val="0"/>
        </dgm:presLayoutVars>
      </dgm:prSet>
      <dgm:spPr/>
    </dgm:pt>
    <dgm:pt modelId="{D5F8B465-A0B6-4153-A34A-D3E855ADB8F2}" type="pres">
      <dgm:prSet presAssocID="{5ACFBD26-A2A3-4123-B503-A46E310BF816}" presName="sibTrans" presStyleCnt="0"/>
      <dgm:spPr/>
    </dgm:pt>
    <dgm:pt modelId="{591D9809-210F-4B62-98B7-0B1F1F9F69C3}" type="pres">
      <dgm:prSet presAssocID="{D78B26CC-2840-4A42-9F1A-A812EBF7FBFA}" presName="compNode" presStyleCnt="0"/>
      <dgm:spPr/>
    </dgm:pt>
    <dgm:pt modelId="{DC8030B3-6B0E-4FE1-874B-FD456A299D6F}" type="pres">
      <dgm:prSet presAssocID="{D78B26CC-2840-4A42-9F1A-A812EBF7FBFA}" presName="bgRect" presStyleLbl="bgShp" presStyleIdx="1" presStyleCnt="5"/>
      <dgm:spPr/>
    </dgm:pt>
    <dgm:pt modelId="{195E6195-6E5E-44E3-9693-625388DE6016}" type="pres">
      <dgm:prSet presAssocID="{D78B26CC-2840-4A42-9F1A-A812EBF7FB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29EC4A-7962-4460-8866-3BBCDBB11ACA}" type="pres">
      <dgm:prSet presAssocID="{D78B26CC-2840-4A42-9F1A-A812EBF7FBFA}" presName="spaceRect" presStyleCnt="0"/>
      <dgm:spPr/>
    </dgm:pt>
    <dgm:pt modelId="{A242E181-E794-471B-B24A-DEAA994F368F}" type="pres">
      <dgm:prSet presAssocID="{D78B26CC-2840-4A42-9F1A-A812EBF7FBFA}" presName="parTx" presStyleLbl="revTx" presStyleIdx="1" presStyleCnt="5">
        <dgm:presLayoutVars>
          <dgm:chMax val="0"/>
          <dgm:chPref val="0"/>
        </dgm:presLayoutVars>
      </dgm:prSet>
      <dgm:spPr/>
    </dgm:pt>
    <dgm:pt modelId="{9518A6FC-3DB7-4EE9-BDC4-C233760B2C94}" type="pres">
      <dgm:prSet presAssocID="{F3D4E4D8-1E86-49F3-85A2-A7F472BD8CBA}" presName="sibTrans" presStyleCnt="0"/>
      <dgm:spPr/>
    </dgm:pt>
    <dgm:pt modelId="{86D9B227-C032-4EF3-B181-0546FC71E2F0}" type="pres">
      <dgm:prSet presAssocID="{2DD25664-67F0-4A6B-B624-ED69816BCFAA}" presName="compNode" presStyleCnt="0"/>
      <dgm:spPr/>
    </dgm:pt>
    <dgm:pt modelId="{31DA4EF8-D946-40DC-BBA7-89F698A0F0E9}" type="pres">
      <dgm:prSet presAssocID="{2DD25664-67F0-4A6B-B624-ED69816BCFAA}" presName="bgRect" presStyleLbl="bgShp" presStyleIdx="2" presStyleCnt="5"/>
      <dgm:spPr/>
    </dgm:pt>
    <dgm:pt modelId="{B574D343-639D-466B-B83D-71AA8F6F3B1D}" type="pres">
      <dgm:prSet presAssocID="{2DD25664-67F0-4A6B-B624-ED69816BCF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3E0EB79-3FBF-400A-A1A4-F65F642890DC}" type="pres">
      <dgm:prSet presAssocID="{2DD25664-67F0-4A6B-B624-ED69816BCFAA}" presName="spaceRect" presStyleCnt="0"/>
      <dgm:spPr/>
    </dgm:pt>
    <dgm:pt modelId="{8562D033-C9C1-411A-8312-B981836F3DDA}" type="pres">
      <dgm:prSet presAssocID="{2DD25664-67F0-4A6B-B624-ED69816BCFAA}" presName="parTx" presStyleLbl="revTx" presStyleIdx="2" presStyleCnt="5">
        <dgm:presLayoutVars>
          <dgm:chMax val="0"/>
          <dgm:chPref val="0"/>
        </dgm:presLayoutVars>
      </dgm:prSet>
      <dgm:spPr/>
    </dgm:pt>
    <dgm:pt modelId="{AC73B874-B6F1-497E-A6C1-1CF6866624D7}" type="pres">
      <dgm:prSet presAssocID="{3D2962BA-0593-4A88-9954-D20C88B219D4}" presName="sibTrans" presStyleCnt="0"/>
      <dgm:spPr/>
    </dgm:pt>
    <dgm:pt modelId="{3E6E6BD4-24E2-467D-AD93-3A009E8733A8}" type="pres">
      <dgm:prSet presAssocID="{E1782C9D-5821-46FB-9F32-40CDC2572F97}" presName="compNode" presStyleCnt="0"/>
      <dgm:spPr/>
    </dgm:pt>
    <dgm:pt modelId="{7D4E02B8-1760-4A0A-8147-E5F611C6B267}" type="pres">
      <dgm:prSet presAssocID="{E1782C9D-5821-46FB-9F32-40CDC2572F97}" presName="bgRect" presStyleLbl="bgShp" presStyleIdx="3" presStyleCnt="5"/>
      <dgm:spPr/>
    </dgm:pt>
    <dgm:pt modelId="{2B5C95A8-DBF2-4155-9018-825AB8B0FE6C}" type="pres">
      <dgm:prSet presAssocID="{E1782C9D-5821-46FB-9F32-40CDC2572F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5385377-7C40-4C4B-BB34-2041A6B353B3}" type="pres">
      <dgm:prSet presAssocID="{E1782C9D-5821-46FB-9F32-40CDC2572F97}" presName="spaceRect" presStyleCnt="0"/>
      <dgm:spPr/>
    </dgm:pt>
    <dgm:pt modelId="{347A5D52-2399-4E81-A870-D6EF1E09BF8A}" type="pres">
      <dgm:prSet presAssocID="{E1782C9D-5821-46FB-9F32-40CDC2572F97}" presName="parTx" presStyleLbl="revTx" presStyleIdx="3" presStyleCnt="5">
        <dgm:presLayoutVars>
          <dgm:chMax val="0"/>
          <dgm:chPref val="0"/>
        </dgm:presLayoutVars>
      </dgm:prSet>
      <dgm:spPr/>
    </dgm:pt>
    <dgm:pt modelId="{95CA6494-8896-4AA6-A8C5-A3BF192C7B0F}" type="pres">
      <dgm:prSet presAssocID="{39210770-A9D3-462E-BA26-12F411F4241F}" presName="sibTrans" presStyleCnt="0"/>
      <dgm:spPr/>
    </dgm:pt>
    <dgm:pt modelId="{CDD88F81-66ED-4D73-BA76-6F4AB66E17C1}" type="pres">
      <dgm:prSet presAssocID="{C6D2D530-3F23-428E-89D7-5637B3160BB3}" presName="compNode" presStyleCnt="0"/>
      <dgm:spPr/>
    </dgm:pt>
    <dgm:pt modelId="{E7E3C303-3479-4887-AF5F-931E1980EB90}" type="pres">
      <dgm:prSet presAssocID="{C6D2D530-3F23-428E-89D7-5637B3160BB3}" presName="bgRect" presStyleLbl="bgShp" presStyleIdx="4" presStyleCnt="5"/>
      <dgm:spPr/>
    </dgm:pt>
    <dgm:pt modelId="{81650E59-53CB-451B-978D-EC1B84944FE6}" type="pres">
      <dgm:prSet presAssocID="{C6D2D530-3F23-428E-89D7-5637B3160BB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87B7F73-87F1-41F0-BCCF-2A35F88D6E1A}" type="pres">
      <dgm:prSet presAssocID="{C6D2D530-3F23-428E-89D7-5637B3160BB3}" presName="spaceRect" presStyleCnt="0"/>
      <dgm:spPr/>
    </dgm:pt>
    <dgm:pt modelId="{325C127F-BD31-4AC5-BE81-F5C34B918DB3}" type="pres">
      <dgm:prSet presAssocID="{C6D2D530-3F23-428E-89D7-5637B3160BB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77F212-603E-4F0D-AE2A-DCCEFE2ABA99}" type="presOf" srcId="{C6D2D530-3F23-428E-89D7-5637B3160BB3}" destId="{325C127F-BD31-4AC5-BE81-F5C34B918DB3}" srcOrd="0" destOrd="0" presId="urn:microsoft.com/office/officeart/2018/2/layout/IconVerticalSolidList"/>
    <dgm:cxn modelId="{C039022D-7FE5-4CF3-8173-E72C3D065412}" srcId="{DD9E89C9-0E67-47F6-B27C-1B7D7FA58366}" destId="{2DD25664-67F0-4A6B-B624-ED69816BCFAA}" srcOrd="2" destOrd="0" parTransId="{12F78130-07A6-4791-B44C-285A0C7DE6BD}" sibTransId="{3D2962BA-0593-4A88-9954-D20C88B219D4}"/>
    <dgm:cxn modelId="{C0C26B71-5A48-4EDC-A382-467DA0838531}" type="presOf" srcId="{DD9E89C9-0E67-47F6-B27C-1B7D7FA58366}" destId="{D05DEE80-C444-48A4-B0E5-48E33742847E}" srcOrd="0" destOrd="0" presId="urn:microsoft.com/office/officeart/2018/2/layout/IconVerticalSolidList"/>
    <dgm:cxn modelId="{2CBC705A-A60A-4881-AA1C-C9DBB754ECD0}" type="presOf" srcId="{2DD25664-67F0-4A6B-B624-ED69816BCFAA}" destId="{8562D033-C9C1-411A-8312-B981836F3DDA}" srcOrd="0" destOrd="0" presId="urn:microsoft.com/office/officeart/2018/2/layout/IconVerticalSolidList"/>
    <dgm:cxn modelId="{C74DA780-3261-4EC1-A67A-5478387FA29F}" type="presOf" srcId="{AA68AFFD-71F0-4018-A39F-1A3458FD67D4}" destId="{9CAFCABA-EEEE-4AD0-877C-332A74607135}" srcOrd="0" destOrd="0" presId="urn:microsoft.com/office/officeart/2018/2/layout/IconVerticalSolidList"/>
    <dgm:cxn modelId="{6208BB93-4969-48A4-98AC-5D5FC64834FF}" srcId="{DD9E89C9-0E67-47F6-B27C-1B7D7FA58366}" destId="{C6D2D530-3F23-428E-89D7-5637B3160BB3}" srcOrd="4" destOrd="0" parTransId="{F26BED22-60B6-4CE9-8110-6BBDF24ADB8C}" sibTransId="{E8E85865-799E-48D8-A5E0-E0A354F9293F}"/>
    <dgm:cxn modelId="{FE5B209F-1398-4231-8617-DECFEBE0F34B}" type="presOf" srcId="{E1782C9D-5821-46FB-9F32-40CDC2572F97}" destId="{347A5D52-2399-4E81-A870-D6EF1E09BF8A}" srcOrd="0" destOrd="0" presId="urn:microsoft.com/office/officeart/2018/2/layout/IconVerticalSolidList"/>
    <dgm:cxn modelId="{3027DAD3-0ED1-4928-A276-BE62109B1057}" srcId="{DD9E89C9-0E67-47F6-B27C-1B7D7FA58366}" destId="{D78B26CC-2840-4A42-9F1A-A812EBF7FBFA}" srcOrd="1" destOrd="0" parTransId="{CBD8D511-E581-4245-8432-E49986800E7F}" sibTransId="{F3D4E4D8-1E86-49F3-85A2-A7F472BD8CBA}"/>
    <dgm:cxn modelId="{AA4B62D4-8638-4B67-9765-372520F628D6}" srcId="{DD9E89C9-0E67-47F6-B27C-1B7D7FA58366}" destId="{E1782C9D-5821-46FB-9F32-40CDC2572F97}" srcOrd="3" destOrd="0" parTransId="{879B3D26-20DC-4F8C-BD48-272B5036375D}" sibTransId="{39210770-A9D3-462E-BA26-12F411F4241F}"/>
    <dgm:cxn modelId="{D4DBCDDD-FDFA-4227-B74E-0242FC6B55FB}" type="presOf" srcId="{D78B26CC-2840-4A42-9F1A-A812EBF7FBFA}" destId="{A242E181-E794-471B-B24A-DEAA994F368F}" srcOrd="0" destOrd="0" presId="urn:microsoft.com/office/officeart/2018/2/layout/IconVerticalSolidList"/>
    <dgm:cxn modelId="{5F7C2FDE-5ABA-48E4-A047-F8AB9E98D2CB}" srcId="{DD9E89C9-0E67-47F6-B27C-1B7D7FA58366}" destId="{AA68AFFD-71F0-4018-A39F-1A3458FD67D4}" srcOrd="0" destOrd="0" parTransId="{AB5F8829-B514-4C9D-914D-FC4B49625C33}" sibTransId="{5ACFBD26-A2A3-4123-B503-A46E310BF816}"/>
    <dgm:cxn modelId="{ED9E0132-9A1B-4AE1-BF89-4953F6F92B17}" type="presParOf" srcId="{D05DEE80-C444-48A4-B0E5-48E33742847E}" destId="{CF2BA6B2-2C9D-4398-AE12-E8E45DE6D3F1}" srcOrd="0" destOrd="0" presId="urn:microsoft.com/office/officeart/2018/2/layout/IconVerticalSolidList"/>
    <dgm:cxn modelId="{39472DA6-3D05-4ED7-94FD-6EF62C1E619F}" type="presParOf" srcId="{CF2BA6B2-2C9D-4398-AE12-E8E45DE6D3F1}" destId="{125C9CD4-45B0-400F-B3A4-5C4A34655081}" srcOrd="0" destOrd="0" presId="urn:microsoft.com/office/officeart/2018/2/layout/IconVerticalSolidList"/>
    <dgm:cxn modelId="{6D046DE3-6FD0-4EA0-B114-9D23F4180DE5}" type="presParOf" srcId="{CF2BA6B2-2C9D-4398-AE12-E8E45DE6D3F1}" destId="{778D798E-D788-43A5-938C-20503EF4B4EF}" srcOrd="1" destOrd="0" presId="urn:microsoft.com/office/officeart/2018/2/layout/IconVerticalSolidList"/>
    <dgm:cxn modelId="{AA8AB229-64E1-4B7C-9433-57E2FDB9C96C}" type="presParOf" srcId="{CF2BA6B2-2C9D-4398-AE12-E8E45DE6D3F1}" destId="{E283F974-895C-41B6-9FBF-508C38A6EAF3}" srcOrd="2" destOrd="0" presId="urn:microsoft.com/office/officeart/2018/2/layout/IconVerticalSolidList"/>
    <dgm:cxn modelId="{4477B0CD-E308-4C88-A976-350004FA2A69}" type="presParOf" srcId="{CF2BA6B2-2C9D-4398-AE12-E8E45DE6D3F1}" destId="{9CAFCABA-EEEE-4AD0-877C-332A74607135}" srcOrd="3" destOrd="0" presId="urn:microsoft.com/office/officeart/2018/2/layout/IconVerticalSolidList"/>
    <dgm:cxn modelId="{9C023A75-E258-4775-B92D-687BAF513AD9}" type="presParOf" srcId="{D05DEE80-C444-48A4-B0E5-48E33742847E}" destId="{D5F8B465-A0B6-4153-A34A-D3E855ADB8F2}" srcOrd="1" destOrd="0" presId="urn:microsoft.com/office/officeart/2018/2/layout/IconVerticalSolidList"/>
    <dgm:cxn modelId="{4AB06FC4-FE90-4DAA-9B57-66101B5CA7DF}" type="presParOf" srcId="{D05DEE80-C444-48A4-B0E5-48E33742847E}" destId="{591D9809-210F-4B62-98B7-0B1F1F9F69C3}" srcOrd="2" destOrd="0" presId="urn:microsoft.com/office/officeart/2018/2/layout/IconVerticalSolidList"/>
    <dgm:cxn modelId="{5596DA6A-57F9-41E2-B571-B732CDA6B8FC}" type="presParOf" srcId="{591D9809-210F-4B62-98B7-0B1F1F9F69C3}" destId="{DC8030B3-6B0E-4FE1-874B-FD456A299D6F}" srcOrd="0" destOrd="0" presId="urn:microsoft.com/office/officeart/2018/2/layout/IconVerticalSolidList"/>
    <dgm:cxn modelId="{34FB9116-5645-49C5-AF19-182D9B2823B1}" type="presParOf" srcId="{591D9809-210F-4B62-98B7-0B1F1F9F69C3}" destId="{195E6195-6E5E-44E3-9693-625388DE6016}" srcOrd="1" destOrd="0" presId="urn:microsoft.com/office/officeart/2018/2/layout/IconVerticalSolidList"/>
    <dgm:cxn modelId="{EFBB3001-4EDF-4CBB-9D4D-2B1458AE43BF}" type="presParOf" srcId="{591D9809-210F-4B62-98B7-0B1F1F9F69C3}" destId="{2E29EC4A-7962-4460-8866-3BBCDBB11ACA}" srcOrd="2" destOrd="0" presId="urn:microsoft.com/office/officeart/2018/2/layout/IconVerticalSolidList"/>
    <dgm:cxn modelId="{0D8651E4-A7FA-456D-97F9-2C211CFBDDAE}" type="presParOf" srcId="{591D9809-210F-4B62-98B7-0B1F1F9F69C3}" destId="{A242E181-E794-471B-B24A-DEAA994F368F}" srcOrd="3" destOrd="0" presId="urn:microsoft.com/office/officeart/2018/2/layout/IconVerticalSolidList"/>
    <dgm:cxn modelId="{80B77EB9-0447-4600-8CB0-3F7F4973574D}" type="presParOf" srcId="{D05DEE80-C444-48A4-B0E5-48E33742847E}" destId="{9518A6FC-3DB7-4EE9-BDC4-C233760B2C94}" srcOrd="3" destOrd="0" presId="urn:microsoft.com/office/officeart/2018/2/layout/IconVerticalSolidList"/>
    <dgm:cxn modelId="{EC6C1149-E442-4E83-846F-DB1B4ED59774}" type="presParOf" srcId="{D05DEE80-C444-48A4-B0E5-48E33742847E}" destId="{86D9B227-C032-4EF3-B181-0546FC71E2F0}" srcOrd="4" destOrd="0" presId="urn:microsoft.com/office/officeart/2018/2/layout/IconVerticalSolidList"/>
    <dgm:cxn modelId="{EF3A21A7-BB68-4AE0-A5BC-64A27DCBF063}" type="presParOf" srcId="{86D9B227-C032-4EF3-B181-0546FC71E2F0}" destId="{31DA4EF8-D946-40DC-BBA7-89F698A0F0E9}" srcOrd="0" destOrd="0" presId="urn:microsoft.com/office/officeart/2018/2/layout/IconVerticalSolidList"/>
    <dgm:cxn modelId="{CD1AF5AF-CAB2-49F3-A89D-028FF2973A4B}" type="presParOf" srcId="{86D9B227-C032-4EF3-B181-0546FC71E2F0}" destId="{B574D343-639D-466B-B83D-71AA8F6F3B1D}" srcOrd="1" destOrd="0" presId="urn:microsoft.com/office/officeart/2018/2/layout/IconVerticalSolidList"/>
    <dgm:cxn modelId="{507CFE8D-2AE2-491C-A038-B3D9EA7450D9}" type="presParOf" srcId="{86D9B227-C032-4EF3-B181-0546FC71E2F0}" destId="{F3E0EB79-3FBF-400A-A1A4-F65F642890DC}" srcOrd="2" destOrd="0" presId="urn:microsoft.com/office/officeart/2018/2/layout/IconVerticalSolidList"/>
    <dgm:cxn modelId="{FD8BCF68-3981-476A-9E09-A1510A7EFA5C}" type="presParOf" srcId="{86D9B227-C032-4EF3-B181-0546FC71E2F0}" destId="{8562D033-C9C1-411A-8312-B981836F3DDA}" srcOrd="3" destOrd="0" presId="urn:microsoft.com/office/officeart/2018/2/layout/IconVerticalSolidList"/>
    <dgm:cxn modelId="{2AD357D7-9E49-46B7-805D-D49D532434A9}" type="presParOf" srcId="{D05DEE80-C444-48A4-B0E5-48E33742847E}" destId="{AC73B874-B6F1-497E-A6C1-1CF6866624D7}" srcOrd="5" destOrd="0" presId="urn:microsoft.com/office/officeart/2018/2/layout/IconVerticalSolidList"/>
    <dgm:cxn modelId="{55926BDE-AB1E-4286-AD0D-A8091B32B095}" type="presParOf" srcId="{D05DEE80-C444-48A4-B0E5-48E33742847E}" destId="{3E6E6BD4-24E2-467D-AD93-3A009E8733A8}" srcOrd="6" destOrd="0" presId="urn:microsoft.com/office/officeart/2018/2/layout/IconVerticalSolidList"/>
    <dgm:cxn modelId="{B029E975-B77F-4D3C-8745-8543E98FDC32}" type="presParOf" srcId="{3E6E6BD4-24E2-467D-AD93-3A009E8733A8}" destId="{7D4E02B8-1760-4A0A-8147-E5F611C6B267}" srcOrd="0" destOrd="0" presId="urn:microsoft.com/office/officeart/2018/2/layout/IconVerticalSolidList"/>
    <dgm:cxn modelId="{02DB502F-5FCD-484D-970C-A6F29D8ADE7D}" type="presParOf" srcId="{3E6E6BD4-24E2-467D-AD93-3A009E8733A8}" destId="{2B5C95A8-DBF2-4155-9018-825AB8B0FE6C}" srcOrd="1" destOrd="0" presId="urn:microsoft.com/office/officeart/2018/2/layout/IconVerticalSolidList"/>
    <dgm:cxn modelId="{A1C223D9-3E3A-4A15-9842-E60DB3B498BF}" type="presParOf" srcId="{3E6E6BD4-24E2-467D-AD93-3A009E8733A8}" destId="{25385377-7C40-4C4B-BB34-2041A6B353B3}" srcOrd="2" destOrd="0" presId="urn:microsoft.com/office/officeart/2018/2/layout/IconVerticalSolidList"/>
    <dgm:cxn modelId="{487D7F1F-B159-4843-BF4C-0EDD8BBA8071}" type="presParOf" srcId="{3E6E6BD4-24E2-467D-AD93-3A009E8733A8}" destId="{347A5D52-2399-4E81-A870-D6EF1E09BF8A}" srcOrd="3" destOrd="0" presId="urn:microsoft.com/office/officeart/2018/2/layout/IconVerticalSolidList"/>
    <dgm:cxn modelId="{09030F4F-BD0D-41EF-8E22-C524616D3A42}" type="presParOf" srcId="{D05DEE80-C444-48A4-B0E5-48E33742847E}" destId="{95CA6494-8896-4AA6-A8C5-A3BF192C7B0F}" srcOrd="7" destOrd="0" presId="urn:microsoft.com/office/officeart/2018/2/layout/IconVerticalSolidList"/>
    <dgm:cxn modelId="{6ABE75F8-E0DB-47D4-830B-33A482198D5A}" type="presParOf" srcId="{D05DEE80-C444-48A4-B0E5-48E33742847E}" destId="{CDD88F81-66ED-4D73-BA76-6F4AB66E17C1}" srcOrd="8" destOrd="0" presId="urn:microsoft.com/office/officeart/2018/2/layout/IconVerticalSolidList"/>
    <dgm:cxn modelId="{0E58E1D1-D90C-446B-B940-73F657A08E92}" type="presParOf" srcId="{CDD88F81-66ED-4D73-BA76-6F4AB66E17C1}" destId="{E7E3C303-3479-4887-AF5F-931E1980EB90}" srcOrd="0" destOrd="0" presId="urn:microsoft.com/office/officeart/2018/2/layout/IconVerticalSolidList"/>
    <dgm:cxn modelId="{534E614A-1553-460C-ADCF-FEA61E837382}" type="presParOf" srcId="{CDD88F81-66ED-4D73-BA76-6F4AB66E17C1}" destId="{81650E59-53CB-451B-978D-EC1B84944FE6}" srcOrd="1" destOrd="0" presId="urn:microsoft.com/office/officeart/2018/2/layout/IconVerticalSolidList"/>
    <dgm:cxn modelId="{52459EA4-0F3C-4181-97B5-5256407A1FAC}" type="presParOf" srcId="{CDD88F81-66ED-4D73-BA76-6F4AB66E17C1}" destId="{887B7F73-87F1-41F0-BCCF-2A35F88D6E1A}" srcOrd="2" destOrd="0" presId="urn:microsoft.com/office/officeart/2018/2/layout/IconVerticalSolidList"/>
    <dgm:cxn modelId="{DFC66C07-8B37-4137-A4F0-6E1F7CA6E6F1}" type="presParOf" srcId="{CDD88F81-66ED-4D73-BA76-6F4AB66E17C1}" destId="{325C127F-BD31-4AC5-BE81-F5C34B918D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2116C5-0314-4BD6-8E47-87D637F17A4B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5AF7DF-031B-416F-A744-340D5501886E}">
      <dgm:prSet/>
      <dgm:spPr/>
      <dgm:t>
        <a:bodyPr/>
        <a:lstStyle/>
        <a:p>
          <a:r>
            <a:rPr lang="en-US"/>
            <a:t>Creating a Module</a:t>
          </a:r>
        </a:p>
      </dgm:t>
    </dgm:pt>
    <dgm:pt modelId="{E394F530-0CCC-42CD-8833-2EDB0AC96554}" type="parTrans" cxnId="{601A6AA1-3475-4896-A0E0-3FAEFC3F5D69}">
      <dgm:prSet/>
      <dgm:spPr/>
      <dgm:t>
        <a:bodyPr/>
        <a:lstStyle/>
        <a:p>
          <a:endParaRPr lang="en-US"/>
        </a:p>
      </dgm:t>
    </dgm:pt>
    <dgm:pt modelId="{482A9DF7-C65B-4875-BA99-5849E19C1CBE}" type="sibTrans" cxnId="{601A6AA1-3475-4896-A0E0-3FAEFC3F5D69}">
      <dgm:prSet/>
      <dgm:spPr/>
      <dgm:t>
        <a:bodyPr/>
        <a:lstStyle/>
        <a:p>
          <a:endParaRPr lang="en-US"/>
        </a:p>
      </dgm:t>
    </dgm:pt>
    <dgm:pt modelId="{32E24DAB-6843-4645-AA21-EDEDE924920C}">
      <dgm:prSet/>
      <dgm:spPr/>
      <dgm:t>
        <a:bodyPr/>
        <a:lstStyle/>
        <a:p>
          <a:r>
            <a:rPr lang="en-US"/>
            <a:t>Importing a Module:</a:t>
          </a:r>
        </a:p>
      </dgm:t>
    </dgm:pt>
    <dgm:pt modelId="{17414D02-5D53-4FF6-BB72-FD74EF398F7E}" type="parTrans" cxnId="{616D0903-5FEF-4A76-B7A9-3D629E7377CE}">
      <dgm:prSet/>
      <dgm:spPr/>
      <dgm:t>
        <a:bodyPr/>
        <a:lstStyle/>
        <a:p>
          <a:endParaRPr lang="en-US"/>
        </a:p>
      </dgm:t>
    </dgm:pt>
    <dgm:pt modelId="{F943CB29-D4C2-455F-A4B0-D75D08A42933}" type="sibTrans" cxnId="{616D0903-5FEF-4A76-B7A9-3D629E7377CE}">
      <dgm:prSet/>
      <dgm:spPr/>
      <dgm:t>
        <a:bodyPr/>
        <a:lstStyle/>
        <a:p>
          <a:endParaRPr lang="en-US"/>
        </a:p>
      </dgm:t>
    </dgm:pt>
    <dgm:pt modelId="{3EE81A28-6E4C-4109-886A-F9B18900B0B2}">
      <dgm:prSet/>
      <dgm:spPr/>
      <dgm:t>
        <a:bodyPr/>
        <a:lstStyle/>
        <a:p>
          <a:r>
            <a:rPr lang="en-US"/>
            <a:t>- import keyword</a:t>
          </a:r>
        </a:p>
      </dgm:t>
    </dgm:pt>
    <dgm:pt modelId="{B0933D86-C609-43F8-A2B8-5ADD5009A603}" type="parTrans" cxnId="{0F724B54-A649-4C91-891B-4DB2E30AC014}">
      <dgm:prSet/>
      <dgm:spPr/>
      <dgm:t>
        <a:bodyPr/>
        <a:lstStyle/>
        <a:p>
          <a:endParaRPr lang="en-US"/>
        </a:p>
      </dgm:t>
    </dgm:pt>
    <dgm:pt modelId="{BC7915B2-790D-485D-BFA0-966FF700EB75}" type="sibTrans" cxnId="{0F724B54-A649-4C91-891B-4DB2E30AC014}">
      <dgm:prSet/>
      <dgm:spPr/>
      <dgm:t>
        <a:bodyPr/>
        <a:lstStyle/>
        <a:p>
          <a:endParaRPr lang="en-US"/>
        </a:p>
      </dgm:t>
    </dgm:pt>
    <dgm:pt modelId="{2C9731D4-4EDF-475D-950A-8CB29F8219AA}">
      <dgm:prSet/>
      <dgm:spPr/>
      <dgm:t>
        <a:bodyPr/>
        <a:lstStyle/>
        <a:p>
          <a:r>
            <a:rPr lang="en-US"/>
            <a:t>- from ... import ... syntax</a:t>
          </a:r>
        </a:p>
      </dgm:t>
    </dgm:pt>
    <dgm:pt modelId="{F6460E14-B933-471C-8948-8DD1A71E511E}" type="parTrans" cxnId="{58786239-65CD-46D4-9DFF-2524E9C4F933}">
      <dgm:prSet/>
      <dgm:spPr/>
      <dgm:t>
        <a:bodyPr/>
        <a:lstStyle/>
        <a:p>
          <a:endParaRPr lang="en-US"/>
        </a:p>
      </dgm:t>
    </dgm:pt>
    <dgm:pt modelId="{AA05F2F1-53FB-4CEE-850B-52E665E588CE}" type="sibTrans" cxnId="{58786239-65CD-46D4-9DFF-2524E9C4F933}">
      <dgm:prSet/>
      <dgm:spPr/>
      <dgm:t>
        <a:bodyPr/>
        <a:lstStyle/>
        <a:p>
          <a:endParaRPr lang="en-US"/>
        </a:p>
      </dgm:t>
    </dgm:pt>
    <dgm:pt modelId="{323FD550-3FA2-4B28-9091-CDDB1D4F2836}">
      <dgm:prSet/>
      <dgm:spPr/>
      <dgm:t>
        <a:bodyPr/>
        <a:lstStyle/>
        <a:p>
          <a:r>
            <a:rPr lang="en-US"/>
            <a:t>Example</a:t>
          </a:r>
        </a:p>
      </dgm:t>
    </dgm:pt>
    <dgm:pt modelId="{447FC3D8-AB01-4A82-82E3-5C949026EFE2}" type="parTrans" cxnId="{146BF12D-5F92-4F49-89D8-40E8F1D61E86}">
      <dgm:prSet/>
      <dgm:spPr/>
      <dgm:t>
        <a:bodyPr/>
        <a:lstStyle/>
        <a:p>
          <a:endParaRPr lang="en-US"/>
        </a:p>
      </dgm:t>
    </dgm:pt>
    <dgm:pt modelId="{7E0D4466-B0D0-428B-896F-BC855F5F87B7}" type="sibTrans" cxnId="{146BF12D-5F92-4F49-89D8-40E8F1D61E86}">
      <dgm:prSet/>
      <dgm:spPr/>
      <dgm:t>
        <a:bodyPr/>
        <a:lstStyle/>
        <a:p>
          <a:endParaRPr lang="en-US"/>
        </a:p>
      </dgm:t>
    </dgm:pt>
    <dgm:pt modelId="{57797EB9-0845-4A8B-993D-385C4B0487AE}" type="pres">
      <dgm:prSet presAssocID="{962116C5-0314-4BD6-8E47-87D637F17A4B}" presName="diagram" presStyleCnt="0">
        <dgm:presLayoutVars>
          <dgm:dir/>
          <dgm:resizeHandles val="exact"/>
        </dgm:presLayoutVars>
      </dgm:prSet>
      <dgm:spPr/>
    </dgm:pt>
    <dgm:pt modelId="{76A537B9-7818-4AE4-AE4F-9248CCB1B03B}" type="pres">
      <dgm:prSet presAssocID="{295AF7DF-031B-416F-A744-340D5501886E}" presName="node" presStyleLbl="node1" presStyleIdx="0" presStyleCnt="5">
        <dgm:presLayoutVars>
          <dgm:bulletEnabled val="1"/>
        </dgm:presLayoutVars>
      </dgm:prSet>
      <dgm:spPr/>
    </dgm:pt>
    <dgm:pt modelId="{98995EA0-0369-44FB-9167-E1E36F5267C0}" type="pres">
      <dgm:prSet presAssocID="{482A9DF7-C65B-4875-BA99-5849E19C1CBE}" presName="sibTrans" presStyleCnt="0"/>
      <dgm:spPr/>
    </dgm:pt>
    <dgm:pt modelId="{C3920AC3-AE7B-4717-9D31-3057512C638C}" type="pres">
      <dgm:prSet presAssocID="{32E24DAB-6843-4645-AA21-EDEDE924920C}" presName="node" presStyleLbl="node1" presStyleIdx="1" presStyleCnt="5">
        <dgm:presLayoutVars>
          <dgm:bulletEnabled val="1"/>
        </dgm:presLayoutVars>
      </dgm:prSet>
      <dgm:spPr/>
    </dgm:pt>
    <dgm:pt modelId="{D04AD173-3457-4270-9D16-0CC91B800918}" type="pres">
      <dgm:prSet presAssocID="{F943CB29-D4C2-455F-A4B0-D75D08A42933}" presName="sibTrans" presStyleCnt="0"/>
      <dgm:spPr/>
    </dgm:pt>
    <dgm:pt modelId="{CFAED2E5-8974-447E-BEE7-DE88CFD9CCCC}" type="pres">
      <dgm:prSet presAssocID="{3EE81A28-6E4C-4109-886A-F9B18900B0B2}" presName="node" presStyleLbl="node1" presStyleIdx="2" presStyleCnt="5">
        <dgm:presLayoutVars>
          <dgm:bulletEnabled val="1"/>
        </dgm:presLayoutVars>
      </dgm:prSet>
      <dgm:spPr/>
    </dgm:pt>
    <dgm:pt modelId="{3A13B2A8-7EB6-47C7-8BD6-F5B813A76C4E}" type="pres">
      <dgm:prSet presAssocID="{BC7915B2-790D-485D-BFA0-966FF700EB75}" presName="sibTrans" presStyleCnt="0"/>
      <dgm:spPr/>
    </dgm:pt>
    <dgm:pt modelId="{E3C91D03-8DE1-44A4-9EB6-1D5638F09B1C}" type="pres">
      <dgm:prSet presAssocID="{2C9731D4-4EDF-475D-950A-8CB29F8219AA}" presName="node" presStyleLbl="node1" presStyleIdx="3" presStyleCnt="5">
        <dgm:presLayoutVars>
          <dgm:bulletEnabled val="1"/>
        </dgm:presLayoutVars>
      </dgm:prSet>
      <dgm:spPr/>
    </dgm:pt>
    <dgm:pt modelId="{1437B029-C579-4EC4-893D-C1B232823616}" type="pres">
      <dgm:prSet presAssocID="{AA05F2F1-53FB-4CEE-850B-52E665E588CE}" presName="sibTrans" presStyleCnt="0"/>
      <dgm:spPr/>
    </dgm:pt>
    <dgm:pt modelId="{D1D6ADEE-A87B-4A62-A6F7-1F38F411D00A}" type="pres">
      <dgm:prSet presAssocID="{323FD550-3FA2-4B28-9091-CDDB1D4F2836}" presName="node" presStyleLbl="node1" presStyleIdx="4" presStyleCnt="5">
        <dgm:presLayoutVars>
          <dgm:bulletEnabled val="1"/>
        </dgm:presLayoutVars>
      </dgm:prSet>
      <dgm:spPr/>
    </dgm:pt>
  </dgm:ptLst>
  <dgm:cxnLst>
    <dgm:cxn modelId="{616D0903-5FEF-4A76-B7A9-3D629E7377CE}" srcId="{962116C5-0314-4BD6-8E47-87D637F17A4B}" destId="{32E24DAB-6843-4645-AA21-EDEDE924920C}" srcOrd="1" destOrd="0" parTransId="{17414D02-5D53-4FF6-BB72-FD74EF398F7E}" sibTransId="{F943CB29-D4C2-455F-A4B0-D75D08A42933}"/>
    <dgm:cxn modelId="{27C58B10-5983-44B5-B902-9AEE3E8606CD}" type="presOf" srcId="{962116C5-0314-4BD6-8E47-87D637F17A4B}" destId="{57797EB9-0845-4A8B-993D-385C4B0487AE}" srcOrd="0" destOrd="0" presId="urn:microsoft.com/office/officeart/2005/8/layout/default"/>
    <dgm:cxn modelId="{146BF12D-5F92-4F49-89D8-40E8F1D61E86}" srcId="{962116C5-0314-4BD6-8E47-87D637F17A4B}" destId="{323FD550-3FA2-4B28-9091-CDDB1D4F2836}" srcOrd="4" destOrd="0" parTransId="{447FC3D8-AB01-4A82-82E3-5C949026EFE2}" sibTransId="{7E0D4466-B0D0-428B-896F-BC855F5F87B7}"/>
    <dgm:cxn modelId="{E3192133-B4E9-4F22-8005-367B8718041A}" type="presOf" srcId="{2C9731D4-4EDF-475D-950A-8CB29F8219AA}" destId="{E3C91D03-8DE1-44A4-9EB6-1D5638F09B1C}" srcOrd="0" destOrd="0" presId="urn:microsoft.com/office/officeart/2005/8/layout/default"/>
    <dgm:cxn modelId="{58786239-65CD-46D4-9DFF-2524E9C4F933}" srcId="{962116C5-0314-4BD6-8E47-87D637F17A4B}" destId="{2C9731D4-4EDF-475D-950A-8CB29F8219AA}" srcOrd="3" destOrd="0" parTransId="{F6460E14-B933-471C-8948-8DD1A71E511E}" sibTransId="{AA05F2F1-53FB-4CEE-850B-52E665E588CE}"/>
    <dgm:cxn modelId="{BAE61064-5446-4D85-B0D3-E6F6325EC462}" type="presOf" srcId="{323FD550-3FA2-4B28-9091-CDDB1D4F2836}" destId="{D1D6ADEE-A87B-4A62-A6F7-1F38F411D00A}" srcOrd="0" destOrd="0" presId="urn:microsoft.com/office/officeart/2005/8/layout/default"/>
    <dgm:cxn modelId="{2961B86B-948E-41AD-8E04-7F904A98E905}" type="presOf" srcId="{32E24DAB-6843-4645-AA21-EDEDE924920C}" destId="{C3920AC3-AE7B-4717-9D31-3057512C638C}" srcOrd="0" destOrd="0" presId="urn:microsoft.com/office/officeart/2005/8/layout/default"/>
    <dgm:cxn modelId="{0F724B54-A649-4C91-891B-4DB2E30AC014}" srcId="{962116C5-0314-4BD6-8E47-87D637F17A4B}" destId="{3EE81A28-6E4C-4109-886A-F9B18900B0B2}" srcOrd="2" destOrd="0" parTransId="{B0933D86-C609-43F8-A2B8-5ADD5009A603}" sibTransId="{BC7915B2-790D-485D-BFA0-966FF700EB75}"/>
    <dgm:cxn modelId="{601A6AA1-3475-4896-A0E0-3FAEFC3F5D69}" srcId="{962116C5-0314-4BD6-8E47-87D637F17A4B}" destId="{295AF7DF-031B-416F-A744-340D5501886E}" srcOrd="0" destOrd="0" parTransId="{E394F530-0CCC-42CD-8833-2EDB0AC96554}" sibTransId="{482A9DF7-C65B-4875-BA99-5849E19C1CBE}"/>
    <dgm:cxn modelId="{BFDDC7BA-B7CD-4ECC-A198-9A87CD6E2F7B}" type="presOf" srcId="{295AF7DF-031B-416F-A744-340D5501886E}" destId="{76A537B9-7818-4AE4-AE4F-9248CCB1B03B}" srcOrd="0" destOrd="0" presId="urn:microsoft.com/office/officeart/2005/8/layout/default"/>
    <dgm:cxn modelId="{BF5A52F0-29ED-40A9-8693-5A681A66D6A3}" type="presOf" srcId="{3EE81A28-6E4C-4109-886A-F9B18900B0B2}" destId="{CFAED2E5-8974-447E-BEE7-DE88CFD9CCCC}" srcOrd="0" destOrd="0" presId="urn:microsoft.com/office/officeart/2005/8/layout/default"/>
    <dgm:cxn modelId="{EDC5D341-BB7F-4112-99FD-021E7EE1C432}" type="presParOf" srcId="{57797EB9-0845-4A8B-993D-385C4B0487AE}" destId="{76A537B9-7818-4AE4-AE4F-9248CCB1B03B}" srcOrd="0" destOrd="0" presId="urn:microsoft.com/office/officeart/2005/8/layout/default"/>
    <dgm:cxn modelId="{A995EC85-E9AC-45D0-BD3C-C143ECCDD310}" type="presParOf" srcId="{57797EB9-0845-4A8B-993D-385C4B0487AE}" destId="{98995EA0-0369-44FB-9167-E1E36F5267C0}" srcOrd="1" destOrd="0" presId="urn:microsoft.com/office/officeart/2005/8/layout/default"/>
    <dgm:cxn modelId="{EFC65126-B29C-4B7D-BEBA-C194AF9B49C4}" type="presParOf" srcId="{57797EB9-0845-4A8B-993D-385C4B0487AE}" destId="{C3920AC3-AE7B-4717-9D31-3057512C638C}" srcOrd="2" destOrd="0" presId="urn:microsoft.com/office/officeart/2005/8/layout/default"/>
    <dgm:cxn modelId="{6DB9B7ED-EAFF-47B3-9B77-81BD0B0B939F}" type="presParOf" srcId="{57797EB9-0845-4A8B-993D-385C4B0487AE}" destId="{D04AD173-3457-4270-9D16-0CC91B800918}" srcOrd="3" destOrd="0" presId="urn:microsoft.com/office/officeart/2005/8/layout/default"/>
    <dgm:cxn modelId="{D39640E5-99D4-4D0C-A50B-43B3338ECAA0}" type="presParOf" srcId="{57797EB9-0845-4A8B-993D-385C4B0487AE}" destId="{CFAED2E5-8974-447E-BEE7-DE88CFD9CCCC}" srcOrd="4" destOrd="0" presId="urn:microsoft.com/office/officeart/2005/8/layout/default"/>
    <dgm:cxn modelId="{86CF2E55-3E61-463E-84BC-81245142955A}" type="presParOf" srcId="{57797EB9-0845-4A8B-993D-385C4B0487AE}" destId="{3A13B2A8-7EB6-47C7-8BD6-F5B813A76C4E}" srcOrd="5" destOrd="0" presId="urn:microsoft.com/office/officeart/2005/8/layout/default"/>
    <dgm:cxn modelId="{8315EDB7-E4A3-4757-97DB-E51C6EEA51B4}" type="presParOf" srcId="{57797EB9-0845-4A8B-993D-385C4B0487AE}" destId="{E3C91D03-8DE1-44A4-9EB6-1D5638F09B1C}" srcOrd="6" destOrd="0" presId="urn:microsoft.com/office/officeart/2005/8/layout/default"/>
    <dgm:cxn modelId="{608431A5-21F4-492F-A036-23BBA75CB803}" type="presParOf" srcId="{57797EB9-0845-4A8B-993D-385C4B0487AE}" destId="{1437B029-C579-4EC4-893D-C1B232823616}" srcOrd="7" destOrd="0" presId="urn:microsoft.com/office/officeart/2005/8/layout/default"/>
    <dgm:cxn modelId="{C5107CDD-5CBC-4F64-84C0-31A937F7AA80}" type="presParOf" srcId="{57797EB9-0845-4A8B-993D-385C4B0487AE}" destId="{D1D6ADEE-A87B-4A62-A6F7-1F38F411D00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114B78-2D07-4C62-B138-4706F0C0BD51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CB4334-073B-4635-82BD-645EBEAD20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 Library Modules: os, sys, math, datetime, etc.</a:t>
          </a:r>
        </a:p>
      </dgm:t>
    </dgm:pt>
    <dgm:pt modelId="{A8697F6D-E3CA-4B28-AC80-A77C3F24BEA0}" type="parTrans" cxnId="{EA4681FB-FD48-4F49-BAF0-7C166D866F6B}">
      <dgm:prSet/>
      <dgm:spPr/>
      <dgm:t>
        <a:bodyPr/>
        <a:lstStyle/>
        <a:p>
          <a:endParaRPr lang="en-US"/>
        </a:p>
      </dgm:t>
    </dgm:pt>
    <dgm:pt modelId="{EC06A347-42DA-48FF-8AFC-9EFC14C4E168}" type="sibTrans" cxnId="{EA4681FB-FD48-4F49-BAF0-7C166D866F6B}">
      <dgm:prSet/>
      <dgm:spPr/>
      <dgm:t>
        <a:bodyPr/>
        <a:lstStyle/>
        <a:p>
          <a:endParaRPr lang="en-US"/>
        </a:p>
      </dgm:t>
    </dgm:pt>
    <dgm:pt modelId="{A2D0B7FF-2E00-4574-B011-0A5FEBAD30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Third-party Modules: requests, NumPy, Pandas, etc.</a:t>
          </a:r>
        </a:p>
      </dgm:t>
    </dgm:pt>
    <dgm:pt modelId="{ECBB3FA1-D43F-480F-9D5F-2DE51143B196}" type="parTrans" cxnId="{80808372-5902-401B-8AAA-C1A579512A71}">
      <dgm:prSet/>
      <dgm:spPr/>
      <dgm:t>
        <a:bodyPr/>
        <a:lstStyle/>
        <a:p>
          <a:endParaRPr lang="en-US"/>
        </a:p>
      </dgm:t>
    </dgm:pt>
    <dgm:pt modelId="{F4F535D0-EF56-4F40-AC61-900C9C5A6E62}" type="sibTrans" cxnId="{80808372-5902-401B-8AAA-C1A579512A71}">
      <dgm:prSet/>
      <dgm:spPr/>
      <dgm:t>
        <a:bodyPr/>
        <a:lstStyle/>
        <a:p>
          <a:endParaRPr lang="en-US"/>
        </a:p>
      </dgm:t>
    </dgm:pt>
    <dgm:pt modelId="{D5A7FD06-9BC8-446B-A92E-C775B6DC646E}" type="pres">
      <dgm:prSet presAssocID="{29114B78-2D07-4C62-B138-4706F0C0BD51}" presName="root" presStyleCnt="0">
        <dgm:presLayoutVars>
          <dgm:dir/>
          <dgm:resizeHandles val="exact"/>
        </dgm:presLayoutVars>
      </dgm:prSet>
      <dgm:spPr/>
    </dgm:pt>
    <dgm:pt modelId="{3829EEAA-E8C9-49BB-91D6-F42E53B26413}" type="pres">
      <dgm:prSet presAssocID="{DFCB4334-073B-4635-82BD-645EBEAD2036}" presName="compNode" presStyleCnt="0"/>
      <dgm:spPr/>
    </dgm:pt>
    <dgm:pt modelId="{42EAA949-2AB2-498B-89A0-12C1A10C9B17}" type="pres">
      <dgm:prSet presAssocID="{DFCB4334-073B-4635-82BD-645EBEAD20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2F4B3A-6071-48A1-AF1C-1CDC7C2F9A5E}" type="pres">
      <dgm:prSet presAssocID="{DFCB4334-073B-4635-82BD-645EBEAD2036}" presName="spaceRect" presStyleCnt="0"/>
      <dgm:spPr/>
    </dgm:pt>
    <dgm:pt modelId="{198F0ACB-2AF2-43F2-8B56-4E4A75F0E317}" type="pres">
      <dgm:prSet presAssocID="{DFCB4334-073B-4635-82BD-645EBEAD2036}" presName="textRect" presStyleLbl="revTx" presStyleIdx="0" presStyleCnt="2">
        <dgm:presLayoutVars>
          <dgm:chMax val="1"/>
          <dgm:chPref val="1"/>
        </dgm:presLayoutVars>
      </dgm:prSet>
      <dgm:spPr/>
    </dgm:pt>
    <dgm:pt modelId="{D2598B1B-2AF6-4C4F-A920-D7F8C1EB196D}" type="pres">
      <dgm:prSet presAssocID="{EC06A347-42DA-48FF-8AFC-9EFC14C4E168}" presName="sibTrans" presStyleCnt="0"/>
      <dgm:spPr/>
    </dgm:pt>
    <dgm:pt modelId="{4983EB3F-5591-4020-BE5E-E43E8643FAE4}" type="pres">
      <dgm:prSet presAssocID="{A2D0B7FF-2E00-4574-B011-0A5FEBAD3023}" presName="compNode" presStyleCnt="0"/>
      <dgm:spPr/>
    </dgm:pt>
    <dgm:pt modelId="{3B0D75A6-A7E5-4231-934D-B613E35BD528}" type="pres">
      <dgm:prSet presAssocID="{A2D0B7FF-2E00-4574-B011-0A5FEBAD30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5CF9D14-EF31-44CB-A80C-A748AE03573D}" type="pres">
      <dgm:prSet presAssocID="{A2D0B7FF-2E00-4574-B011-0A5FEBAD3023}" presName="spaceRect" presStyleCnt="0"/>
      <dgm:spPr/>
    </dgm:pt>
    <dgm:pt modelId="{6039EB80-B714-466D-BD7C-04A6EBAE3CC8}" type="pres">
      <dgm:prSet presAssocID="{A2D0B7FF-2E00-4574-B011-0A5FEBAD30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61D643-D4C1-4E84-947A-315072401D6F}" type="presOf" srcId="{29114B78-2D07-4C62-B138-4706F0C0BD51}" destId="{D5A7FD06-9BC8-446B-A92E-C775B6DC646E}" srcOrd="0" destOrd="0" presId="urn:microsoft.com/office/officeart/2018/2/layout/IconLabelList"/>
    <dgm:cxn modelId="{80808372-5902-401B-8AAA-C1A579512A71}" srcId="{29114B78-2D07-4C62-B138-4706F0C0BD51}" destId="{A2D0B7FF-2E00-4574-B011-0A5FEBAD3023}" srcOrd="1" destOrd="0" parTransId="{ECBB3FA1-D43F-480F-9D5F-2DE51143B196}" sibTransId="{F4F535D0-EF56-4F40-AC61-900C9C5A6E62}"/>
    <dgm:cxn modelId="{EA0B7D98-F94C-47B0-83DF-61937ACEE237}" type="presOf" srcId="{A2D0B7FF-2E00-4574-B011-0A5FEBAD3023}" destId="{6039EB80-B714-466D-BD7C-04A6EBAE3CC8}" srcOrd="0" destOrd="0" presId="urn:microsoft.com/office/officeart/2018/2/layout/IconLabelList"/>
    <dgm:cxn modelId="{974BF9B7-4BFA-4997-B570-C189D6308AC4}" type="presOf" srcId="{DFCB4334-073B-4635-82BD-645EBEAD2036}" destId="{198F0ACB-2AF2-43F2-8B56-4E4A75F0E317}" srcOrd="0" destOrd="0" presId="urn:microsoft.com/office/officeart/2018/2/layout/IconLabelList"/>
    <dgm:cxn modelId="{EA4681FB-FD48-4F49-BAF0-7C166D866F6B}" srcId="{29114B78-2D07-4C62-B138-4706F0C0BD51}" destId="{DFCB4334-073B-4635-82BD-645EBEAD2036}" srcOrd="0" destOrd="0" parTransId="{A8697F6D-E3CA-4B28-AC80-A77C3F24BEA0}" sibTransId="{EC06A347-42DA-48FF-8AFC-9EFC14C4E168}"/>
    <dgm:cxn modelId="{757998CA-6A5A-48E7-9E91-82F988A7DCAA}" type="presParOf" srcId="{D5A7FD06-9BC8-446B-A92E-C775B6DC646E}" destId="{3829EEAA-E8C9-49BB-91D6-F42E53B26413}" srcOrd="0" destOrd="0" presId="urn:microsoft.com/office/officeart/2018/2/layout/IconLabelList"/>
    <dgm:cxn modelId="{1872222D-AEA6-4A10-B131-7BF73008EA76}" type="presParOf" srcId="{3829EEAA-E8C9-49BB-91D6-F42E53B26413}" destId="{42EAA949-2AB2-498B-89A0-12C1A10C9B17}" srcOrd="0" destOrd="0" presId="urn:microsoft.com/office/officeart/2018/2/layout/IconLabelList"/>
    <dgm:cxn modelId="{5688FD00-C76E-45DF-BD6C-61DA679E5796}" type="presParOf" srcId="{3829EEAA-E8C9-49BB-91D6-F42E53B26413}" destId="{DC2F4B3A-6071-48A1-AF1C-1CDC7C2F9A5E}" srcOrd="1" destOrd="0" presId="urn:microsoft.com/office/officeart/2018/2/layout/IconLabelList"/>
    <dgm:cxn modelId="{53958B03-2875-4C01-9BA4-851C04004266}" type="presParOf" srcId="{3829EEAA-E8C9-49BB-91D6-F42E53B26413}" destId="{198F0ACB-2AF2-43F2-8B56-4E4A75F0E317}" srcOrd="2" destOrd="0" presId="urn:microsoft.com/office/officeart/2018/2/layout/IconLabelList"/>
    <dgm:cxn modelId="{FC98293C-4A29-4D49-B509-137B1CE8D0E8}" type="presParOf" srcId="{D5A7FD06-9BC8-446B-A92E-C775B6DC646E}" destId="{D2598B1B-2AF6-4C4F-A920-D7F8C1EB196D}" srcOrd="1" destOrd="0" presId="urn:microsoft.com/office/officeart/2018/2/layout/IconLabelList"/>
    <dgm:cxn modelId="{DF2C3895-B39A-4AE8-BCED-3F72B02BA57F}" type="presParOf" srcId="{D5A7FD06-9BC8-446B-A92E-C775B6DC646E}" destId="{4983EB3F-5591-4020-BE5E-E43E8643FAE4}" srcOrd="2" destOrd="0" presId="urn:microsoft.com/office/officeart/2018/2/layout/IconLabelList"/>
    <dgm:cxn modelId="{AFAA37B3-FCF3-4A37-8ECA-7D24C7E86C69}" type="presParOf" srcId="{4983EB3F-5591-4020-BE5E-E43E8643FAE4}" destId="{3B0D75A6-A7E5-4231-934D-B613E35BD528}" srcOrd="0" destOrd="0" presId="urn:microsoft.com/office/officeart/2018/2/layout/IconLabelList"/>
    <dgm:cxn modelId="{AFC6AD97-EDD0-4D4A-BBD8-CE552D71B95C}" type="presParOf" srcId="{4983EB3F-5591-4020-BE5E-E43E8643FAE4}" destId="{65CF9D14-EF31-44CB-A80C-A748AE03573D}" srcOrd="1" destOrd="0" presId="urn:microsoft.com/office/officeart/2018/2/layout/IconLabelList"/>
    <dgm:cxn modelId="{C40A968F-55A4-4DF6-AD77-5F0AAA84F7FB}" type="presParOf" srcId="{4983EB3F-5591-4020-BE5E-E43E8643FAE4}" destId="{6039EB80-B714-466D-BD7C-04A6EBAE3C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022DE7-690C-4970-9F2D-2B7C104F40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393BA4-93D0-4716-BFDE-D4A010F565BC}">
      <dgm:prSet/>
      <dgm:spPr/>
      <dgm:t>
        <a:bodyPr/>
        <a:lstStyle/>
        <a:p>
          <a:r>
            <a:rPr lang="en-US"/>
            <a:t>Recap of Python's History</a:t>
          </a:r>
        </a:p>
      </dgm:t>
    </dgm:pt>
    <dgm:pt modelId="{958E19AF-A4B2-4AA6-8727-29536DD24C19}" type="parTrans" cxnId="{DB32C190-E956-437E-9BE0-8219253E59C3}">
      <dgm:prSet/>
      <dgm:spPr/>
      <dgm:t>
        <a:bodyPr/>
        <a:lstStyle/>
        <a:p>
          <a:endParaRPr lang="en-US"/>
        </a:p>
      </dgm:t>
    </dgm:pt>
    <dgm:pt modelId="{AA7919E0-2B39-406D-8FE4-9C46D8B41E17}" type="sibTrans" cxnId="{DB32C190-E956-437E-9BE0-8219253E59C3}">
      <dgm:prSet/>
      <dgm:spPr/>
      <dgm:t>
        <a:bodyPr/>
        <a:lstStyle/>
        <a:p>
          <a:endParaRPr lang="en-US"/>
        </a:p>
      </dgm:t>
    </dgm:pt>
    <dgm:pt modelId="{B190DFD6-82CD-4997-9124-FC49DF3CCFD5}">
      <dgm:prSet/>
      <dgm:spPr/>
      <dgm:t>
        <a:bodyPr/>
        <a:lstStyle/>
        <a:p>
          <a:r>
            <a:rPr lang="en-US"/>
            <a:t>Importance of Functions</a:t>
          </a:r>
        </a:p>
      </dgm:t>
    </dgm:pt>
    <dgm:pt modelId="{19B009B6-EBE9-4429-BF21-4E733A203776}" type="parTrans" cxnId="{15C93DDB-18A7-4A5B-AB14-7BED4443D2B7}">
      <dgm:prSet/>
      <dgm:spPr/>
      <dgm:t>
        <a:bodyPr/>
        <a:lstStyle/>
        <a:p>
          <a:endParaRPr lang="en-US"/>
        </a:p>
      </dgm:t>
    </dgm:pt>
    <dgm:pt modelId="{24D5C3C1-2272-461E-839C-562A5C888CEC}" type="sibTrans" cxnId="{15C93DDB-18A7-4A5B-AB14-7BED4443D2B7}">
      <dgm:prSet/>
      <dgm:spPr/>
      <dgm:t>
        <a:bodyPr/>
        <a:lstStyle/>
        <a:p>
          <a:endParaRPr lang="en-US"/>
        </a:p>
      </dgm:t>
    </dgm:pt>
    <dgm:pt modelId="{57152142-7FB9-4398-B1B4-16482C3DEB24}">
      <dgm:prSet/>
      <dgm:spPr/>
      <dgm:t>
        <a:bodyPr/>
        <a:lstStyle/>
        <a:p>
          <a:r>
            <a:rPr lang="en-US"/>
            <a:t>Benefits of Modules</a:t>
          </a:r>
        </a:p>
      </dgm:t>
    </dgm:pt>
    <dgm:pt modelId="{E49B9617-C0F0-4CD8-BCA3-E633E912CBCB}" type="parTrans" cxnId="{43E48D77-3234-4822-9F4F-AFE909C4FAF4}">
      <dgm:prSet/>
      <dgm:spPr/>
      <dgm:t>
        <a:bodyPr/>
        <a:lstStyle/>
        <a:p>
          <a:endParaRPr lang="en-US"/>
        </a:p>
      </dgm:t>
    </dgm:pt>
    <dgm:pt modelId="{7A41FBBA-67B4-446C-B804-6ADC78DB00F9}" type="sibTrans" cxnId="{43E48D77-3234-4822-9F4F-AFE909C4FAF4}">
      <dgm:prSet/>
      <dgm:spPr/>
      <dgm:t>
        <a:bodyPr/>
        <a:lstStyle/>
        <a:p>
          <a:endParaRPr lang="en-US"/>
        </a:p>
      </dgm:t>
    </dgm:pt>
    <dgm:pt modelId="{DA266CD2-F8BC-4367-951C-A77BFA998463}" type="pres">
      <dgm:prSet presAssocID="{2F022DE7-690C-4970-9F2D-2B7C104F4011}" presName="root" presStyleCnt="0">
        <dgm:presLayoutVars>
          <dgm:dir/>
          <dgm:resizeHandles val="exact"/>
        </dgm:presLayoutVars>
      </dgm:prSet>
      <dgm:spPr/>
    </dgm:pt>
    <dgm:pt modelId="{9BFE174C-D911-41F0-96C2-6D4B24101354}" type="pres">
      <dgm:prSet presAssocID="{B8393BA4-93D0-4716-BFDE-D4A010F565BC}" presName="compNode" presStyleCnt="0"/>
      <dgm:spPr/>
    </dgm:pt>
    <dgm:pt modelId="{6E026E00-D22A-486A-B94D-87B6318008D3}" type="pres">
      <dgm:prSet presAssocID="{B8393BA4-93D0-4716-BFDE-D4A010F565BC}" presName="bgRect" presStyleLbl="bgShp" presStyleIdx="0" presStyleCnt="3"/>
      <dgm:spPr/>
    </dgm:pt>
    <dgm:pt modelId="{5C8A5512-9C86-49A3-A35E-9C9C25111106}" type="pres">
      <dgm:prSet presAssocID="{B8393BA4-93D0-4716-BFDE-D4A010F565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B692619-F2A7-46AD-83C7-DE64E7465A3D}" type="pres">
      <dgm:prSet presAssocID="{B8393BA4-93D0-4716-BFDE-D4A010F565BC}" presName="spaceRect" presStyleCnt="0"/>
      <dgm:spPr/>
    </dgm:pt>
    <dgm:pt modelId="{316E4B76-238B-4A6C-9D69-46CB7D61BCA8}" type="pres">
      <dgm:prSet presAssocID="{B8393BA4-93D0-4716-BFDE-D4A010F565BC}" presName="parTx" presStyleLbl="revTx" presStyleIdx="0" presStyleCnt="3">
        <dgm:presLayoutVars>
          <dgm:chMax val="0"/>
          <dgm:chPref val="0"/>
        </dgm:presLayoutVars>
      </dgm:prSet>
      <dgm:spPr/>
    </dgm:pt>
    <dgm:pt modelId="{A05DB11B-A304-48AE-BD32-4637451F0ED6}" type="pres">
      <dgm:prSet presAssocID="{AA7919E0-2B39-406D-8FE4-9C46D8B41E17}" presName="sibTrans" presStyleCnt="0"/>
      <dgm:spPr/>
    </dgm:pt>
    <dgm:pt modelId="{03F03456-AB25-44F9-BF81-195BE902E330}" type="pres">
      <dgm:prSet presAssocID="{B190DFD6-82CD-4997-9124-FC49DF3CCFD5}" presName="compNode" presStyleCnt="0"/>
      <dgm:spPr/>
    </dgm:pt>
    <dgm:pt modelId="{4B6E5FAC-CE87-4F0F-A2A4-30C4BCDEB975}" type="pres">
      <dgm:prSet presAssocID="{B190DFD6-82CD-4997-9124-FC49DF3CCFD5}" presName="bgRect" presStyleLbl="bgShp" presStyleIdx="1" presStyleCnt="3"/>
      <dgm:spPr/>
    </dgm:pt>
    <dgm:pt modelId="{B50D5D2F-FA04-4990-B880-2C832897588A}" type="pres">
      <dgm:prSet presAssocID="{B190DFD6-82CD-4997-9124-FC49DF3CCF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845F33-F895-4797-A6C7-BFDB17DF015E}" type="pres">
      <dgm:prSet presAssocID="{B190DFD6-82CD-4997-9124-FC49DF3CCFD5}" presName="spaceRect" presStyleCnt="0"/>
      <dgm:spPr/>
    </dgm:pt>
    <dgm:pt modelId="{DAE7EEB3-76EE-4146-9DE6-441AF4F8D09D}" type="pres">
      <dgm:prSet presAssocID="{B190DFD6-82CD-4997-9124-FC49DF3CCFD5}" presName="parTx" presStyleLbl="revTx" presStyleIdx="1" presStyleCnt="3">
        <dgm:presLayoutVars>
          <dgm:chMax val="0"/>
          <dgm:chPref val="0"/>
        </dgm:presLayoutVars>
      </dgm:prSet>
      <dgm:spPr/>
    </dgm:pt>
    <dgm:pt modelId="{5AF103D4-B887-4D1C-B486-FCAD15B160CA}" type="pres">
      <dgm:prSet presAssocID="{24D5C3C1-2272-461E-839C-562A5C888CEC}" presName="sibTrans" presStyleCnt="0"/>
      <dgm:spPr/>
    </dgm:pt>
    <dgm:pt modelId="{B6A0D133-A105-4DC2-A7F5-5E22349D1591}" type="pres">
      <dgm:prSet presAssocID="{57152142-7FB9-4398-B1B4-16482C3DEB24}" presName="compNode" presStyleCnt="0"/>
      <dgm:spPr/>
    </dgm:pt>
    <dgm:pt modelId="{5CC9CFAE-1C7F-4CAC-9957-F17099773DD5}" type="pres">
      <dgm:prSet presAssocID="{57152142-7FB9-4398-B1B4-16482C3DEB24}" presName="bgRect" presStyleLbl="bgShp" presStyleIdx="2" presStyleCnt="3"/>
      <dgm:spPr/>
    </dgm:pt>
    <dgm:pt modelId="{A84BDDEC-DE5C-4672-AB38-7F65A650140D}" type="pres">
      <dgm:prSet presAssocID="{57152142-7FB9-4398-B1B4-16482C3DE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058DC1A-B2C0-4941-AB86-6E44B43E8549}" type="pres">
      <dgm:prSet presAssocID="{57152142-7FB9-4398-B1B4-16482C3DEB24}" presName="spaceRect" presStyleCnt="0"/>
      <dgm:spPr/>
    </dgm:pt>
    <dgm:pt modelId="{38DD5DD6-D23A-4CBD-A313-8F8C41648D19}" type="pres">
      <dgm:prSet presAssocID="{57152142-7FB9-4398-B1B4-16482C3DEB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25EA09-68CF-47CF-8020-30DF3E1772B0}" type="presOf" srcId="{B190DFD6-82CD-4997-9124-FC49DF3CCFD5}" destId="{DAE7EEB3-76EE-4146-9DE6-441AF4F8D09D}" srcOrd="0" destOrd="0" presId="urn:microsoft.com/office/officeart/2018/2/layout/IconVerticalSolidList"/>
    <dgm:cxn modelId="{CF2D4B18-C4BF-46D9-A67D-9E8F5391F822}" type="presOf" srcId="{2F022DE7-690C-4970-9F2D-2B7C104F4011}" destId="{DA266CD2-F8BC-4367-951C-A77BFA998463}" srcOrd="0" destOrd="0" presId="urn:microsoft.com/office/officeart/2018/2/layout/IconVerticalSolidList"/>
    <dgm:cxn modelId="{84C61524-4159-49C5-8E37-E61BF743E02C}" type="presOf" srcId="{57152142-7FB9-4398-B1B4-16482C3DEB24}" destId="{38DD5DD6-D23A-4CBD-A313-8F8C41648D19}" srcOrd="0" destOrd="0" presId="urn:microsoft.com/office/officeart/2018/2/layout/IconVerticalSolidList"/>
    <dgm:cxn modelId="{43E48D77-3234-4822-9F4F-AFE909C4FAF4}" srcId="{2F022DE7-690C-4970-9F2D-2B7C104F4011}" destId="{57152142-7FB9-4398-B1B4-16482C3DEB24}" srcOrd="2" destOrd="0" parTransId="{E49B9617-C0F0-4CD8-BCA3-E633E912CBCB}" sibTransId="{7A41FBBA-67B4-446C-B804-6ADC78DB00F9}"/>
    <dgm:cxn modelId="{DB32C190-E956-437E-9BE0-8219253E59C3}" srcId="{2F022DE7-690C-4970-9F2D-2B7C104F4011}" destId="{B8393BA4-93D0-4716-BFDE-D4A010F565BC}" srcOrd="0" destOrd="0" parTransId="{958E19AF-A4B2-4AA6-8727-29536DD24C19}" sibTransId="{AA7919E0-2B39-406D-8FE4-9C46D8B41E17}"/>
    <dgm:cxn modelId="{15C93DDB-18A7-4A5B-AB14-7BED4443D2B7}" srcId="{2F022DE7-690C-4970-9F2D-2B7C104F4011}" destId="{B190DFD6-82CD-4997-9124-FC49DF3CCFD5}" srcOrd="1" destOrd="0" parTransId="{19B009B6-EBE9-4429-BF21-4E733A203776}" sibTransId="{24D5C3C1-2272-461E-839C-562A5C888CEC}"/>
    <dgm:cxn modelId="{CA782BE5-CA77-40CB-9DDD-2A064AC0FF51}" type="presOf" srcId="{B8393BA4-93D0-4716-BFDE-D4A010F565BC}" destId="{316E4B76-238B-4A6C-9D69-46CB7D61BCA8}" srcOrd="0" destOrd="0" presId="urn:microsoft.com/office/officeart/2018/2/layout/IconVerticalSolidList"/>
    <dgm:cxn modelId="{09572E24-89BE-45EB-8BEC-3783D7E35FD8}" type="presParOf" srcId="{DA266CD2-F8BC-4367-951C-A77BFA998463}" destId="{9BFE174C-D911-41F0-96C2-6D4B24101354}" srcOrd="0" destOrd="0" presId="urn:microsoft.com/office/officeart/2018/2/layout/IconVerticalSolidList"/>
    <dgm:cxn modelId="{8BB38C14-9ABD-4698-BA13-BEE363AD495E}" type="presParOf" srcId="{9BFE174C-D911-41F0-96C2-6D4B24101354}" destId="{6E026E00-D22A-486A-B94D-87B6318008D3}" srcOrd="0" destOrd="0" presId="urn:microsoft.com/office/officeart/2018/2/layout/IconVerticalSolidList"/>
    <dgm:cxn modelId="{CA197B8A-DEEE-41A7-B7D7-D9CE1DFA5B58}" type="presParOf" srcId="{9BFE174C-D911-41F0-96C2-6D4B24101354}" destId="{5C8A5512-9C86-49A3-A35E-9C9C25111106}" srcOrd="1" destOrd="0" presId="urn:microsoft.com/office/officeart/2018/2/layout/IconVerticalSolidList"/>
    <dgm:cxn modelId="{7EE181A9-29A7-467A-8951-A73F5B1AEF60}" type="presParOf" srcId="{9BFE174C-D911-41F0-96C2-6D4B24101354}" destId="{1B692619-F2A7-46AD-83C7-DE64E7465A3D}" srcOrd="2" destOrd="0" presId="urn:microsoft.com/office/officeart/2018/2/layout/IconVerticalSolidList"/>
    <dgm:cxn modelId="{56C51A67-B1A3-41B0-8AEB-346EABDF68CA}" type="presParOf" srcId="{9BFE174C-D911-41F0-96C2-6D4B24101354}" destId="{316E4B76-238B-4A6C-9D69-46CB7D61BCA8}" srcOrd="3" destOrd="0" presId="urn:microsoft.com/office/officeart/2018/2/layout/IconVerticalSolidList"/>
    <dgm:cxn modelId="{506BF465-990B-49B8-8F11-74BB42B0D5E8}" type="presParOf" srcId="{DA266CD2-F8BC-4367-951C-A77BFA998463}" destId="{A05DB11B-A304-48AE-BD32-4637451F0ED6}" srcOrd="1" destOrd="0" presId="urn:microsoft.com/office/officeart/2018/2/layout/IconVerticalSolidList"/>
    <dgm:cxn modelId="{917AC855-8521-416E-9C5B-FE662F19A7CA}" type="presParOf" srcId="{DA266CD2-F8BC-4367-951C-A77BFA998463}" destId="{03F03456-AB25-44F9-BF81-195BE902E330}" srcOrd="2" destOrd="0" presId="urn:microsoft.com/office/officeart/2018/2/layout/IconVerticalSolidList"/>
    <dgm:cxn modelId="{87B8E925-5463-4992-85C7-9BA1F4BBB965}" type="presParOf" srcId="{03F03456-AB25-44F9-BF81-195BE902E330}" destId="{4B6E5FAC-CE87-4F0F-A2A4-30C4BCDEB975}" srcOrd="0" destOrd="0" presId="urn:microsoft.com/office/officeart/2018/2/layout/IconVerticalSolidList"/>
    <dgm:cxn modelId="{F1E971D7-2302-45DC-9AAC-14DE1AE41A96}" type="presParOf" srcId="{03F03456-AB25-44F9-BF81-195BE902E330}" destId="{B50D5D2F-FA04-4990-B880-2C832897588A}" srcOrd="1" destOrd="0" presId="urn:microsoft.com/office/officeart/2018/2/layout/IconVerticalSolidList"/>
    <dgm:cxn modelId="{DFFEE5BD-DD0E-47E2-9A34-2E4999A7E683}" type="presParOf" srcId="{03F03456-AB25-44F9-BF81-195BE902E330}" destId="{31845F33-F895-4797-A6C7-BFDB17DF015E}" srcOrd="2" destOrd="0" presId="urn:microsoft.com/office/officeart/2018/2/layout/IconVerticalSolidList"/>
    <dgm:cxn modelId="{B3F9747E-4EB1-4016-9751-778A1A2C8582}" type="presParOf" srcId="{03F03456-AB25-44F9-BF81-195BE902E330}" destId="{DAE7EEB3-76EE-4146-9DE6-441AF4F8D09D}" srcOrd="3" destOrd="0" presId="urn:microsoft.com/office/officeart/2018/2/layout/IconVerticalSolidList"/>
    <dgm:cxn modelId="{FF8565E5-3256-4A6A-BDDD-856D93FE521B}" type="presParOf" srcId="{DA266CD2-F8BC-4367-951C-A77BFA998463}" destId="{5AF103D4-B887-4D1C-B486-FCAD15B160CA}" srcOrd="3" destOrd="0" presId="urn:microsoft.com/office/officeart/2018/2/layout/IconVerticalSolidList"/>
    <dgm:cxn modelId="{BF56E242-83AC-4163-9530-F19C2FE01D86}" type="presParOf" srcId="{DA266CD2-F8BC-4367-951C-A77BFA998463}" destId="{B6A0D133-A105-4DC2-A7F5-5E22349D1591}" srcOrd="4" destOrd="0" presId="urn:microsoft.com/office/officeart/2018/2/layout/IconVerticalSolidList"/>
    <dgm:cxn modelId="{CF7470DA-20A0-450D-8497-76809C49586C}" type="presParOf" srcId="{B6A0D133-A105-4DC2-A7F5-5E22349D1591}" destId="{5CC9CFAE-1C7F-4CAC-9957-F17099773DD5}" srcOrd="0" destOrd="0" presId="urn:microsoft.com/office/officeart/2018/2/layout/IconVerticalSolidList"/>
    <dgm:cxn modelId="{94337FF2-D69A-4744-B528-0F8A5A75EDF1}" type="presParOf" srcId="{B6A0D133-A105-4DC2-A7F5-5E22349D1591}" destId="{A84BDDEC-DE5C-4672-AB38-7F65A650140D}" srcOrd="1" destOrd="0" presId="urn:microsoft.com/office/officeart/2018/2/layout/IconVerticalSolidList"/>
    <dgm:cxn modelId="{45452346-073B-4542-AACA-BFD196892E8B}" type="presParOf" srcId="{B6A0D133-A105-4DC2-A7F5-5E22349D1591}" destId="{4058DC1A-B2C0-4941-AB86-6E44B43E8549}" srcOrd="2" destOrd="0" presId="urn:microsoft.com/office/officeart/2018/2/layout/IconVerticalSolidList"/>
    <dgm:cxn modelId="{A6AD698C-4526-4D7C-9DC5-C08D7AEBA6B0}" type="presParOf" srcId="{B6A0D133-A105-4DC2-A7F5-5E22349D1591}" destId="{38DD5DD6-D23A-4CBD-A313-8F8C41648D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8DFA3-3E00-4CD0-A314-06A571D1A958}">
      <dsp:nvSpPr>
        <dsp:cNvPr id="0" name=""/>
        <dsp:cNvSpPr/>
      </dsp:nvSpPr>
      <dsp:spPr>
        <a:xfrm>
          <a:off x="467999" y="456217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0A97D-A0D4-4B23-A2E5-8B50671C2946}">
      <dsp:nvSpPr>
        <dsp:cNvPr id="0" name=""/>
        <dsp:cNvSpPr/>
      </dsp:nvSpPr>
      <dsp:spPr>
        <a:xfrm>
          <a:off x="753187" y="741405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19726-8D60-4ADC-9FEF-FD17DC229584}">
      <dsp:nvSpPr>
        <dsp:cNvPr id="0" name=""/>
        <dsp:cNvSpPr/>
      </dsp:nvSpPr>
      <dsp:spPr>
        <a:xfrm>
          <a:off x="40218" y="2211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1. Introduction and History of Python</a:t>
          </a:r>
        </a:p>
      </dsp:txBody>
      <dsp:txXfrm>
        <a:off x="40218" y="2211218"/>
        <a:ext cx="2193750" cy="720000"/>
      </dsp:txXfrm>
    </dsp:sp>
    <dsp:sp modelId="{83EA4E1C-5C20-4C66-8BD6-1EB0A2DFF29D}">
      <dsp:nvSpPr>
        <dsp:cNvPr id="0" name=""/>
        <dsp:cNvSpPr/>
      </dsp:nvSpPr>
      <dsp:spPr>
        <a:xfrm>
          <a:off x="3045656" y="456217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6D05-9352-459A-A420-0085FA2D1CD7}">
      <dsp:nvSpPr>
        <dsp:cNvPr id="0" name=""/>
        <dsp:cNvSpPr/>
      </dsp:nvSpPr>
      <dsp:spPr>
        <a:xfrm>
          <a:off x="3330843" y="741405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B137A-A3F3-4C9E-8C40-378770D33A21}">
      <dsp:nvSpPr>
        <dsp:cNvPr id="0" name=""/>
        <dsp:cNvSpPr/>
      </dsp:nvSpPr>
      <dsp:spPr>
        <a:xfrm>
          <a:off x="2617875" y="2211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2. Python Functions</a:t>
          </a:r>
        </a:p>
      </dsp:txBody>
      <dsp:txXfrm>
        <a:off x="2617875" y="2211218"/>
        <a:ext cx="2193750" cy="720000"/>
      </dsp:txXfrm>
    </dsp:sp>
    <dsp:sp modelId="{1477929D-C4E9-4894-B989-540F9BBE16BB}">
      <dsp:nvSpPr>
        <dsp:cNvPr id="0" name=""/>
        <dsp:cNvSpPr/>
      </dsp:nvSpPr>
      <dsp:spPr>
        <a:xfrm>
          <a:off x="5623312" y="456217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3C139-0AE4-497C-9845-82A361CC26AB}">
      <dsp:nvSpPr>
        <dsp:cNvPr id="0" name=""/>
        <dsp:cNvSpPr/>
      </dsp:nvSpPr>
      <dsp:spPr>
        <a:xfrm>
          <a:off x="5908500" y="741405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9CF5F-F0E6-4A6C-A9CA-E7550E4D3321}">
      <dsp:nvSpPr>
        <dsp:cNvPr id="0" name=""/>
        <dsp:cNvSpPr/>
      </dsp:nvSpPr>
      <dsp:spPr>
        <a:xfrm>
          <a:off x="5195531" y="2211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3. Python Modules</a:t>
          </a:r>
        </a:p>
      </dsp:txBody>
      <dsp:txXfrm>
        <a:off x="5195531" y="2211218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E2D5-1CA2-4150-9FE4-16FCEF8FE394}">
      <dsp:nvSpPr>
        <dsp:cNvPr id="0" name=""/>
        <dsp:cNvSpPr/>
      </dsp:nvSpPr>
      <dsp:spPr>
        <a:xfrm>
          <a:off x="0" y="7437"/>
          <a:ext cx="4534600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Definition of Python</a:t>
          </a:r>
        </a:p>
      </dsp:txBody>
      <dsp:txXfrm>
        <a:off x="33955" y="41392"/>
        <a:ext cx="4466690" cy="627655"/>
      </dsp:txXfrm>
    </dsp:sp>
    <dsp:sp modelId="{D1D274F5-9064-40B2-BA06-7D23FBDBD426}">
      <dsp:nvSpPr>
        <dsp:cNvPr id="0" name=""/>
        <dsp:cNvSpPr/>
      </dsp:nvSpPr>
      <dsp:spPr>
        <a:xfrm>
          <a:off x="0" y="786522"/>
          <a:ext cx="4534600" cy="695565"/>
        </a:xfrm>
        <a:prstGeom prst="roundRect">
          <a:avLst/>
        </a:prstGeom>
        <a:gradFill rotWithShape="0">
          <a:gsLst>
            <a:gs pos="0">
              <a:schemeClr val="accent2">
                <a:hueOff val="-98175"/>
                <a:satOff val="7762"/>
                <a:lumOff val="-157"/>
                <a:alphaOff val="0"/>
                <a:tint val="96000"/>
                <a:lumMod val="104000"/>
              </a:schemeClr>
            </a:gs>
            <a:gs pos="100000">
              <a:schemeClr val="accent2">
                <a:hueOff val="-98175"/>
                <a:satOff val="7762"/>
                <a:lumOff val="-15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Key Features:</a:t>
          </a:r>
        </a:p>
      </dsp:txBody>
      <dsp:txXfrm>
        <a:off x="33955" y="820477"/>
        <a:ext cx="4466690" cy="627655"/>
      </dsp:txXfrm>
    </dsp:sp>
    <dsp:sp modelId="{B1ED8BB2-5191-4B0D-9082-E3C52E68D5DE}">
      <dsp:nvSpPr>
        <dsp:cNvPr id="0" name=""/>
        <dsp:cNvSpPr/>
      </dsp:nvSpPr>
      <dsp:spPr>
        <a:xfrm>
          <a:off x="0" y="1565607"/>
          <a:ext cx="4534600" cy="695565"/>
        </a:xfrm>
        <a:prstGeom prst="roundRect">
          <a:avLst/>
        </a:prstGeom>
        <a:gradFill rotWithShape="0">
          <a:gsLst>
            <a:gs pos="0">
              <a:schemeClr val="accent2">
                <a:hueOff val="-196350"/>
                <a:satOff val="15525"/>
                <a:lumOff val="-314"/>
                <a:alphaOff val="0"/>
                <a:tint val="96000"/>
                <a:lumMod val="104000"/>
              </a:schemeClr>
            </a:gs>
            <a:gs pos="100000">
              <a:schemeClr val="accent2">
                <a:hueOff val="-196350"/>
                <a:satOff val="15525"/>
                <a:lumOff val="-31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Easy to read and write</a:t>
          </a:r>
        </a:p>
      </dsp:txBody>
      <dsp:txXfrm>
        <a:off x="33955" y="1599562"/>
        <a:ext cx="4466690" cy="627655"/>
      </dsp:txXfrm>
    </dsp:sp>
    <dsp:sp modelId="{F32A9DDC-0FC0-4C33-BE03-B0D3745C0651}">
      <dsp:nvSpPr>
        <dsp:cNvPr id="0" name=""/>
        <dsp:cNvSpPr/>
      </dsp:nvSpPr>
      <dsp:spPr>
        <a:xfrm>
          <a:off x="0" y="2344692"/>
          <a:ext cx="4534600" cy="695565"/>
        </a:xfrm>
        <a:prstGeom prst="roundRect">
          <a:avLst/>
        </a:prstGeom>
        <a:gradFill rotWithShape="0">
          <a:gsLst>
            <a:gs pos="0">
              <a:schemeClr val="accent2">
                <a:hueOff val="-294525"/>
                <a:satOff val="2328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-294525"/>
                <a:satOff val="23287"/>
                <a:lumOff val="-47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Interpreted language</a:t>
          </a:r>
        </a:p>
      </dsp:txBody>
      <dsp:txXfrm>
        <a:off x="33955" y="2378647"/>
        <a:ext cx="4466690" cy="627655"/>
      </dsp:txXfrm>
    </dsp:sp>
    <dsp:sp modelId="{A735AEA7-0AF3-49C4-9358-70B12D93FA64}">
      <dsp:nvSpPr>
        <dsp:cNvPr id="0" name=""/>
        <dsp:cNvSpPr/>
      </dsp:nvSpPr>
      <dsp:spPr>
        <a:xfrm>
          <a:off x="0" y="3123778"/>
          <a:ext cx="4534600" cy="695565"/>
        </a:xfrm>
        <a:prstGeom prst="roundRect">
          <a:avLst/>
        </a:prstGeom>
        <a:gradFill rotWithShape="0">
          <a:gsLst>
            <a:gs pos="0">
              <a:schemeClr val="accent2">
                <a:hueOff val="-392700"/>
                <a:satOff val="31050"/>
                <a:lumOff val="-627"/>
                <a:alphaOff val="0"/>
                <a:tint val="96000"/>
                <a:lumMod val="104000"/>
              </a:schemeClr>
            </a:gs>
            <a:gs pos="100000">
              <a:schemeClr val="accent2">
                <a:hueOff val="-392700"/>
                <a:satOff val="31050"/>
                <a:lumOff val="-62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High-level language</a:t>
          </a:r>
        </a:p>
      </dsp:txBody>
      <dsp:txXfrm>
        <a:off x="33955" y="3157733"/>
        <a:ext cx="4466690" cy="627655"/>
      </dsp:txXfrm>
    </dsp:sp>
    <dsp:sp modelId="{A61D2A4C-0C08-4E36-AC87-AC9CF38EE8F9}">
      <dsp:nvSpPr>
        <dsp:cNvPr id="0" name=""/>
        <dsp:cNvSpPr/>
      </dsp:nvSpPr>
      <dsp:spPr>
        <a:xfrm>
          <a:off x="0" y="3902863"/>
          <a:ext cx="4534600" cy="695565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Dynamically typed</a:t>
          </a:r>
        </a:p>
      </dsp:txBody>
      <dsp:txXfrm>
        <a:off x="33955" y="3936818"/>
        <a:ext cx="4466690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11332-0376-4889-AD0E-0490303F4961}">
      <dsp:nvSpPr>
        <dsp:cNvPr id="0" name=""/>
        <dsp:cNvSpPr/>
      </dsp:nvSpPr>
      <dsp:spPr>
        <a:xfrm>
          <a:off x="842318" y="349015"/>
          <a:ext cx="659707" cy="659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5E524-E316-4BF5-BC7D-FC687709BB34}">
      <dsp:nvSpPr>
        <dsp:cNvPr id="0" name=""/>
        <dsp:cNvSpPr/>
      </dsp:nvSpPr>
      <dsp:spPr>
        <a:xfrm>
          <a:off x="439164" y="1251229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Definition of a Function</a:t>
          </a:r>
        </a:p>
      </dsp:txBody>
      <dsp:txXfrm>
        <a:off x="439164" y="1251229"/>
        <a:ext cx="1466015" cy="586406"/>
      </dsp:txXfrm>
    </dsp:sp>
    <dsp:sp modelId="{4FDFA219-A9AB-4849-898D-282CF60EC437}">
      <dsp:nvSpPr>
        <dsp:cNvPr id="0" name=""/>
        <dsp:cNvSpPr/>
      </dsp:nvSpPr>
      <dsp:spPr>
        <a:xfrm>
          <a:off x="2564887" y="349015"/>
          <a:ext cx="659707" cy="659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9F93D-932F-4AA9-87C4-96B181EF02E2}">
      <dsp:nvSpPr>
        <dsp:cNvPr id="0" name=""/>
        <dsp:cNvSpPr/>
      </dsp:nvSpPr>
      <dsp:spPr>
        <a:xfrm>
          <a:off x="2161733" y="1251229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Benefits of Using Functions:</a:t>
          </a:r>
        </a:p>
      </dsp:txBody>
      <dsp:txXfrm>
        <a:off x="2161733" y="1251229"/>
        <a:ext cx="1466015" cy="586406"/>
      </dsp:txXfrm>
    </dsp:sp>
    <dsp:sp modelId="{0F9B9F81-3B10-44DF-A3E8-4BC6CB60421B}">
      <dsp:nvSpPr>
        <dsp:cNvPr id="0" name=""/>
        <dsp:cNvSpPr/>
      </dsp:nvSpPr>
      <dsp:spPr>
        <a:xfrm>
          <a:off x="4287455" y="349015"/>
          <a:ext cx="659707" cy="659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DDC5-348C-4614-A5CC-C3D64BBDA225}">
      <dsp:nvSpPr>
        <dsp:cNvPr id="0" name=""/>
        <dsp:cNvSpPr/>
      </dsp:nvSpPr>
      <dsp:spPr>
        <a:xfrm>
          <a:off x="3884301" y="1251229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Code Reusability</a:t>
          </a:r>
        </a:p>
      </dsp:txBody>
      <dsp:txXfrm>
        <a:off x="3884301" y="1251229"/>
        <a:ext cx="1466015" cy="586406"/>
      </dsp:txXfrm>
    </dsp:sp>
    <dsp:sp modelId="{7A3C4618-8BAB-4DAA-A685-8D5C24D3DB0F}">
      <dsp:nvSpPr>
        <dsp:cNvPr id="0" name=""/>
        <dsp:cNvSpPr/>
      </dsp:nvSpPr>
      <dsp:spPr>
        <a:xfrm>
          <a:off x="6010024" y="349015"/>
          <a:ext cx="659707" cy="659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D044-5A6D-49F5-A27D-76F20FC2B4C5}">
      <dsp:nvSpPr>
        <dsp:cNvPr id="0" name=""/>
        <dsp:cNvSpPr/>
      </dsp:nvSpPr>
      <dsp:spPr>
        <a:xfrm>
          <a:off x="5606869" y="1251229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Modularity</a:t>
          </a:r>
        </a:p>
      </dsp:txBody>
      <dsp:txXfrm>
        <a:off x="5606869" y="1251229"/>
        <a:ext cx="1466015" cy="586406"/>
      </dsp:txXfrm>
    </dsp:sp>
    <dsp:sp modelId="{9CB4EBBA-34E3-4734-AF86-2C81EE68C522}">
      <dsp:nvSpPr>
        <dsp:cNvPr id="0" name=""/>
        <dsp:cNvSpPr/>
      </dsp:nvSpPr>
      <dsp:spPr>
        <a:xfrm>
          <a:off x="3426171" y="2204139"/>
          <a:ext cx="659707" cy="6597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9E14-A49E-4A15-A21C-414659455DCC}">
      <dsp:nvSpPr>
        <dsp:cNvPr id="0" name=""/>
        <dsp:cNvSpPr/>
      </dsp:nvSpPr>
      <dsp:spPr>
        <a:xfrm>
          <a:off x="3023017" y="310635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Easy Maintenance</a:t>
          </a:r>
        </a:p>
      </dsp:txBody>
      <dsp:txXfrm>
        <a:off x="3023017" y="3106352"/>
        <a:ext cx="1466015" cy="58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5F283-73BB-49AE-A29B-DF0E3A0430FB}">
      <dsp:nvSpPr>
        <dsp:cNvPr id="0" name=""/>
        <dsp:cNvSpPr/>
      </dsp:nvSpPr>
      <dsp:spPr>
        <a:xfrm>
          <a:off x="528191" y="3491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Syntax of Function Definition:</a:t>
          </a:r>
        </a:p>
      </dsp:txBody>
      <dsp:txXfrm>
        <a:off x="528191" y="3491"/>
        <a:ext cx="2017396" cy="1210437"/>
      </dsp:txXfrm>
    </dsp:sp>
    <dsp:sp modelId="{967E7CCD-6239-48EE-AB3E-71ACEEF29557}">
      <dsp:nvSpPr>
        <dsp:cNvPr id="0" name=""/>
        <dsp:cNvSpPr/>
      </dsp:nvSpPr>
      <dsp:spPr>
        <a:xfrm>
          <a:off x="2747326" y="3491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def keyword</a:t>
          </a:r>
        </a:p>
      </dsp:txBody>
      <dsp:txXfrm>
        <a:off x="2747326" y="3491"/>
        <a:ext cx="2017396" cy="1210437"/>
      </dsp:txXfrm>
    </dsp:sp>
    <dsp:sp modelId="{C47BC156-CB11-4C72-A0FB-A6BF0F36E675}">
      <dsp:nvSpPr>
        <dsp:cNvPr id="0" name=""/>
        <dsp:cNvSpPr/>
      </dsp:nvSpPr>
      <dsp:spPr>
        <a:xfrm>
          <a:off x="4966462" y="3491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Function name</a:t>
          </a:r>
        </a:p>
      </dsp:txBody>
      <dsp:txXfrm>
        <a:off x="4966462" y="3491"/>
        <a:ext cx="2017396" cy="1210437"/>
      </dsp:txXfrm>
    </dsp:sp>
    <dsp:sp modelId="{7C3E8926-E157-48F9-93B6-E85F4497FC5D}">
      <dsp:nvSpPr>
        <dsp:cNvPr id="0" name=""/>
        <dsp:cNvSpPr/>
      </dsp:nvSpPr>
      <dsp:spPr>
        <a:xfrm>
          <a:off x="528191" y="1415668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Parameters</a:t>
          </a:r>
        </a:p>
      </dsp:txBody>
      <dsp:txXfrm>
        <a:off x="528191" y="1415668"/>
        <a:ext cx="2017396" cy="1210437"/>
      </dsp:txXfrm>
    </dsp:sp>
    <dsp:sp modelId="{52940E7B-7A39-4C58-B851-6C23193448B6}">
      <dsp:nvSpPr>
        <dsp:cNvPr id="0" name=""/>
        <dsp:cNvSpPr/>
      </dsp:nvSpPr>
      <dsp:spPr>
        <a:xfrm>
          <a:off x="2747326" y="1415668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Indentation and body</a:t>
          </a:r>
        </a:p>
      </dsp:txBody>
      <dsp:txXfrm>
        <a:off x="2747326" y="1415668"/>
        <a:ext cx="2017396" cy="1210437"/>
      </dsp:txXfrm>
    </dsp:sp>
    <dsp:sp modelId="{6FFC1FDF-3B47-4531-A09A-C06265338D6C}">
      <dsp:nvSpPr>
        <dsp:cNvPr id="0" name=""/>
        <dsp:cNvSpPr/>
      </dsp:nvSpPr>
      <dsp:spPr>
        <a:xfrm>
          <a:off x="4966462" y="1415668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return statement</a:t>
          </a:r>
        </a:p>
      </dsp:txBody>
      <dsp:txXfrm>
        <a:off x="4966462" y="1415668"/>
        <a:ext cx="2017396" cy="1210437"/>
      </dsp:txXfrm>
    </dsp:sp>
    <dsp:sp modelId="{73EBF9F2-3F17-4451-BA29-F0CF662C7694}">
      <dsp:nvSpPr>
        <dsp:cNvPr id="0" name=""/>
        <dsp:cNvSpPr/>
      </dsp:nvSpPr>
      <dsp:spPr>
        <a:xfrm>
          <a:off x="2747326" y="2827845"/>
          <a:ext cx="2017396" cy="121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</a:t>
          </a:r>
        </a:p>
      </dsp:txBody>
      <dsp:txXfrm>
        <a:off x="2747326" y="2827845"/>
        <a:ext cx="2017396" cy="1210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6D774-11A7-4302-BD55-CA9B8BF10928}">
      <dsp:nvSpPr>
        <dsp:cNvPr id="0" name=""/>
        <dsp:cNvSpPr/>
      </dsp:nvSpPr>
      <dsp:spPr>
        <a:xfrm>
          <a:off x="906" y="515014"/>
          <a:ext cx="3183294" cy="202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C9182-A79E-4296-B670-1E99D77485BA}">
      <dsp:nvSpPr>
        <dsp:cNvPr id="0" name=""/>
        <dsp:cNvSpPr/>
      </dsp:nvSpPr>
      <dsp:spPr>
        <a:xfrm>
          <a:off x="354606" y="851029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Examples: print(), len(), type(), int(), etc.</a:t>
          </a:r>
        </a:p>
      </dsp:txBody>
      <dsp:txXfrm>
        <a:off x="413811" y="910234"/>
        <a:ext cx="3064884" cy="1902981"/>
      </dsp:txXfrm>
    </dsp:sp>
    <dsp:sp modelId="{98907F1D-FB89-4FE3-BE4B-1C89623F01E5}">
      <dsp:nvSpPr>
        <dsp:cNvPr id="0" name=""/>
        <dsp:cNvSpPr/>
      </dsp:nvSpPr>
      <dsp:spPr>
        <a:xfrm>
          <a:off x="3891599" y="515014"/>
          <a:ext cx="3183294" cy="202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D412-EF75-4E65-9E15-D9C0FC733837}">
      <dsp:nvSpPr>
        <dsp:cNvPr id="0" name=""/>
        <dsp:cNvSpPr/>
      </dsp:nvSpPr>
      <dsp:spPr>
        <a:xfrm>
          <a:off x="4245299" y="851029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Using built-in functions in your code</a:t>
          </a:r>
        </a:p>
      </dsp:txBody>
      <dsp:txXfrm>
        <a:off x="4304504" y="910234"/>
        <a:ext cx="3064884" cy="19029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9CD4-45B0-400F-B3A4-5C4A34655081}">
      <dsp:nvSpPr>
        <dsp:cNvPr id="0" name=""/>
        <dsp:cNvSpPr/>
      </dsp:nvSpPr>
      <dsp:spPr>
        <a:xfrm>
          <a:off x="0" y="43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D798E-D788-43A5-938C-20503EF4B4EF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FCABA-EEEE-4AD0-877C-332A74607135}">
      <dsp:nvSpPr>
        <dsp:cNvPr id="0" name=""/>
        <dsp:cNvSpPr/>
      </dsp:nvSpPr>
      <dsp:spPr>
        <a:xfrm>
          <a:off x="1070754" y="43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Definition of a Module</a:t>
          </a:r>
        </a:p>
      </dsp:txBody>
      <dsp:txXfrm>
        <a:off x="1070754" y="4352"/>
        <a:ext cx="3612239" cy="927060"/>
      </dsp:txXfrm>
    </dsp:sp>
    <dsp:sp modelId="{DC8030B3-6B0E-4FE1-874B-FD456A299D6F}">
      <dsp:nvSpPr>
        <dsp:cNvPr id="0" name=""/>
        <dsp:cNvSpPr/>
      </dsp:nvSpPr>
      <dsp:spPr>
        <a:xfrm>
          <a:off x="0" y="116317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E6195-6E5E-44E3-9693-625388DE6016}">
      <dsp:nvSpPr>
        <dsp:cNvPr id="0" name=""/>
        <dsp:cNvSpPr/>
      </dsp:nvSpPr>
      <dsp:spPr>
        <a:xfrm>
          <a:off x="280435" y="1371765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2E181-E794-471B-B24A-DEAA994F368F}">
      <dsp:nvSpPr>
        <dsp:cNvPr id="0" name=""/>
        <dsp:cNvSpPr/>
      </dsp:nvSpPr>
      <dsp:spPr>
        <a:xfrm>
          <a:off x="1070754" y="116317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Benefits of Using Modules:</a:t>
          </a:r>
        </a:p>
      </dsp:txBody>
      <dsp:txXfrm>
        <a:off x="1070754" y="1163177"/>
        <a:ext cx="3612239" cy="927060"/>
      </dsp:txXfrm>
    </dsp:sp>
    <dsp:sp modelId="{31DA4EF8-D946-40DC-BBA7-89F698A0F0E9}">
      <dsp:nvSpPr>
        <dsp:cNvPr id="0" name=""/>
        <dsp:cNvSpPr/>
      </dsp:nvSpPr>
      <dsp:spPr>
        <a:xfrm>
          <a:off x="0" y="232200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4D343-639D-466B-B83D-71AA8F6F3B1D}">
      <dsp:nvSpPr>
        <dsp:cNvPr id="0" name=""/>
        <dsp:cNvSpPr/>
      </dsp:nvSpPr>
      <dsp:spPr>
        <a:xfrm>
          <a:off x="280435" y="2530590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2D033-C9C1-411A-8312-B981836F3DDA}">
      <dsp:nvSpPr>
        <dsp:cNvPr id="0" name=""/>
        <dsp:cNvSpPr/>
      </dsp:nvSpPr>
      <dsp:spPr>
        <a:xfrm>
          <a:off x="1070754" y="232200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Code Organization</a:t>
          </a:r>
        </a:p>
      </dsp:txBody>
      <dsp:txXfrm>
        <a:off x="1070754" y="2322002"/>
        <a:ext cx="3612239" cy="927060"/>
      </dsp:txXfrm>
    </dsp:sp>
    <dsp:sp modelId="{7D4E02B8-1760-4A0A-8147-E5F611C6B267}">
      <dsp:nvSpPr>
        <dsp:cNvPr id="0" name=""/>
        <dsp:cNvSpPr/>
      </dsp:nvSpPr>
      <dsp:spPr>
        <a:xfrm>
          <a:off x="0" y="348082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95A8-DBF2-4155-9018-825AB8B0FE6C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A5D52-2399-4E81-A870-D6EF1E09BF8A}">
      <dsp:nvSpPr>
        <dsp:cNvPr id="0" name=""/>
        <dsp:cNvSpPr/>
      </dsp:nvSpPr>
      <dsp:spPr>
        <a:xfrm>
          <a:off x="1070754" y="348082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Code Reusability</a:t>
          </a:r>
        </a:p>
      </dsp:txBody>
      <dsp:txXfrm>
        <a:off x="1070754" y="3480827"/>
        <a:ext cx="3612239" cy="927060"/>
      </dsp:txXfrm>
    </dsp:sp>
    <dsp:sp modelId="{E7E3C303-3479-4887-AF5F-931E1980EB90}">
      <dsp:nvSpPr>
        <dsp:cNvPr id="0" name=""/>
        <dsp:cNvSpPr/>
      </dsp:nvSpPr>
      <dsp:spPr>
        <a:xfrm>
          <a:off x="0" y="46396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50E59-53CB-451B-978D-EC1B84944FE6}">
      <dsp:nvSpPr>
        <dsp:cNvPr id="0" name=""/>
        <dsp:cNvSpPr/>
      </dsp:nvSpPr>
      <dsp:spPr>
        <a:xfrm>
          <a:off x="280435" y="4848241"/>
          <a:ext cx="509883" cy="5098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C127F-BD31-4AC5-BE81-F5C34B918DB3}">
      <dsp:nvSpPr>
        <dsp:cNvPr id="0" name=""/>
        <dsp:cNvSpPr/>
      </dsp:nvSpPr>
      <dsp:spPr>
        <a:xfrm>
          <a:off x="1070754" y="46396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Namespace Management</a:t>
          </a:r>
        </a:p>
      </dsp:txBody>
      <dsp:txXfrm>
        <a:off x="1070754" y="4639652"/>
        <a:ext cx="3612239" cy="9270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537B9-7818-4AE4-AE4F-9248CCB1B03B}">
      <dsp:nvSpPr>
        <dsp:cNvPr id="0" name=""/>
        <dsp:cNvSpPr/>
      </dsp:nvSpPr>
      <dsp:spPr>
        <a:xfrm>
          <a:off x="571" y="556079"/>
          <a:ext cx="2229452" cy="13376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Creating a Module</a:t>
          </a:r>
        </a:p>
      </dsp:txBody>
      <dsp:txXfrm>
        <a:off x="571" y="556079"/>
        <a:ext cx="2229452" cy="1337671"/>
      </dsp:txXfrm>
    </dsp:sp>
    <dsp:sp modelId="{C3920AC3-AE7B-4717-9D31-3057512C638C}">
      <dsp:nvSpPr>
        <dsp:cNvPr id="0" name=""/>
        <dsp:cNvSpPr/>
      </dsp:nvSpPr>
      <dsp:spPr>
        <a:xfrm>
          <a:off x="2452969" y="556079"/>
          <a:ext cx="2229452" cy="13376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Importing a Module:</a:t>
          </a:r>
        </a:p>
      </dsp:txBody>
      <dsp:txXfrm>
        <a:off x="2452969" y="556079"/>
        <a:ext cx="2229452" cy="1337671"/>
      </dsp:txXfrm>
    </dsp:sp>
    <dsp:sp modelId="{CFAED2E5-8974-447E-BEE7-DE88CFD9CCCC}">
      <dsp:nvSpPr>
        <dsp:cNvPr id="0" name=""/>
        <dsp:cNvSpPr/>
      </dsp:nvSpPr>
      <dsp:spPr>
        <a:xfrm>
          <a:off x="571" y="2116696"/>
          <a:ext cx="2229452" cy="13376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import keyword</a:t>
          </a:r>
        </a:p>
      </dsp:txBody>
      <dsp:txXfrm>
        <a:off x="571" y="2116696"/>
        <a:ext cx="2229452" cy="1337671"/>
      </dsp:txXfrm>
    </dsp:sp>
    <dsp:sp modelId="{E3C91D03-8DE1-44A4-9EB6-1D5638F09B1C}">
      <dsp:nvSpPr>
        <dsp:cNvPr id="0" name=""/>
        <dsp:cNvSpPr/>
      </dsp:nvSpPr>
      <dsp:spPr>
        <a:xfrm>
          <a:off x="2452969" y="2116696"/>
          <a:ext cx="2229452" cy="13376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from ... import ... syntax</a:t>
          </a:r>
        </a:p>
      </dsp:txBody>
      <dsp:txXfrm>
        <a:off x="2452969" y="2116696"/>
        <a:ext cx="2229452" cy="1337671"/>
      </dsp:txXfrm>
    </dsp:sp>
    <dsp:sp modelId="{D1D6ADEE-A87B-4A62-A6F7-1F38F411D00A}">
      <dsp:nvSpPr>
        <dsp:cNvPr id="0" name=""/>
        <dsp:cNvSpPr/>
      </dsp:nvSpPr>
      <dsp:spPr>
        <a:xfrm>
          <a:off x="1226770" y="3677313"/>
          <a:ext cx="2229452" cy="13376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Example</a:t>
          </a:r>
        </a:p>
      </dsp:txBody>
      <dsp:txXfrm>
        <a:off x="1226770" y="3677313"/>
        <a:ext cx="2229452" cy="1337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AA949-2AB2-498B-89A0-12C1A10C9B17}">
      <dsp:nvSpPr>
        <dsp:cNvPr id="0" name=""/>
        <dsp:cNvSpPr/>
      </dsp:nvSpPr>
      <dsp:spPr>
        <a:xfrm>
          <a:off x="1723872" y="141794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8F0ACB-2AF2-43F2-8B56-4E4A75F0E317}">
      <dsp:nvSpPr>
        <dsp:cNvPr id="0" name=""/>
        <dsp:cNvSpPr/>
      </dsp:nvSpPr>
      <dsp:spPr>
        <a:xfrm>
          <a:off x="968997" y="1722407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Standard Library Modules: os, sys, math, datetime, etc.</a:t>
          </a:r>
        </a:p>
      </dsp:txBody>
      <dsp:txXfrm>
        <a:off x="968997" y="1722407"/>
        <a:ext cx="2745000" cy="720000"/>
      </dsp:txXfrm>
    </dsp:sp>
    <dsp:sp modelId="{3B0D75A6-A7E5-4231-934D-B613E35BD528}">
      <dsp:nvSpPr>
        <dsp:cNvPr id="0" name=""/>
        <dsp:cNvSpPr/>
      </dsp:nvSpPr>
      <dsp:spPr>
        <a:xfrm>
          <a:off x="1723872" y="3128657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9EB80-B714-466D-BD7C-04A6EBAE3CC8}">
      <dsp:nvSpPr>
        <dsp:cNvPr id="0" name=""/>
        <dsp:cNvSpPr/>
      </dsp:nvSpPr>
      <dsp:spPr>
        <a:xfrm>
          <a:off x="968997" y="470927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Third-party Modules: requests, NumPy, Pandas, etc.</a:t>
          </a:r>
        </a:p>
      </dsp:txBody>
      <dsp:txXfrm>
        <a:off x="968997" y="4709270"/>
        <a:ext cx="2745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6E00-D22A-486A-B94D-87B6318008D3}">
      <dsp:nvSpPr>
        <dsp:cNvPr id="0" name=""/>
        <dsp:cNvSpPr/>
      </dsp:nvSpPr>
      <dsp:spPr>
        <a:xfrm>
          <a:off x="0" y="680"/>
          <a:ext cx="4682994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A5512-9C86-49A3-A35E-9C9C25111106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E4B76-238B-4A6C-9D69-46CB7D61BCA8}">
      <dsp:nvSpPr>
        <dsp:cNvPr id="0" name=""/>
        <dsp:cNvSpPr/>
      </dsp:nvSpPr>
      <dsp:spPr>
        <a:xfrm>
          <a:off x="1838002" y="680"/>
          <a:ext cx="2844991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Recap of Python's History</a:t>
          </a:r>
        </a:p>
      </dsp:txBody>
      <dsp:txXfrm>
        <a:off x="1838002" y="680"/>
        <a:ext cx="2844991" cy="1591344"/>
      </dsp:txXfrm>
    </dsp:sp>
    <dsp:sp modelId="{4B6E5FAC-CE87-4F0F-A2A4-30C4BCDEB975}">
      <dsp:nvSpPr>
        <dsp:cNvPr id="0" name=""/>
        <dsp:cNvSpPr/>
      </dsp:nvSpPr>
      <dsp:spPr>
        <a:xfrm>
          <a:off x="0" y="1989860"/>
          <a:ext cx="4682994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D5D2F-FA04-4990-B880-2C832897588A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7EEB3-76EE-4146-9DE6-441AF4F8D09D}">
      <dsp:nvSpPr>
        <dsp:cNvPr id="0" name=""/>
        <dsp:cNvSpPr/>
      </dsp:nvSpPr>
      <dsp:spPr>
        <a:xfrm>
          <a:off x="1838002" y="1989860"/>
          <a:ext cx="2844991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of Functions</a:t>
          </a:r>
        </a:p>
      </dsp:txBody>
      <dsp:txXfrm>
        <a:off x="1838002" y="1989860"/>
        <a:ext cx="2844991" cy="1591344"/>
      </dsp:txXfrm>
    </dsp:sp>
    <dsp:sp modelId="{5CC9CFAE-1C7F-4CAC-9957-F17099773DD5}">
      <dsp:nvSpPr>
        <dsp:cNvPr id="0" name=""/>
        <dsp:cNvSpPr/>
      </dsp:nvSpPr>
      <dsp:spPr>
        <a:xfrm>
          <a:off x="0" y="3979040"/>
          <a:ext cx="4682994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DDEC-DE5C-4672-AB38-7F65A650140D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D5DD6-D23A-4CBD-A313-8F8C41648D19}">
      <dsp:nvSpPr>
        <dsp:cNvPr id="0" name=""/>
        <dsp:cNvSpPr/>
      </dsp:nvSpPr>
      <dsp:spPr>
        <a:xfrm>
          <a:off x="1838002" y="3979040"/>
          <a:ext cx="2844991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 of Modules</a:t>
          </a:r>
        </a:p>
      </dsp:txBody>
      <dsp:txXfrm>
        <a:off x="1838002" y="3979040"/>
        <a:ext cx="2844991" cy="159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0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55B9B6-3284-4A87-B88E-29DF8ECF8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1323" y="609600"/>
            <a:ext cx="3598607" cy="3642851"/>
          </a:xfrm>
        </p:spPr>
        <p:txBody>
          <a:bodyPr>
            <a:normAutofit/>
          </a:bodyPr>
          <a:lstStyle/>
          <a:p>
            <a:r>
              <a:rPr lang="en-US" sz="34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1323" y="4365523"/>
            <a:ext cx="3598605" cy="1793053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History, Functions, and Modules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Name – ACHHUTA NAND JHA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9B5F5ECB-A05F-4FAD-9AAC-BC767A81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717" y="620720"/>
            <a:ext cx="4093031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7A9AB588-03B4-60AD-0611-3D75F3F3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625" y="1735712"/>
            <a:ext cx="3367216" cy="33672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2200"/>
              <a:t>Introduction to Modules in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DA3DE-9D7B-6F27-D741-D2979FC76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74356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/>
              <a:t>Creating and Using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A1058B-A75C-E5B5-E8D3-CB47F4010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55987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079" y="609600"/>
            <a:ext cx="2526850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Module Example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717" y="620720"/>
            <a:ext cx="516305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E9018-3CA3-CD75-DBB3-7438BC81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08" y="2424892"/>
            <a:ext cx="4436677" cy="19888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/>
              <a:t>Popular Python Modules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B3CDA4-2165-ABD5-A2C2-725312681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098186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/>
              <a:t>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9233118-3573-A020-CF32-D03BDBC6E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980117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323" y="609600"/>
            <a:ext cx="3598607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1323" y="4365523"/>
            <a:ext cx="3598605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2100"/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1F1FB37-1696-A084-EA82-6515B8AD1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99" y="1384160"/>
            <a:ext cx="4096501" cy="40965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A6DBA-378A-F770-ED4E-C48026D51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67163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en-US" sz="2200"/>
              <a:t>Introduction to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D96E55-0219-512B-A1B7-6582E5306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64279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>
            <a:normAutofit/>
          </a:bodyPr>
          <a:lstStyle/>
          <a:p>
            <a:r>
              <a:rPr lang="en-US" sz="2400"/>
              <a:t>History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94" y="2666999"/>
            <a:ext cx="2732755" cy="3216276"/>
          </a:xfrm>
        </p:spPr>
        <p:txBody>
          <a:bodyPr anchor="t">
            <a:normAutofit/>
          </a:bodyPr>
          <a:lstStyle/>
          <a:p>
            <a:r>
              <a:rPr lang="en-US" sz="1600"/>
              <a:t>Created by Guido van Rossum</a:t>
            </a:r>
          </a:p>
          <a:p>
            <a:r>
              <a:rPr lang="en-US" sz="1600"/>
              <a:t>First released in 1991</a:t>
            </a:r>
          </a:p>
          <a:p>
            <a:r>
              <a:rPr lang="en-US" sz="1600"/>
              <a:t>Influences: ABC language, C, and Unix</a:t>
            </a:r>
          </a:p>
          <a:p>
            <a:r>
              <a:rPr lang="en-US" sz="1600"/>
              <a:t>Evolution of Python versions (Python 2.x, Python 3.x)</a:t>
            </a:r>
          </a:p>
          <a:p>
            <a:r>
              <a:rPr lang="en-US" sz="1600"/>
              <a:t>Python Software Foundation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309853C9-0073-DE3E-86BF-DD93B417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99" b="-1"/>
          <a:stretch/>
        </p:blipFill>
        <p:spPr>
          <a:xfrm>
            <a:off x="3473245" y="1323679"/>
            <a:ext cx="5187475" cy="38906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62C198B3-7E8E-BC29-75F6-BF0DBE40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l="8291" r="1670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t>Python's Popularity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t>Web development (Django, Flask)</a:t>
            </a:r>
          </a:p>
          <a:p>
            <a:r>
              <a:t>Data Science and Machine Learning (Pandas, NumPy, scikit-learn)</a:t>
            </a:r>
          </a:p>
          <a:p>
            <a:r>
              <a:t>Automation and Scripting</a:t>
            </a:r>
          </a:p>
          <a:p>
            <a:r>
              <a:t>Software Development</a:t>
            </a:r>
          </a:p>
          <a:p>
            <a:r>
              <a:t>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Functions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B047B1-DDE4-E651-7BC4-F6542C6D23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Functions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DE5C6-3F77-D420-44F0-E33B161BC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18" y="847726"/>
            <a:ext cx="461288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5818" y="7351775"/>
            <a:ext cx="4612882" cy="530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2100" dirty="0"/>
              <a:t>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3168-EC93-FF28-14FB-A00B265A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48" y="2930789"/>
            <a:ext cx="2562666" cy="10839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t>Built-in Functions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5B0EB-592E-E8D0-7CD2-846D33346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4022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289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Introduction to Python</vt:lpstr>
      <vt:lpstr>Table of Contents</vt:lpstr>
      <vt:lpstr>Introduction to Python</vt:lpstr>
      <vt:lpstr>History of Python</vt:lpstr>
      <vt:lpstr>Python's Popularity and Use Cases</vt:lpstr>
      <vt:lpstr>Introduction to Functions in Python</vt:lpstr>
      <vt:lpstr>Defining Functions in Python</vt:lpstr>
      <vt:lpstr>Function Example</vt:lpstr>
      <vt:lpstr>Built-in Functions in Python</vt:lpstr>
      <vt:lpstr>Introduction to Modules in Python</vt:lpstr>
      <vt:lpstr>Creating and Using Modules</vt:lpstr>
      <vt:lpstr>Module Example</vt:lpstr>
      <vt:lpstr>Popular Python Modules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Achhuta Nand Jha</dc:creator>
  <cp:keywords/>
  <dc:description>generated using python-pptx</dc:description>
  <cp:lastModifiedBy>Achhuta Nand Jha</cp:lastModifiedBy>
  <cp:revision>2</cp:revision>
  <dcterms:created xsi:type="dcterms:W3CDTF">2013-01-27T09:14:16Z</dcterms:created>
  <dcterms:modified xsi:type="dcterms:W3CDTF">2024-07-21T03:32:14Z</dcterms:modified>
  <cp:category/>
</cp:coreProperties>
</file>