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66" r:id="rId10"/>
    <p:sldId id="267" r:id="rId11"/>
    <p:sldId id="2146847058" r:id="rId12"/>
    <p:sldId id="2146847061" r:id="rId13"/>
    <p:sldId id="2146847062" r:id="rId14"/>
    <p:sldId id="2146847063" r:id="rId15"/>
    <p:sldId id="2146847064" r:id="rId16"/>
    <p:sldId id="2146847065" r:id="rId17"/>
    <p:sldId id="2146847066" r:id="rId18"/>
    <p:sldId id="2146847067" r:id="rId19"/>
    <p:sldId id="2146847070" r:id="rId20"/>
    <p:sldId id="2146847068" r:id="rId21"/>
    <p:sldId id="2146847069" r:id="rId22"/>
    <p:sldId id="268" r:id="rId23"/>
    <p:sldId id="2146847055" r:id="rId24"/>
    <p:sldId id="269" r:id="rId25"/>
    <p:sldId id="2146847056" r:id="rId26"/>
    <p:sldId id="2146847071" r:id="rId27"/>
    <p:sldId id="2146847057"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E5F0A-A074-4604-8CD2-CA5F4493061E}" v="190" dt="2024-08-01T16:37:02.5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6" d="100"/>
          <a:sy n="66" d="100"/>
        </p:scale>
        <p:origin x="708" y="36"/>
      </p:cViewPr>
      <p:guideLst>
        <p:guide orient="horz" pos="2160"/>
        <p:guide pos="3840"/>
      </p:guideLst>
    </p:cSldViewPr>
  </p:slideViewPr>
  <p:notesTextViewPr>
    <p:cViewPr>
      <p:scale>
        <a:sx n="1" d="1"/>
        <a:sy n="1" d="1"/>
      </p:scale>
      <p:origin x="0" y="0"/>
    </p:cViewPr>
  </p:notesTextViewPr>
  <p:sorterViewPr>
    <p:cViewPr>
      <p:scale>
        <a:sx n="100" d="100"/>
        <a:sy n="100" d="100"/>
      </p:scale>
      <p:origin x="0" y="-80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huta Nand Jha" userId="6cd084eac6dd7f99" providerId="LiveId" clId="{774E5F0A-A074-4604-8CD2-CA5F4493061E}"/>
    <pc:docChg chg="undo redo custSel addSld delSld modSld sldOrd modMainMaster">
      <pc:chgData name="Achhuta Nand Jha" userId="6cd084eac6dd7f99" providerId="LiveId" clId="{774E5F0A-A074-4604-8CD2-CA5F4493061E}" dt="2024-08-01T16:36:40.050" v="820" actId="1076"/>
      <pc:docMkLst>
        <pc:docMk/>
      </pc:docMkLst>
      <pc:sldChg chg="modSp mod">
        <pc:chgData name="Achhuta Nand Jha" userId="6cd084eac6dd7f99" providerId="LiveId" clId="{774E5F0A-A074-4604-8CD2-CA5F4493061E}" dt="2024-08-01T14:32:06.610" v="531" actId="207"/>
        <pc:sldMkLst>
          <pc:docMk/>
          <pc:sldMk cId="953325580" sldId="256"/>
        </pc:sldMkLst>
        <pc:spChg chg="mod">
          <ac:chgData name="Achhuta Nand Jha" userId="6cd084eac6dd7f99" providerId="LiveId" clId="{774E5F0A-A074-4604-8CD2-CA5F4493061E}" dt="2024-08-01T10:55:02.822" v="1" actId="27636"/>
          <ac:spMkLst>
            <pc:docMk/>
            <pc:sldMk cId="953325580" sldId="256"/>
            <ac:spMk id="2" creationId="{A8A11E26-4C38-41A6-9857-11032CEECD80}"/>
          </ac:spMkLst>
        </pc:spChg>
        <pc:spChg chg="mod">
          <ac:chgData name="Achhuta Nand Jha" userId="6cd084eac6dd7f99" providerId="LiveId" clId="{774E5F0A-A074-4604-8CD2-CA5F4493061E}" dt="2024-08-01T14:32:06.610" v="531" actId="207"/>
          <ac:spMkLst>
            <pc:docMk/>
            <pc:sldMk cId="953325580" sldId="256"/>
            <ac:spMk id="4" creationId="{00000000-0000-0000-0000-000000000000}"/>
          </ac:spMkLst>
        </pc:spChg>
      </pc:sldChg>
      <pc:sldChg chg="addSp delSp modSp mod setBg">
        <pc:chgData name="Achhuta Nand Jha" userId="6cd084eac6dd7f99" providerId="LiveId" clId="{774E5F0A-A074-4604-8CD2-CA5F4493061E}" dt="2024-08-01T14:34:55.776" v="543" actId="1076"/>
        <pc:sldMkLst>
          <pc:docMk/>
          <pc:sldMk cId="4066255318" sldId="259"/>
        </pc:sldMkLst>
        <pc:spChg chg="mod ord">
          <ac:chgData name="Achhuta Nand Jha" userId="6cd084eac6dd7f99" providerId="LiveId" clId="{774E5F0A-A074-4604-8CD2-CA5F4493061E}" dt="2024-08-01T14:34:52.871" v="542" actId="1076"/>
          <ac:spMkLst>
            <pc:docMk/>
            <pc:sldMk cId="4066255318" sldId="259"/>
            <ac:spMk id="5" creationId="{8BE4CA82-64EC-4D4E-A5E5-3EBB66E7B24C}"/>
          </ac:spMkLst>
        </pc:spChg>
        <pc:spChg chg="add del">
          <ac:chgData name="Achhuta Nand Jha" userId="6cd084eac6dd7f99" providerId="LiveId" clId="{774E5F0A-A074-4604-8CD2-CA5F4493061E}" dt="2024-08-01T14:34:24.074" v="537" actId="26606"/>
          <ac:spMkLst>
            <pc:docMk/>
            <pc:sldMk cId="4066255318" sldId="259"/>
            <ac:spMk id="10" creationId="{DD651B61-325E-4E73-8445-38B0DE8AAAB6}"/>
          </ac:spMkLst>
        </pc:spChg>
        <pc:spChg chg="add del">
          <ac:chgData name="Achhuta Nand Jha" userId="6cd084eac6dd7f99" providerId="LiveId" clId="{774E5F0A-A074-4604-8CD2-CA5F4493061E}" dt="2024-08-01T14:34:24.074" v="537" actId="26606"/>
          <ac:spMkLst>
            <pc:docMk/>
            <pc:sldMk cId="4066255318" sldId="259"/>
            <ac:spMk id="12" creationId="{B42E5253-D3AC-4AC2-B766-8B34F13C2F5E}"/>
          </ac:spMkLst>
        </pc:spChg>
        <pc:spChg chg="add del">
          <ac:chgData name="Achhuta Nand Jha" userId="6cd084eac6dd7f99" providerId="LiveId" clId="{774E5F0A-A074-4604-8CD2-CA5F4493061E}" dt="2024-08-01T14:34:24.074" v="537" actId="26606"/>
          <ac:spMkLst>
            <pc:docMk/>
            <pc:sldMk cId="4066255318" sldId="259"/>
            <ac:spMk id="14" creationId="{10AE8D57-436A-4073-9A75-15BB5949F8B4}"/>
          </ac:spMkLst>
        </pc:spChg>
        <pc:spChg chg="add del">
          <ac:chgData name="Achhuta Nand Jha" userId="6cd084eac6dd7f99" providerId="LiveId" clId="{774E5F0A-A074-4604-8CD2-CA5F4493061E}" dt="2024-08-01T14:34:24.074" v="537" actId="26606"/>
          <ac:spMkLst>
            <pc:docMk/>
            <pc:sldMk cId="4066255318" sldId="259"/>
            <ac:spMk id="16" creationId="{E2852671-8EB6-4EAF-8AF8-65CF3FD66456}"/>
          </ac:spMkLst>
        </pc:spChg>
        <pc:spChg chg="add del">
          <ac:chgData name="Achhuta Nand Jha" userId="6cd084eac6dd7f99" providerId="LiveId" clId="{774E5F0A-A074-4604-8CD2-CA5F4493061E}" dt="2024-08-01T14:34:24.074" v="537" actId="26606"/>
          <ac:spMkLst>
            <pc:docMk/>
            <pc:sldMk cId="4066255318" sldId="259"/>
            <ac:spMk id="18" creationId="{A52FF1B8-145F-47AA-9F6F-7DA3201AA6CB}"/>
          </ac:spMkLst>
        </pc:spChg>
        <pc:spChg chg="add del">
          <ac:chgData name="Achhuta Nand Jha" userId="6cd084eac6dd7f99" providerId="LiveId" clId="{774E5F0A-A074-4604-8CD2-CA5F4493061E}" dt="2024-08-01T14:34:24.074" v="537" actId="26606"/>
          <ac:spMkLst>
            <pc:docMk/>
            <pc:sldMk cId="4066255318" sldId="259"/>
            <ac:spMk id="20" creationId="{6DFE8A8C-8C1F-40A1-8A45-9D05B0DD8EF8}"/>
          </ac:spMkLst>
        </pc:spChg>
        <pc:spChg chg="add del">
          <ac:chgData name="Achhuta Nand Jha" userId="6cd084eac6dd7f99" providerId="LiveId" clId="{774E5F0A-A074-4604-8CD2-CA5F4493061E}" dt="2024-08-01T14:34:24.074" v="537" actId="26606"/>
          <ac:spMkLst>
            <pc:docMk/>
            <pc:sldMk cId="4066255318" sldId="259"/>
            <ac:spMk id="22" creationId="{EE1EF8C3-8F8A-447D-A5FF-C12426825418}"/>
          </ac:spMkLst>
        </pc:spChg>
        <pc:spChg chg="add del">
          <ac:chgData name="Achhuta Nand Jha" userId="6cd084eac6dd7f99" providerId="LiveId" clId="{774E5F0A-A074-4604-8CD2-CA5F4493061E}" dt="2024-08-01T14:34:24.074" v="537" actId="26606"/>
          <ac:spMkLst>
            <pc:docMk/>
            <pc:sldMk cId="4066255318" sldId="259"/>
            <ac:spMk id="24" creationId="{1B511BAF-6DC3-420A-8603-96945C66ADB3}"/>
          </ac:spMkLst>
        </pc:spChg>
        <pc:spChg chg="add del">
          <ac:chgData name="Achhuta Nand Jha" userId="6cd084eac6dd7f99" providerId="LiveId" clId="{774E5F0A-A074-4604-8CD2-CA5F4493061E}" dt="2024-08-01T14:34:24.074" v="537" actId="26606"/>
          <ac:spMkLst>
            <pc:docMk/>
            <pc:sldMk cId="4066255318" sldId="259"/>
            <ac:spMk id="26" creationId="{6C60306D-4E52-44F2-9372-D634B17B8A97}"/>
          </ac:spMkLst>
        </pc:spChg>
        <pc:picChg chg="add mod">
          <ac:chgData name="Achhuta Nand Jha" userId="6cd084eac6dd7f99" providerId="LiveId" clId="{774E5F0A-A074-4604-8CD2-CA5F4493061E}" dt="2024-08-01T14:34:55.776" v="543" actId="1076"/>
          <ac:picMkLst>
            <pc:docMk/>
            <pc:sldMk cId="4066255318" sldId="259"/>
            <ac:picMk id="2" creationId="{E4196821-0DBF-8245-7A74-A6B93D78BAFE}"/>
          </ac:picMkLst>
        </pc:picChg>
      </pc:sldChg>
      <pc:sldChg chg="addSp delSp modSp mod setBg delDesignElem">
        <pc:chgData name="Achhuta Nand Jha" userId="6cd084eac6dd7f99" providerId="LiveId" clId="{774E5F0A-A074-4604-8CD2-CA5F4493061E}" dt="2024-08-01T15:07:47.764" v="646"/>
        <pc:sldMkLst>
          <pc:docMk/>
          <pc:sldMk cId="1186421160" sldId="262"/>
        </pc:sldMkLst>
        <pc:spChg chg="mod">
          <ac:chgData name="Achhuta Nand Jha" userId="6cd084eac6dd7f99" providerId="LiveId" clId="{774E5F0A-A074-4604-8CD2-CA5F4493061E}" dt="2024-08-01T11:46:39.211" v="419" actId="26606"/>
          <ac:spMkLst>
            <pc:docMk/>
            <pc:sldMk cId="1186421160" sldId="262"/>
            <ac:spMk id="2" creationId="{8FEE4A9C-3F57-7DA7-91FD-715C3FB47F93}"/>
          </ac:spMkLst>
        </pc:spChg>
        <pc:spChg chg="mod">
          <ac:chgData name="Achhuta Nand Jha" userId="6cd084eac6dd7f99" providerId="LiveId" clId="{774E5F0A-A074-4604-8CD2-CA5F4493061E}" dt="2024-08-01T11:46:39.211" v="419" actId="26606"/>
          <ac:spMkLst>
            <pc:docMk/>
            <pc:sldMk cId="1186421160" sldId="262"/>
            <ac:spMk id="5" creationId="{8FBA75B4-2DD5-42EB-9397-F36BFB8BA723}"/>
          </ac:spMkLst>
        </pc:spChg>
        <pc:spChg chg="add del">
          <ac:chgData name="Achhuta Nand Jha" userId="6cd084eac6dd7f99" providerId="LiveId" clId="{774E5F0A-A074-4604-8CD2-CA5F4493061E}" dt="2024-08-01T11:46:39.211" v="419" actId="26606"/>
          <ac:spMkLst>
            <pc:docMk/>
            <pc:sldMk cId="1186421160" sldId="262"/>
            <ac:spMk id="10" creationId="{F858DF7D-C2D0-4B03-A7A0-2F06B789EE35}"/>
          </ac:spMkLst>
        </pc:spChg>
        <pc:spChg chg="add del">
          <ac:chgData name="Achhuta Nand Jha" userId="6cd084eac6dd7f99" providerId="LiveId" clId="{774E5F0A-A074-4604-8CD2-CA5F4493061E}" dt="2024-08-01T11:46:39.211" v="419" actId="26606"/>
          <ac:spMkLst>
            <pc:docMk/>
            <pc:sldMk cId="1186421160" sldId="262"/>
            <ac:spMk id="12" creationId="{1B26B711-3121-40B0-8377-A64F3DC00C7A}"/>
          </ac:spMkLst>
        </pc:spChg>
        <pc:spChg chg="add del">
          <ac:chgData name="Achhuta Nand Jha" userId="6cd084eac6dd7f99" providerId="LiveId" clId="{774E5F0A-A074-4604-8CD2-CA5F4493061E}" dt="2024-08-01T11:46:39.211" v="419" actId="26606"/>
          <ac:spMkLst>
            <pc:docMk/>
            <pc:sldMk cId="1186421160" sldId="262"/>
            <ac:spMk id="14" creationId="{645C4D3D-ABBA-4B4E-93E5-01E343719849}"/>
          </ac:spMkLst>
        </pc:spChg>
        <pc:spChg chg="add del">
          <ac:chgData name="Achhuta Nand Jha" userId="6cd084eac6dd7f99" providerId="LiveId" clId="{774E5F0A-A074-4604-8CD2-CA5F4493061E}" dt="2024-08-01T11:46:39.211" v="419" actId="26606"/>
          <ac:spMkLst>
            <pc:docMk/>
            <pc:sldMk cId="1186421160" sldId="262"/>
            <ac:spMk id="16" creationId="{98DDD5E5-0097-4C6C-B266-5732EDA96CC4}"/>
          </ac:spMkLst>
        </pc:spChg>
        <pc:spChg chg="add del">
          <ac:chgData name="Achhuta Nand Jha" userId="6cd084eac6dd7f99" providerId="LiveId" clId="{774E5F0A-A074-4604-8CD2-CA5F4493061E}" dt="2024-08-01T11:46:39.211" v="419" actId="26606"/>
          <ac:spMkLst>
            <pc:docMk/>
            <pc:sldMk cId="1186421160" sldId="262"/>
            <ac:spMk id="18" creationId="{8952EF87-C74F-4D3F-9CAD-EEA1733C9BD0}"/>
          </ac:spMkLst>
        </pc:spChg>
        <pc:spChg chg="add del">
          <ac:chgData name="Achhuta Nand Jha" userId="6cd084eac6dd7f99" providerId="LiveId" clId="{774E5F0A-A074-4604-8CD2-CA5F4493061E}" dt="2024-08-01T11:46:39.187" v="418" actId="26606"/>
          <ac:spMkLst>
            <pc:docMk/>
            <pc:sldMk cId="1186421160" sldId="262"/>
            <ac:spMk id="23" creationId="{F858DF7D-C2D0-4B03-A7A0-2F06B789EE35}"/>
          </ac:spMkLst>
        </pc:spChg>
        <pc:spChg chg="add del">
          <ac:chgData name="Achhuta Nand Jha" userId="6cd084eac6dd7f99" providerId="LiveId" clId="{774E5F0A-A074-4604-8CD2-CA5F4493061E}" dt="2024-08-01T11:46:39.187" v="418" actId="26606"/>
          <ac:spMkLst>
            <pc:docMk/>
            <pc:sldMk cId="1186421160" sldId="262"/>
            <ac:spMk id="25" creationId="{1B26B711-3121-40B0-8377-A64F3DC00C7A}"/>
          </ac:spMkLst>
        </pc:spChg>
        <pc:spChg chg="add del">
          <ac:chgData name="Achhuta Nand Jha" userId="6cd084eac6dd7f99" providerId="LiveId" clId="{774E5F0A-A074-4604-8CD2-CA5F4493061E}" dt="2024-08-01T11:46:39.187" v="418" actId="26606"/>
          <ac:spMkLst>
            <pc:docMk/>
            <pc:sldMk cId="1186421160" sldId="262"/>
            <ac:spMk id="27" creationId="{645C4D3D-ABBA-4B4E-93E5-01E343719849}"/>
          </ac:spMkLst>
        </pc:spChg>
        <pc:spChg chg="add del">
          <ac:chgData name="Achhuta Nand Jha" userId="6cd084eac6dd7f99" providerId="LiveId" clId="{774E5F0A-A074-4604-8CD2-CA5F4493061E}" dt="2024-08-01T11:46:39.187" v="418" actId="26606"/>
          <ac:spMkLst>
            <pc:docMk/>
            <pc:sldMk cId="1186421160" sldId="262"/>
            <ac:spMk id="29" creationId="{98DDD5E5-0097-4C6C-B266-5732EDA96CC4}"/>
          </ac:spMkLst>
        </pc:spChg>
        <pc:spChg chg="add del">
          <ac:chgData name="Achhuta Nand Jha" userId="6cd084eac6dd7f99" providerId="LiveId" clId="{774E5F0A-A074-4604-8CD2-CA5F4493061E}" dt="2024-08-01T11:46:39.187" v="418" actId="26606"/>
          <ac:spMkLst>
            <pc:docMk/>
            <pc:sldMk cId="1186421160" sldId="262"/>
            <ac:spMk id="31" creationId="{8952EF87-C74F-4D3F-9CAD-EEA1733C9BD0}"/>
          </ac:spMkLst>
        </pc:spChg>
        <pc:spChg chg="add del">
          <ac:chgData name="Achhuta Nand Jha" userId="6cd084eac6dd7f99" providerId="LiveId" clId="{774E5F0A-A074-4604-8CD2-CA5F4493061E}" dt="2024-08-01T15:07:47.764" v="646"/>
          <ac:spMkLst>
            <pc:docMk/>
            <pc:sldMk cId="1186421160" sldId="262"/>
            <ac:spMk id="33" creationId="{A43B05A4-157F-403C-939A-ED1B6A0A029C}"/>
          </ac:spMkLst>
        </pc:spChg>
        <pc:spChg chg="add del">
          <ac:chgData name="Achhuta Nand Jha" userId="6cd084eac6dd7f99" providerId="LiveId" clId="{774E5F0A-A074-4604-8CD2-CA5F4493061E}" dt="2024-08-01T15:07:47.764" v="646"/>
          <ac:spMkLst>
            <pc:docMk/>
            <pc:sldMk cId="1186421160" sldId="262"/>
            <ac:spMk id="34" creationId="{E8CCE107-A70B-4916-9A0B-751C70B9B597}"/>
          </ac:spMkLst>
        </pc:spChg>
        <pc:spChg chg="add del">
          <ac:chgData name="Achhuta Nand Jha" userId="6cd084eac6dd7f99" providerId="LiveId" clId="{774E5F0A-A074-4604-8CD2-CA5F4493061E}" dt="2024-08-01T15:07:47.764" v="646"/>
          <ac:spMkLst>
            <pc:docMk/>
            <pc:sldMk cId="1186421160" sldId="262"/>
            <ac:spMk id="35" creationId="{9A925BC7-7CC5-4A0C-9B3D-8829EBF281BD}"/>
          </ac:spMkLst>
        </pc:spChg>
        <pc:spChg chg="add del">
          <ac:chgData name="Achhuta Nand Jha" userId="6cd084eac6dd7f99" providerId="LiveId" clId="{774E5F0A-A074-4604-8CD2-CA5F4493061E}" dt="2024-08-01T15:07:47.764" v="646"/>
          <ac:spMkLst>
            <pc:docMk/>
            <pc:sldMk cId="1186421160" sldId="262"/>
            <ac:spMk id="36" creationId="{6E67D916-28C7-4965-BA3C-287FB857979C}"/>
          </ac:spMkLst>
        </pc:spChg>
        <pc:picChg chg="add mod">
          <ac:chgData name="Achhuta Nand Jha" userId="6cd084eac6dd7f99" providerId="LiveId" clId="{774E5F0A-A074-4604-8CD2-CA5F4493061E}" dt="2024-08-01T11:47:34.167" v="421" actId="1076"/>
          <ac:picMkLst>
            <pc:docMk/>
            <pc:sldMk cId="1186421160" sldId="262"/>
            <ac:picMk id="4" creationId="{3EDC1893-3C77-ADDB-D47C-CED2BC20A842}"/>
          </ac:picMkLst>
        </pc:picChg>
      </pc:sldChg>
      <pc:sldChg chg="addSp delSp modSp mod setBg setClrOvrMap delDesignElem">
        <pc:chgData name="Achhuta Nand Jha" userId="6cd084eac6dd7f99" providerId="LiveId" clId="{774E5F0A-A074-4604-8CD2-CA5F4493061E}" dt="2024-08-01T11:45:37.336" v="400" actId="26606"/>
        <pc:sldMkLst>
          <pc:docMk/>
          <pc:sldMk cId="3210358481" sldId="263"/>
        </pc:sldMkLst>
        <pc:spChg chg="del mod">
          <ac:chgData name="Achhuta Nand Jha" userId="6cd084eac6dd7f99" providerId="LiveId" clId="{774E5F0A-A074-4604-8CD2-CA5F4493061E}" dt="2024-08-01T11:03:45.090" v="69" actId="26606"/>
          <ac:spMkLst>
            <pc:docMk/>
            <pc:sldMk cId="3210358481" sldId="263"/>
            <ac:spMk id="2" creationId="{E041FD9D-DF07-9C37-1E61-1D920E0EF1D4}"/>
          </ac:spMkLst>
        </pc:spChg>
        <pc:spChg chg="mod">
          <ac:chgData name="Achhuta Nand Jha" userId="6cd084eac6dd7f99" providerId="LiveId" clId="{774E5F0A-A074-4604-8CD2-CA5F4493061E}" dt="2024-08-01T11:45:37.336" v="400" actId="26606"/>
          <ac:spMkLst>
            <pc:docMk/>
            <pc:sldMk cId="3210358481" sldId="263"/>
            <ac:spMk id="5" creationId="{8FBA75B4-2DD5-42EB-9397-F36BFB8BA723}"/>
          </ac:spMkLst>
        </pc:spChg>
        <pc:spChg chg="add del">
          <ac:chgData name="Achhuta Nand Jha" userId="6cd084eac6dd7f99" providerId="LiveId" clId="{774E5F0A-A074-4604-8CD2-CA5F4493061E}" dt="2024-08-01T11:04:19.554" v="75" actId="26606"/>
          <ac:spMkLst>
            <pc:docMk/>
            <pc:sldMk cId="3210358481" sldId="263"/>
            <ac:spMk id="12" creationId="{BFABBCE0-E08C-4BBE-9FD2-E2B253D4D5F2}"/>
          </ac:spMkLst>
        </pc:spChg>
        <pc:spChg chg="add del">
          <ac:chgData name="Achhuta Nand Jha" userId="6cd084eac6dd7f99" providerId="LiveId" clId="{774E5F0A-A074-4604-8CD2-CA5F4493061E}" dt="2024-08-01T11:04:19.554" v="75" actId="26606"/>
          <ac:spMkLst>
            <pc:docMk/>
            <pc:sldMk cId="3210358481" sldId="263"/>
            <ac:spMk id="14" creationId="{FF426BAC-43D6-468E-B6FF-167034D5CE43}"/>
          </ac:spMkLst>
        </pc:spChg>
        <pc:spChg chg="add del">
          <ac:chgData name="Achhuta Nand Jha" userId="6cd084eac6dd7f99" providerId="LiveId" clId="{774E5F0A-A074-4604-8CD2-CA5F4493061E}" dt="2024-08-01T11:04:19.554" v="75" actId="26606"/>
          <ac:spMkLst>
            <pc:docMk/>
            <pc:sldMk cId="3210358481" sldId="263"/>
            <ac:spMk id="16" creationId="{FB02D80E-5995-4C54-8387-5893C2C89473}"/>
          </ac:spMkLst>
        </pc:spChg>
        <pc:spChg chg="add del">
          <ac:chgData name="Achhuta Nand Jha" userId="6cd084eac6dd7f99" providerId="LiveId" clId="{774E5F0A-A074-4604-8CD2-CA5F4493061E}" dt="2024-08-01T11:04:19.554" v="75" actId="26606"/>
          <ac:spMkLst>
            <pc:docMk/>
            <pc:sldMk cId="3210358481" sldId="263"/>
            <ac:spMk id="18" creationId="{896083C8-1401-4950-AF56-E2FAFE42D656}"/>
          </ac:spMkLst>
        </pc:spChg>
        <pc:spChg chg="add del">
          <ac:chgData name="Achhuta Nand Jha" userId="6cd084eac6dd7f99" providerId="LiveId" clId="{774E5F0A-A074-4604-8CD2-CA5F4493061E}" dt="2024-08-01T11:05:38.872" v="91" actId="26606"/>
          <ac:spMkLst>
            <pc:docMk/>
            <pc:sldMk cId="3210358481" sldId="263"/>
            <ac:spMk id="20" creationId="{F92989FB-1024-49B7-BDF1-B3CE27D48623}"/>
          </ac:spMkLst>
        </pc:spChg>
        <pc:spChg chg="add del">
          <ac:chgData name="Achhuta Nand Jha" userId="6cd084eac6dd7f99" providerId="LiveId" clId="{774E5F0A-A074-4604-8CD2-CA5F4493061E}" dt="2024-08-01T11:05:38.872" v="91" actId="26606"/>
          <ac:spMkLst>
            <pc:docMk/>
            <pc:sldMk cId="3210358481" sldId="263"/>
            <ac:spMk id="21" creationId="{2987D6F4-EC95-4EF1-A8AD-4B70386CEEC7}"/>
          </ac:spMkLst>
        </pc:spChg>
        <pc:spChg chg="add del">
          <ac:chgData name="Achhuta Nand Jha" userId="6cd084eac6dd7f99" providerId="LiveId" clId="{774E5F0A-A074-4604-8CD2-CA5F4493061E}" dt="2024-08-01T11:05:38.872" v="91" actId="26606"/>
          <ac:spMkLst>
            <pc:docMk/>
            <pc:sldMk cId="3210358481" sldId="263"/>
            <ac:spMk id="22" creationId="{F5F792DF-9D0A-4DB6-9A9E-7312F5A7E87D}"/>
          </ac:spMkLst>
        </pc:spChg>
        <pc:spChg chg="add del">
          <ac:chgData name="Achhuta Nand Jha" userId="6cd084eac6dd7f99" providerId="LiveId" clId="{774E5F0A-A074-4604-8CD2-CA5F4493061E}" dt="2024-08-01T11:05:38.860" v="90" actId="26606"/>
          <ac:spMkLst>
            <pc:docMk/>
            <pc:sldMk cId="3210358481" sldId="263"/>
            <ac:spMk id="27" creationId="{F92989FB-1024-49B7-BDF1-B3CE27D48623}"/>
          </ac:spMkLst>
        </pc:spChg>
        <pc:spChg chg="add del">
          <ac:chgData name="Achhuta Nand Jha" userId="6cd084eac6dd7f99" providerId="LiveId" clId="{774E5F0A-A074-4604-8CD2-CA5F4493061E}" dt="2024-08-01T11:05:38.860" v="90" actId="26606"/>
          <ac:spMkLst>
            <pc:docMk/>
            <pc:sldMk cId="3210358481" sldId="263"/>
            <ac:spMk id="29" creationId="{2987D6F4-EC95-4EF1-A8AD-4B70386CEEC7}"/>
          </ac:spMkLst>
        </pc:spChg>
        <pc:spChg chg="add del">
          <ac:chgData name="Achhuta Nand Jha" userId="6cd084eac6dd7f99" providerId="LiveId" clId="{774E5F0A-A074-4604-8CD2-CA5F4493061E}" dt="2024-08-01T11:05:38.860" v="90" actId="26606"/>
          <ac:spMkLst>
            <pc:docMk/>
            <pc:sldMk cId="3210358481" sldId="263"/>
            <ac:spMk id="31" creationId="{F5F792DF-9D0A-4DB6-9A9E-7312F5A7E87D}"/>
          </ac:spMkLst>
        </pc:spChg>
        <pc:spChg chg="add del">
          <ac:chgData name="Achhuta Nand Jha" userId="6cd084eac6dd7f99" providerId="LiveId" clId="{774E5F0A-A074-4604-8CD2-CA5F4493061E}" dt="2024-08-01T11:05:38.860" v="90" actId="26606"/>
          <ac:spMkLst>
            <pc:docMk/>
            <pc:sldMk cId="3210358481" sldId="263"/>
            <ac:spMk id="33" creationId="{7BC7EA7B-802E-41F4-8926-C4475287AA31}"/>
          </ac:spMkLst>
        </pc:spChg>
        <pc:spChg chg="add del">
          <ac:chgData name="Achhuta Nand Jha" userId="6cd084eac6dd7f99" providerId="LiveId" clId="{774E5F0A-A074-4604-8CD2-CA5F4493061E}" dt="2024-08-01T11:45:37.336" v="400" actId="26606"/>
          <ac:spMkLst>
            <pc:docMk/>
            <pc:sldMk cId="3210358481" sldId="263"/>
            <ac:spMk id="35" creationId="{F92989FB-1024-49B7-BDF1-B3CE27D48623}"/>
          </ac:spMkLst>
        </pc:spChg>
        <pc:spChg chg="add del">
          <ac:chgData name="Achhuta Nand Jha" userId="6cd084eac6dd7f99" providerId="LiveId" clId="{774E5F0A-A074-4604-8CD2-CA5F4493061E}" dt="2024-08-01T11:45:37.336" v="400" actId="26606"/>
          <ac:spMkLst>
            <pc:docMk/>
            <pc:sldMk cId="3210358481" sldId="263"/>
            <ac:spMk id="36" creationId="{2987D6F4-EC95-4EF1-A8AD-4B70386CEEC7}"/>
          </ac:spMkLst>
        </pc:spChg>
        <pc:spChg chg="add del">
          <ac:chgData name="Achhuta Nand Jha" userId="6cd084eac6dd7f99" providerId="LiveId" clId="{774E5F0A-A074-4604-8CD2-CA5F4493061E}" dt="2024-08-01T11:45:37.336" v="400" actId="26606"/>
          <ac:spMkLst>
            <pc:docMk/>
            <pc:sldMk cId="3210358481" sldId="263"/>
            <ac:spMk id="37" creationId="{F5F792DF-9D0A-4DB6-9A9E-7312F5A7E87D}"/>
          </ac:spMkLst>
        </pc:spChg>
        <pc:spChg chg="add del">
          <ac:chgData name="Achhuta Nand Jha" userId="6cd084eac6dd7f99" providerId="LiveId" clId="{774E5F0A-A074-4604-8CD2-CA5F4493061E}" dt="2024-08-01T11:45:37.336" v="400" actId="26606"/>
          <ac:spMkLst>
            <pc:docMk/>
            <pc:sldMk cId="3210358481" sldId="263"/>
            <ac:spMk id="38" creationId="{7BC7EA7B-802E-41F4-8926-C4475287AA31}"/>
          </ac:spMkLst>
        </pc:spChg>
        <pc:graphicFrameChg chg="add mod modGraphic">
          <ac:chgData name="Achhuta Nand Jha" userId="6cd084eac6dd7f99" providerId="LiveId" clId="{774E5F0A-A074-4604-8CD2-CA5F4493061E}" dt="2024-08-01T11:45:37.336" v="400" actId="26606"/>
          <ac:graphicFrameMkLst>
            <pc:docMk/>
            <pc:sldMk cId="3210358481" sldId="263"/>
            <ac:graphicFrameMk id="7" creationId="{8E975BD6-9F41-4A23-2212-A6172D6CAD13}"/>
          </ac:graphicFrameMkLst>
        </pc:graphicFrameChg>
      </pc:sldChg>
      <pc:sldChg chg="addSp delSp modSp mod setBg setClrOvrMap delDesignElem">
        <pc:chgData name="Achhuta Nand Jha" userId="6cd084eac6dd7f99" providerId="LiveId" clId="{774E5F0A-A074-4604-8CD2-CA5F4493061E}" dt="2024-08-01T11:44:40.114" v="386" actId="26606"/>
        <pc:sldMkLst>
          <pc:docMk/>
          <pc:sldMk cId="3202024527" sldId="265"/>
        </pc:sldMkLst>
        <pc:spChg chg="add del mod">
          <ac:chgData name="Achhuta Nand Jha" userId="6cd084eac6dd7f99" providerId="LiveId" clId="{774E5F0A-A074-4604-8CD2-CA5F4493061E}" dt="2024-08-01T11:08:34.023" v="135" actId="26606"/>
          <ac:spMkLst>
            <pc:docMk/>
            <pc:sldMk cId="3202024527" sldId="265"/>
            <ac:spMk id="2" creationId="{C4FFAF3C-BA60-9181-132C-C36C403AAEA7}"/>
          </ac:spMkLst>
        </pc:spChg>
        <pc:spChg chg="mod">
          <ac:chgData name="Achhuta Nand Jha" userId="6cd084eac6dd7f99" providerId="LiveId" clId="{774E5F0A-A074-4604-8CD2-CA5F4493061E}" dt="2024-08-01T11:44:40.114" v="386" actId="26606"/>
          <ac:spMkLst>
            <pc:docMk/>
            <pc:sldMk cId="3202024527" sldId="265"/>
            <ac:spMk id="5" creationId="{8FBA75B4-2DD5-42EB-9397-F36BFB8BA723}"/>
          </ac:spMkLst>
        </pc:spChg>
        <pc:spChg chg="add del">
          <ac:chgData name="Achhuta Nand Jha" userId="6cd084eac6dd7f99" providerId="LiveId" clId="{774E5F0A-A074-4604-8CD2-CA5F4493061E}" dt="2024-08-01T11:08:19.737" v="121" actId="26606"/>
          <ac:spMkLst>
            <pc:docMk/>
            <pc:sldMk cId="3202024527" sldId="265"/>
            <ac:spMk id="10" creationId="{F858DF7D-C2D0-4B03-A7A0-2F06B789EE35}"/>
          </ac:spMkLst>
        </pc:spChg>
        <pc:spChg chg="add del">
          <ac:chgData name="Achhuta Nand Jha" userId="6cd084eac6dd7f99" providerId="LiveId" clId="{774E5F0A-A074-4604-8CD2-CA5F4493061E}" dt="2024-08-01T11:08:02.184" v="116" actId="26606"/>
          <ac:spMkLst>
            <pc:docMk/>
            <pc:sldMk cId="3202024527" sldId="265"/>
            <ac:spMk id="11" creationId="{F92989FB-1024-49B7-BDF1-B3CE27D48623}"/>
          </ac:spMkLst>
        </pc:spChg>
        <pc:spChg chg="add del">
          <ac:chgData name="Achhuta Nand Jha" userId="6cd084eac6dd7f99" providerId="LiveId" clId="{774E5F0A-A074-4604-8CD2-CA5F4493061E}" dt="2024-08-01T11:08:19.737" v="121" actId="26606"/>
          <ac:spMkLst>
            <pc:docMk/>
            <pc:sldMk cId="3202024527" sldId="265"/>
            <ac:spMk id="12" creationId="{1B26B711-3121-40B0-8377-A64F3DC00C7A}"/>
          </ac:spMkLst>
        </pc:spChg>
        <pc:spChg chg="add del">
          <ac:chgData name="Achhuta Nand Jha" userId="6cd084eac6dd7f99" providerId="LiveId" clId="{774E5F0A-A074-4604-8CD2-CA5F4493061E}" dt="2024-08-01T11:08:02.184" v="116" actId="26606"/>
          <ac:spMkLst>
            <pc:docMk/>
            <pc:sldMk cId="3202024527" sldId="265"/>
            <ac:spMk id="13" creationId="{2987D6F4-EC95-4EF1-A8AD-4B70386CEEC7}"/>
          </ac:spMkLst>
        </pc:spChg>
        <pc:spChg chg="add del">
          <ac:chgData name="Achhuta Nand Jha" userId="6cd084eac6dd7f99" providerId="LiveId" clId="{774E5F0A-A074-4604-8CD2-CA5F4493061E}" dt="2024-08-01T11:08:19.737" v="121" actId="26606"/>
          <ac:spMkLst>
            <pc:docMk/>
            <pc:sldMk cId="3202024527" sldId="265"/>
            <ac:spMk id="14" creationId="{645C4D3D-ABBA-4B4E-93E5-01E343719849}"/>
          </ac:spMkLst>
        </pc:spChg>
        <pc:spChg chg="add del">
          <ac:chgData name="Achhuta Nand Jha" userId="6cd084eac6dd7f99" providerId="LiveId" clId="{774E5F0A-A074-4604-8CD2-CA5F4493061E}" dt="2024-08-01T11:08:02.184" v="116" actId="26606"/>
          <ac:spMkLst>
            <pc:docMk/>
            <pc:sldMk cId="3202024527" sldId="265"/>
            <ac:spMk id="15" creationId="{F5F792DF-9D0A-4DB6-9A9E-7312F5A7E87D}"/>
          </ac:spMkLst>
        </pc:spChg>
        <pc:spChg chg="add del">
          <ac:chgData name="Achhuta Nand Jha" userId="6cd084eac6dd7f99" providerId="LiveId" clId="{774E5F0A-A074-4604-8CD2-CA5F4493061E}" dt="2024-08-01T11:08:19.737" v="121" actId="26606"/>
          <ac:spMkLst>
            <pc:docMk/>
            <pc:sldMk cId="3202024527" sldId="265"/>
            <ac:spMk id="16" creationId="{98DDD5E5-0097-4C6C-B266-5732EDA96CC4}"/>
          </ac:spMkLst>
        </pc:spChg>
        <pc:spChg chg="add del">
          <ac:chgData name="Achhuta Nand Jha" userId="6cd084eac6dd7f99" providerId="LiveId" clId="{774E5F0A-A074-4604-8CD2-CA5F4493061E}" dt="2024-08-01T11:08:02.184" v="116" actId="26606"/>
          <ac:spMkLst>
            <pc:docMk/>
            <pc:sldMk cId="3202024527" sldId="265"/>
            <ac:spMk id="17" creationId="{7BC7EA7B-802E-41F4-8926-C4475287AA31}"/>
          </ac:spMkLst>
        </pc:spChg>
        <pc:spChg chg="add del">
          <ac:chgData name="Achhuta Nand Jha" userId="6cd084eac6dd7f99" providerId="LiveId" clId="{774E5F0A-A074-4604-8CD2-CA5F4493061E}" dt="2024-08-01T11:08:19.737" v="121" actId="26606"/>
          <ac:spMkLst>
            <pc:docMk/>
            <pc:sldMk cId="3202024527" sldId="265"/>
            <ac:spMk id="18" creationId="{8952EF87-C74F-4D3F-9CAD-EEA1733C9BD0}"/>
          </ac:spMkLst>
        </pc:spChg>
        <pc:spChg chg="add del">
          <ac:chgData name="Achhuta Nand Jha" userId="6cd084eac6dd7f99" providerId="LiveId" clId="{774E5F0A-A074-4604-8CD2-CA5F4493061E}" dt="2024-08-01T11:08:08.018" v="118" actId="26606"/>
          <ac:spMkLst>
            <pc:docMk/>
            <pc:sldMk cId="3202024527" sldId="265"/>
            <ac:spMk id="19" creationId="{F92989FB-1024-49B7-BDF1-B3CE27D48623}"/>
          </ac:spMkLst>
        </pc:spChg>
        <pc:spChg chg="add del">
          <ac:chgData name="Achhuta Nand Jha" userId="6cd084eac6dd7f99" providerId="LiveId" clId="{774E5F0A-A074-4604-8CD2-CA5F4493061E}" dt="2024-08-01T11:08:08.018" v="118" actId="26606"/>
          <ac:spMkLst>
            <pc:docMk/>
            <pc:sldMk cId="3202024527" sldId="265"/>
            <ac:spMk id="20" creationId="{2987D6F4-EC95-4EF1-A8AD-4B70386CEEC7}"/>
          </ac:spMkLst>
        </pc:spChg>
        <pc:spChg chg="add del">
          <ac:chgData name="Achhuta Nand Jha" userId="6cd084eac6dd7f99" providerId="LiveId" clId="{774E5F0A-A074-4604-8CD2-CA5F4493061E}" dt="2024-08-01T11:08:08.018" v="118" actId="26606"/>
          <ac:spMkLst>
            <pc:docMk/>
            <pc:sldMk cId="3202024527" sldId="265"/>
            <ac:spMk id="21" creationId="{F5F792DF-9D0A-4DB6-9A9E-7312F5A7E87D}"/>
          </ac:spMkLst>
        </pc:spChg>
        <pc:spChg chg="add del">
          <ac:chgData name="Achhuta Nand Jha" userId="6cd084eac6dd7f99" providerId="LiveId" clId="{774E5F0A-A074-4604-8CD2-CA5F4493061E}" dt="2024-08-01T11:08:08.018" v="118" actId="26606"/>
          <ac:spMkLst>
            <pc:docMk/>
            <pc:sldMk cId="3202024527" sldId="265"/>
            <ac:spMk id="22" creationId="{7BC7EA7B-802E-41F4-8926-C4475287AA31}"/>
          </ac:spMkLst>
        </pc:spChg>
        <pc:spChg chg="add del mod">
          <ac:chgData name="Achhuta Nand Jha" userId="6cd084eac6dd7f99" providerId="LiveId" clId="{774E5F0A-A074-4604-8CD2-CA5F4493061E}" dt="2024-08-01T11:08:19.737" v="121" actId="26606"/>
          <ac:spMkLst>
            <pc:docMk/>
            <pc:sldMk cId="3202024527" sldId="265"/>
            <ac:spMk id="25" creationId="{C4FFAF3C-BA60-9181-132C-C36C403AAEA7}"/>
          </ac:spMkLst>
        </pc:spChg>
        <pc:spChg chg="add del">
          <ac:chgData name="Achhuta Nand Jha" userId="6cd084eac6dd7f99" providerId="LiveId" clId="{774E5F0A-A074-4604-8CD2-CA5F4493061E}" dt="2024-08-01T11:08:24.961" v="123" actId="26606"/>
          <ac:spMkLst>
            <pc:docMk/>
            <pc:sldMk cId="3202024527" sldId="265"/>
            <ac:spMk id="27" creationId="{A43B05A4-157F-403C-939A-ED1B6A0A029C}"/>
          </ac:spMkLst>
        </pc:spChg>
        <pc:spChg chg="add del">
          <ac:chgData name="Achhuta Nand Jha" userId="6cd084eac6dd7f99" providerId="LiveId" clId="{774E5F0A-A074-4604-8CD2-CA5F4493061E}" dt="2024-08-01T11:08:24.961" v="123" actId="26606"/>
          <ac:spMkLst>
            <pc:docMk/>
            <pc:sldMk cId="3202024527" sldId="265"/>
            <ac:spMk id="28" creationId="{E8CCE107-A70B-4916-9A0B-751C70B9B597}"/>
          </ac:spMkLst>
        </pc:spChg>
        <pc:spChg chg="add del">
          <ac:chgData name="Achhuta Nand Jha" userId="6cd084eac6dd7f99" providerId="LiveId" clId="{774E5F0A-A074-4604-8CD2-CA5F4493061E}" dt="2024-08-01T11:08:24.961" v="123" actId="26606"/>
          <ac:spMkLst>
            <pc:docMk/>
            <pc:sldMk cId="3202024527" sldId="265"/>
            <ac:spMk id="29" creationId="{9A925BC7-7CC5-4A0C-9B3D-8829EBF281BD}"/>
          </ac:spMkLst>
        </pc:spChg>
        <pc:spChg chg="add del">
          <ac:chgData name="Achhuta Nand Jha" userId="6cd084eac6dd7f99" providerId="LiveId" clId="{774E5F0A-A074-4604-8CD2-CA5F4493061E}" dt="2024-08-01T11:08:24.961" v="123" actId="26606"/>
          <ac:spMkLst>
            <pc:docMk/>
            <pc:sldMk cId="3202024527" sldId="265"/>
            <ac:spMk id="30" creationId="{C4FFAF3C-BA60-9181-132C-C36C403AAEA7}"/>
          </ac:spMkLst>
        </pc:spChg>
        <pc:spChg chg="add del">
          <ac:chgData name="Achhuta Nand Jha" userId="6cd084eac6dd7f99" providerId="LiveId" clId="{774E5F0A-A074-4604-8CD2-CA5F4493061E}" dt="2024-08-01T11:08:24.961" v="123" actId="26606"/>
          <ac:spMkLst>
            <pc:docMk/>
            <pc:sldMk cId="3202024527" sldId="265"/>
            <ac:spMk id="31" creationId="{6E67D916-28C7-4965-BA3C-287FB857979C}"/>
          </ac:spMkLst>
        </pc:spChg>
        <pc:spChg chg="add del">
          <ac:chgData name="Achhuta Nand Jha" userId="6cd084eac6dd7f99" providerId="LiveId" clId="{774E5F0A-A074-4604-8CD2-CA5F4493061E}" dt="2024-08-01T11:08:28.540" v="125" actId="26606"/>
          <ac:spMkLst>
            <pc:docMk/>
            <pc:sldMk cId="3202024527" sldId="265"/>
            <ac:spMk id="34" creationId="{36B822CC-7DA9-4417-AA94-64CEB676F0B8}"/>
          </ac:spMkLst>
        </pc:spChg>
        <pc:spChg chg="add del">
          <ac:chgData name="Achhuta Nand Jha" userId="6cd084eac6dd7f99" providerId="LiveId" clId="{774E5F0A-A074-4604-8CD2-CA5F4493061E}" dt="2024-08-01T11:08:28.540" v="125" actId="26606"/>
          <ac:spMkLst>
            <pc:docMk/>
            <pc:sldMk cId="3202024527" sldId="265"/>
            <ac:spMk id="35" creationId="{AFA01E88-71CC-4FF3-9E81-51E0C32B45E4}"/>
          </ac:spMkLst>
        </pc:spChg>
        <pc:spChg chg="add del">
          <ac:chgData name="Achhuta Nand Jha" userId="6cd084eac6dd7f99" providerId="LiveId" clId="{774E5F0A-A074-4604-8CD2-CA5F4493061E}" dt="2024-08-01T11:08:28.540" v="125" actId="26606"/>
          <ac:spMkLst>
            <pc:docMk/>
            <pc:sldMk cId="3202024527" sldId="265"/>
            <ac:spMk id="36" creationId="{C4FFAF3C-BA60-9181-132C-C36C403AAEA7}"/>
          </ac:spMkLst>
        </pc:spChg>
        <pc:spChg chg="add del">
          <ac:chgData name="Achhuta Nand Jha" userId="6cd084eac6dd7f99" providerId="LiveId" clId="{774E5F0A-A074-4604-8CD2-CA5F4493061E}" dt="2024-08-01T11:08:31.114" v="127" actId="26606"/>
          <ac:spMkLst>
            <pc:docMk/>
            <pc:sldMk cId="3202024527" sldId="265"/>
            <ac:spMk id="38" creationId="{5409F327-FE5B-45BE-9891-0AC2BB3C7579}"/>
          </ac:spMkLst>
        </pc:spChg>
        <pc:spChg chg="add del">
          <ac:chgData name="Achhuta Nand Jha" userId="6cd084eac6dd7f99" providerId="LiveId" clId="{774E5F0A-A074-4604-8CD2-CA5F4493061E}" dt="2024-08-01T11:08:31.114" v="127" actId="26606"/>
          <ac:spMkLst>
            <pc:docMk/>
            <pc:sldMk cId="3202024527" sldId="265"/>
            <ac:spMk id="39" creationId="{CCEA2409-B68F-42C1-811F-AF7213494547}"/>
          </ac:spMkLst>
        </pc:spChg>
        <pc:spChg chg="add del">
          <ac:chgData name="Achhuta Nand Jha" userId="6cd084eac6dd7f99" providerId="LiveId" clId="{774E5F0A-A074-4604-8CD2-CA5F4493061E}" dt="2024-08-01T11:08:31.114" v="127" actId="26606"/>
          <ac:spMkLst>
            <pc:docMk/>
            <pc:sldMk cId="3202024527" sldId="265"/>
            <ac:spMk id="40" creationId="{63426179-F318-4F63-8D09-77B498805372}"/>
          </ac:spMkLst>
        </pc:spChg>
        <pc:spChg chg="add del">
          <ac:chgData name="Achhuta Nand Jha" userId="6cd084eac6dd7f99" providerId="LiveId" clId="{774E5F0A-A074-4604-8CD2-CA5F4493061E}" dt="2024-08-01T11:08:31.114" v="127" actId="26606"/>
          <ac:spMkLst>
            <pc:docMk/>
            <pc:sldMk cId="3202024527" sldId="265"/>
            <ac:spMk id="41" creationId="{85292831-A37E-45F7-8CA8-0223DD3FA589}"/>
          </ac:spMkLst>
        </pc:spChg>
        <pc:spChg chg="add del">
          <ac:chgData name="Achhuta Nand Jha" userId="6cd084eac6dd7f99" providerId="LiveId" clId="{774E5F0A-A074-4604-8CD2-CA5F4493061E}" dt="2024-08-01T11:08:31.114" v="127" actId="26606"/>
          <ac:spMkLst>
            <pc:docMk/>
            <pc:sldMk cId="3202024527" sldId="265"/>
            <ac:spMk id="42" creationId="{C4FFAF3C-BA60-9181-132C-C36C403AAEA7}"/>
          </ac:spMkLst>
        </pc:spChg>
        <pc:spChg chg="add del">
          <ac:chgData name="Achhuta Nand Jha" userId="6cd084eac6dd7f99" providerId="LiveId" clId="{774E5F0A-A074-4604-8CD2-CA5F4493061E}" dt="2024-08-01T11:08:31.845" v="129" actId="26606"/>
          <ac:spMkLst>
            <pc:docMk/>
            <pc:sldMk cId="3202024527" sldId="265"/>
            <ac:spMk id="44" creationId="{F92989FB-1024-49B7-BDF1-B3CE27D48623}"/>
          </ac:spMkLst>
        </pc:spChg>
        <pc:spChg chg="add del">
          <ac:chgData name="Achhuta Nand Jha" userId="6cd084eac6dd7f99" providerId="LiveId" clId="{774E5F0A-A074-4604-8CD2-CA5F4493061E}" dt="2024-08-01T11:08:31.845" v="129" actId="26606"/>
          <ac:spMkLst>
            <pc:docMk/>
            <pc:sldMk cId="3202024527" sldId="265"/>
            <ac:spMk id="45" creationId="{2987D6F4-EC95-4EF1-A8AD-4B70386CEEC7}"/>
          </ac:spMkLst>
        </pc:spChg>
        <pc:spChg chg="add del">
          <ac:chgData name="Achhuta Nand Jha" userId="6cd084eac6dd7f99" providerId="LiveId" clId="{774E5F0A-A074-4604-8CD2-CA5F4493061E}" dt="2024-08-01T11:08:31.845" v="129" actId="26606"/>
          <ac:spMkLst>
            <pc:docMk/>
            <pc:sldMk cId="3202024527" sldId="265"/>
            <ac:spMk id="46" creationId="{F5F792DF-9D0A-4DB6-9A9E-7312F5A7E87D}"/>
          </ac:spMkLst>
        </pc:spChg>
        <pc:spChg chg="add del">
          <ac:chgData name="Achhuta Nand Jha" userId="6cd084eac6dd7f99" providerId="LiveId" clId="{774E5F0A-A074-4604-8CD2-CA5F4493061E}" dt="2024-08-01T11:08:31.845" v="129" actId="26606"/>
          <ac:spMkLst>
            <pc:docMk/>
            <pc:sldMk cId="3202024527" sldId="265"/>
            <ac:spMk id="47" creationId="{7BC7EA7B-802E-41F4-8926-C4475287AA31}"/>
          </ac:spMkLst>
        </pc:spChg>
        <pc:spChg chg="add del">
          <ac:chgData name="Achhuta Nand Jha" userId="6cd084eac6dd7f99" providerId="LiveId" clId="{774E5F0A-A074-4604-8CD2-CA5F4493061E}" dt="2024-08-01T11:08:32.776" v="131" actId="26606"/>
          <ac:spMkLst>
            <pc:docMk/>
            <pc:sldMk cId="3202024527" sldId="265"/>
            <ac:spMk id="50" creationId="{F92989FB-1024-49B7-BDF1-B3CE27D48623}"/>
          </ac:spMkLst>
        </pc:spChg>
        <pc:spChg chg="add del">
          <ac:chgData name="Achhuta Nand Jha" userId="6cd084eac6dd7f99" providerId="LiveId" clId="{774E5F0A-A074-4604-8CD2-CA5F4493061E}" dt="2024-08-01T11:08:32.776" v="131" actId="26606"/>
          <ac:spMkLst>
            <pc:docMk/>
            <pc:sldMk cId="3202024527" sldId="265"/>
            <ac:spMk id="51" creationId="{2987D6F4-EC95-4EF1-A8AD-4B70386CEEC7}"/>
          </ac:spMkLst>
        </pc:spChg>
        <pc:spChg chg="add del">
          <ac:chgData name="Achhuta Nand Jha" userId="6cd084eac6dd7f99" providerId="LiveId" clId="{774E5F0A-A074-4604-8CD2-CA5F4493061E}" dt="2024-08-01T11:08:32.776" v="131" actId="26606"/>
          <ac:spMkLst>
            <pc:docMk/>
            <pc:sldMk cId="3202024527" sldId="265"/>
            <ac:spMk id="52" creationId="{F5F792DF-9D0A-4DB6-9A9E-7312F5A7E87D}"/>
          </ac:spMkLst>
        </pc:spChg>
        <pc:spChg chg="add del">
          <ac:chgData name="Achhuta Nand Jha" userId="6cd084eac6dd7f99" providerId="LiveId" clId="{774E5F0A-A074-4604-8CD2-CA5F4493061E}" dt="2024-08-01T11:08:32.776" v="131" actId="26606"/>
          <ac:spMkLst>
            <pc:docMk/>
            <pc:sldMk cId="3202024527" sldId="265"/>
            <ac:spMk id="53" creationId="{7BC7EA7B-802E-41F4-8926-C4475287AA31}"/>
          </ac:spMkLst>
        </pc:spChg>
        <pc:spChg chg="add del">
          <ac:chgData name="Achhuta Nand Jha" userId="6cd084eac6dd7f99" providerId="LiveId" clId="{774E5F0A-A074-4604-8CD2-CA5F4493061E}" dt="2024-08-01T11:08:33.960" v="134" actId="26606"/>
          <ac:spMkLst>
            <pc:docMk/>
            <pc:sldMk cId="3202024527" sldId="265"/>
            <ac:spMk id="56" creationId="{F858DF7D-C2D0-4B03-A7A0-2F06B789EE35}"/>
          </ac:spMkLst>
        </pc:spChg>
        <pc:spChg chg="add del">
          <ac:chgData name="Achhuta Nand Jha" userId="6cd084eac6dd7f99" providerId="LiveId" clId="{774E5F0A-A074-4604-8CD2-CA5F4493061E}" dt="2024-08-01T11:08:33.960" v="134" actId="26606"/>
          <ac:spMkLst>
            <pc:docMk/>
            <pc:sldMk cId="3202024527" sldId="265"/>
            <ac:spMk id="57" creationId="{1B26B711-3121-40B0-8377-A64F3DC00C7A}"/>
          </ac:spMkLst>
        </pc:spChg>
        <pc:spChg chg="add del">
          <ac:chgData name="Achhuta Nand Jha" userId="6cd084eac6dd7f99" providerId="LiveId" clId="{774E5F0A-A074-4604-8CD2-CA5F4493061E}" dt="2024-08-01T11:08:33.960" v="134" actId="26606"/>
          <ac:spMkLst>
            <pc:docMk/>
            <pc:sldMk cId="3202024527" sldId="265"/>
            <ac:spMk id="58" creationId="{645C4D3D-ABBA-4B4E-93E5-01E343719849}"/>
          </ac:spMkLst>
        </pc:spChg>
        <pc:spChg chg="add del">
          <ac:chgData name="Achhuta Nand Jha" userId="6cd084eac6dd7f99" providerId="LiveId" clId="{774E5F0A-A074-4604-8CD2-CA5F4493061E}" dt="2024-08-01T11:08:33.960" v="134" actId="26606"/>
          <ac:spMkLst>
            <pc:docMk/>
            <pc:sldMk cId="3202024527" sldId="265"/>
            <ac:spMk id="59" creationId="{98DDD5E5-0097-4C6C-B266-5732EDA96CC4}"/>
          </ac:spMkLst>
        </pc:spChg>
        <pc:spChg chg="add del">
          <ac:chgData name="Achhuta Nand Jha" userId="6cd084eac6dd7f99" providerId="LiveId" clId="{774E5F0A-A074-4604-8CD2-CA5F4493061E}" dt="2024-08-01T11:08:33.960" v="134" actId="26606"/>
          <ac:spMkLst>
            <pc:docMk/>
            <pc:sldMk cId="3202024527" sldId="265"/>
            <ac:spMk id="60" creationId="{8952EF87-C74F-4D3F-9CAD-EEA1733C9BD0}"/>
          </ac:spMkLst>
        </pc:spChg>
        <pc:spChg chg="add del mod">
          <ac:chgData name="Achhuta Nand Jha" userId="6cd084eac6dd7f99" providerId="LiveId" clId="{774E5F0A-A074-4604-8CD2-CA5F4493061E}" dt="2024-08-01T11:08:33.960" v="134" actId="26606"/>
          <ac:spMkLst>
            <pc:docMk/>
            <pc:sldMk cId="3202024527" sldId="265"/>
            <ac:spMk id="61" creationId="{C4FFAF3C-BA60-9181-132C-C36C403AAEA7}"/>
          </ac:spMkLst>
        </pc:spChg>
        <pc:spChg chg="add del">
          <ac:chgData name="Achhuta Nand Jha" userId="6cd084eac6dd7f99" providerId="LiveId" clId="{774E5F0A-A074-4604-8CD2-CA5F4493061E}" dt="2024-08-01T11:44:40.114" v="386" actId="26606"/>
          <ac:spMkLst>
            <pc:docMk/>
            <pc:sldMk cId="3202024527" sldId="265"/>
            <ac:spMk id="63" creationId="{F92989FB-1024-49B7-BDF1-B3CE27D48623}"/>
          </ac:spMkLst>
        </pc:spChg>
        <pc:spChg chg="add del">
          <ac:chgData name="Achhuta Nand Jha" userId="6cd084eac6dd7f99" providerId="LiveId" clId="{774E5F0A-A074-4604-8CD2-CA5F4493061E}" dt="2024-08-01T11:44:40.114" v="386" actId="26606"/>
          <ac:spMkLst>
            <pc:docMk/>
            <pc:sldMk cId="3202024527" sldId="265"/>
            <ac:spMk id="64" creationId="{2987D6F4-EC95-4EF1-A8AD-4B70386CEEC7}"/>
          </ac:spMkLst>
        </pc:spChg>
        <pc:spChg chg="add del">
          <ac:chgData name="Achhuta Nand Jha" userId="6cd084eac6dd7f99" providerId="LiveId" clId="{774E5F0A-A074-4604-8CD2-CA5F4493061E}" dt="2024-08-01T11:44:40.114" v="386" actId="26606"/>
          <ac:spMkLst>
            <pc:docMk/>
            <pc:sldMk cId="3202024527" sldId="265"/>
            <ac:spMk id="65" creationId="{F5F792DF-9D0A-4DB6-9A9E-7312F5A7E87D}"/>
          </ac:spMkLst>
        </pc:spChg>
        <pc:spChg chg="add del">
          <ac:chgData name="Achhuta Nand Jha" userId="6cd084eac6dd7f99" providerId="LiveId" clId="{774E5F0A-A074-4604-8CD2-CA5F4493061E}" dt="2024-08-01T11:44:40.114" v="386" actId="26606"/>
          <ac:spMkLst>
            <pc:docMk/>
            <pc:sldMk cId="3202024527" sldId="265"/>
            <ac:spMk id="66" creationId="{7BC7EA7B-802E-41F4-8926-C4475287AA31}"/>
          </ac:spMkLst>
        </pc:spChg>
        <pc:graphicFrameChg chg="add del">
          <ac:chgData name="Achhuta Nand Jha" userId="6cd084eac6dd7f99" providerId="LiveId" clId="{774E5F0A-A074-4604-8CD2-CA5F4493061E}" dt="2024-08-01T11:08:02.184" v="116" actId="26606"/>
          <ac:graphicFrameMkLst>
            <pc:docMk/>
            <pc:sldMk cId="3202024527" sldId="265"/>
            <ac:graphicFrameMk id="7" creationId="{5A0F98F3-FE75-7B1B-E578-1817868F41BC}"/>
          </ac:graphicFrameMkLst>
        </pc:graphicFrameChg>
        <pc:graphicFrameChg chg="add del">
          <ac:chgData name="Achhuta Nand Jha" userId="6cd084eac6dd7f99" providerId="LiveId" clId="{774E5F0A-A074-4604-8CD2-CA5F4493061E}" dt="2024-08-01T11:08:08.018" v="118" actId="26606"/>
          <ac:graphicFrameMkLst>
            <pc:docMk/>
            <pc:sldMk cId="3202024527" sldId="265"/>
            <ac:graphicFrameMk id="23" creationId="{74C0B494-96C6-262D-02CF-4A166DF5F0AC}"/>
          </ac:graphicFrameMkLst>
        </pc:graphicFrameChg>
        <pc:graphicFrameChg chg="add del">
          <ac:chgData name="Achhuta Nand Jha" userId="6cd084eac6dd7f99" providerId="LiveId" clId="{774E5F0A-A074-4604-8CD2-CA5F4493061E}" dt="2024-08-01T11:08:31.845" v="129" actId="26606"/>
          <ac:graphicFrameMkLst>
            <pc:docMk/>
            <pc:sldMk cId="3202024527" sldId="265"/>
            <ac:graphicFrameMk id="48" creationId="{5A0F98F3-FE75-7B1B-E578-1817868F41BC}"/>
          </ac:graphicFrameMkLst>
        </pc:graphicFrameChg>
        <pc:graphicFrameChg chg="add del">
          <ac:chgData name="Achhuta Nand Jha" userId="6cd084eac6dd7f99" providerId="LiveId" clId="{774E5F0A-A074-4604-8CD2-CA5F4493061E}" dt="2024-08-01T11:08:32.776" v="131" actId="26606"/>
          <ac:graphicFrameMkLst>
            <pc:docMk/>
            <pc:sldMk cId="3202024527" sldId="265"/>
            <ac:graphicFrameMk id="54" creationId="{74C0B494-96C6-262D-02CF-4A166DF5F0AC}"/>
          </ac:graphicFrameMkLst>
        </pc:graphicFrameChg>
        <pc:graphicFrameChg chg="add mod modGraphic">
          <ac:chgData name="Achhuta Nand Jha" userId="6cd084eac6dd7f99" providerId="LiveId" clId="{774E5F0A-A074-4604-8CD2-CA5F4493061E}" dt="2024-08-01T11:44:40.114" v="386" actId="26606"/>
          <ac:graphicFrameMkLst>
            <pc:docMk/>
            <pc:sldMk cId="3202024527" sldId="265"/>
            <ac:graphicFrameMk id="67" creationId="{74C0B494-96C6-262D-02CF-4A166DF5F0AC}"/>
          </ac:graphicFrameMkLst>
        </pc:graphicFrameChg>
        <pc:picChg chg="add del">
          <ac:chgData name="Achhuta Nand Jha" userId="6cd084eac6dd7f99" providerId="LiveId" clId="{774E5F0A-A074-4604-8CD2-CA5F4493061E}" dt="2024-08-01T11:08:28.540" v="125" actId="26606"/>
          <ac:picMkLst>
            <pc:docMk/>
            <pc:sldMk cId="3202024527" sldId="265"/>
            <ac:picMk id="33" creationId="{4D339D90-20A9-4921-47F4-4084C8A7EB7D}"/>
          </ac:picMkLst>
        </pc:picChg>
      </pc:sldChg>
      <pc:sldChg chg="addSp delSp modSp mod setBg setClrOvrMap">
        <pc:chgData name="Achhuta Nand Jha" userId="6cd084eac6dd7f99" providerId="LiveId" clId="{774E5F0A-A074-4604-8CD2-CA5F4493061E}" dt="2024-08-01T15:07:47.764" v="646"/>
        <pc:sldMkLst>
          <pc:docMk/>
          <pc:sldMk cId="4154508776" sldId="266"/>
        </pc:sldMkLst>
        <pc:spChg chg="add del mod">
          <ac:chgData name="Achhuta Nand Jha" userId="6cd084eac6dd7f99" providerId="LiveId" clId="{774E5F0A-A074-4604-8CD2-CA5F4493061E}" dt="2024-08-01T11:13:22.754" v="224" actId="26606"/>
          <ac:spMkLst>
            <pc:docMk/>
            <pc:sldMk cId="4154508776" sldId="266"/>
            <ac:spMk id="2" creationId="{F7F0871F-2198-9E37-C96F-3611AA199B60}"/>
          </ac:spMkLst>
        </pc:spChg>
        <pc:spChg chg="add mod">
          <ac:chgData name="Achhuta Nand Jha" userId="6cd084eac6dd7f99" providerId="LiveId" clId="{774E5F0A-A074-4604-8CD2-CA5F4493061E}" dt="2024-08-01T11:10:32.340" v="140" actId="1076"/>
          <ac:spMkLst>
            <pc:docMk/>
            <pc:sldMk cId="4154508776" sldId="266"/>
            <ac:spMk id="3" creationId="{2D2A5E1B-B985-F42B-8B9E-643639B88643}"/>
          </ac:spMkLst>
        </pc:spChg>
        <pc:spChg chg="add mod">
          <ac:chgData name="Achhuta Nand Jha" userId="6cd084eac6dd7f99" providerId="LiveId" clId="{774E5F0A-A074-4604-8CD2-CA5F4493061E}" dt="2024-08-01T11:10:40.194" v="143"/>
          <ac:spMkLst>
            <pc:docMk/>
            <pc:sldMk cId="4154508776" sldId="266"/>
            <ac:spMk id="4" creationId="{F4394CB4-F7E6-6EC7-3E67-8F1688BEA0FE}"/>
          </ac:spMkLst>
        </pc:spChg>
        <pc:spChg chg="mod">
          <ac:chgData name="Achhuta Nand Jha" userId="6cd084eac6dd7f99" providerId="LiveId" clId="{774E5F0A-A074-4604-8CD2-CA5F4493061E}" dt="2024-08-01T15:07:47.764" v="646"/>
          <ac:spMkLst>
            <pc:docMk/>
            <pc:sldMk cId="4154508776" sldId="266"/>
            <ac:spMk id="5" creationId="{8FBA75B4-2DD5-42EB-9397-F36BFB8BA723}"/>
          </ac:spMkLst>
        </pc:spChg>
        <pc:spChg chg="add del">
          <ac:chgData name="Achhuta Nand Jha" userId="6cd084eac6dd7f99" providerId="LiveId" clId="{774E5F0A-A074-4604-8CD2-CA5F4493061E}" dt="2024-08-01T11:11:39.517" v="169" actId="26606"/>
          <ac:spMkLst>
            <pc:docMk/>
            <pc:sldMk cId="4154508776" sldId="266"/>
            <ac:spMk id="10" creationId="{9B6B47BF-F3D0-4678-9B20-DA45E1BCAD6C}"/>
          </ac:spMkLst>
        </pc:spChg>
        <pc:spChg chg="add del">
          <ac:chgData name="Achhuta Nand Jha" userId="6cd084eac6dd7f99" providerId="LiveId" clId="{774E5F0A-A074-4604-8CD2-CA5F4493061E}" dt="2024-08-01T11:11:14.762" v="159" actId="26606"/>
          <ac:spMkLst>
            <pc:docMk/>
            <pc:sldMk cId="4154508776" sldId="266"/>
            <ac:spMk id="11" creationId="{F92989FB-1024-49B7-BDF1-B3CE27D48623}"/>
          </ac:spMkLst>
        </pc:spChg>
        <pc:spChg chg="add del">
          <ac:chgData name="Achhuta Nand Jha" userId="6cd084eac6dd7f99" providerId="LiveId" clId="{774E5F0A-A074-4604-8CD2-CA5F4493061E}" dt="2024-08-01T11:11:39.517" v="169" actId="26606"/>
          <ac:spMkLst>
            <pc:docMk/>
            <pc:sldMk cId="4154508776" sldId="266"/>
            <ac:spMk id="12" creationId="{19334917-3673-4EF2-BA7C-CC83AEEEAE37}"/>
          </ac:spMkLst>
        </pc:spChg>
        <pc:spChg chg="add del">
          <ac:chgData name="Achhuta Nand Jha" userId="6cd084eac6dd7f99" providerId="LiveId" clId="{774E5F0A-A074-4604-8CD2-CA5F4493061E}" dt="2024-08-01T11:11:14.762" v="159" actId="26606"/>
          <ac:spMkLst>
            <pc:docMk/>
            <pc:sldMk cId="4154508776" sldId="266"/>
            <ac:spMk id="13" creationId="{2987D6F4-EC95-4EF1-A8AD-4B70386CEEC7}"/>
          </ac:spMkLst>
        </pc:spChg>
        <pc:spChg chg="add del">
          <ac:chgData name="Achhuta Nand Jha" userId="6cd084eac6dd7f99" providerId="LiveId" clId="{774E5F0A-A074-4604-8CD2-CA5F4493061E}" dt="2024-08-01T11:11:39.517" v="169" actId="26606"/>
          <ac:spMkLst>
            <pc:docMk/>
            <pc:sldMk cId="4154508776" sldId="266"/>
            <ac:spMk id="14" creationId="{E1589AE1-C0FC-4B66-9C0D-9EB92F40F440}"/>
          </ac:spMkLst>
        </pc:spChg>
        <pc:spChg chg="add del">
          <ac:chgData name="Achhuta Nand Jha" userId="6cd084eac6dd7f99" providerId="LiveId" clId="{774E5F0A-A074-4604-8CD2-CA5F4493061E}" dt="2024-08-01T11:11:14.762" v="159" actId="26606"/>
          <ac:spMkLst>
            <pc:docMk/>
            <pc:sldMk cId="4154508776" sldId="266"/>
            <ac:spMk id="15" creationId="{F5F792DF-9D0A-4DB6-9A9E-7312F5A7E87D}"/>
          </ac:spMkLst>
        </pc:spChg>
        <pc:spChg chg="add del">
          <ac:chgData name="Achhuta Nand Jha" userId="6cd084eac6dd7f99" providerId="LiveId" clId="{774E5F0A-A074-4604-8CD2-CA5F4493061E}" dt="2024-08-01T11:11:45.892" v="173" actId="26606"/>
          <ac:spMkLst>
            <pc:docMk/>
            <pc:sldMk cId="4154508776" sldId="266"/>
            <ac:spMk id="16" creationId="{3B7BBDE9-DAED-40B0-A640-503C918D1CE3}"/>
          </ac:spMkLst>
        </pc:spChg>
        <pc:spChg chg="add del">
          <ac:chgData name="Achhuta Nand Jha" userId="6cd084eac6dd7f99" providerId="LiveId" clId="{774E5F0A-A074-4604-8CD2-CA5F4493061E}" dt="2024-08-01T11:11:16.943" v="161" actId="26606"/>
          <ac:spMkLst>
            <pc:docMk/>
            <pc:sldMk cId="4154508776" sldId="266"/>
            <ac:spMk id="17" creationId="{3CED7894-4F62-4A6C-8DB5-DB5BE08E9C03}"/>
          </ac:spMkLst>
        </pc:spChg>
        <pc:spChg chg="add del">
          <ac:chgData name="Achhuta Nand Jha" userId="6cd084eac6dd7f99" providerId="LiveId" clId="{774E5F0A-A074-4604-8CD2-CA5F4493061E}" dt="2024-08-01T11:11:16.943" v="161" actId="26606"/>
          <ac:spMkLst>
            <pc:docMk/>
            <pc:sldMk cId="4154508776" sldId="266"/>
            <ac:spMk id="19" creationId="{E536F3B4-50F6-4C52-8F76-4EB1214719DC}"/>
          </ac:spMkLst>
        </pc:spChg>
        <pc:spChg chg="add del">
          <ac:chgData name="Achhuta Nand Jha" userId="6cd084eac6dd7f99" providerId="LiveId" clId="{774E5F0A-A074-4604-8CD2-CA5F4493061E}" dt="2024-08-01T11:11:16.943" v="161" actId="26606"/>
          <ac:spMkLst>
            <pc:docMk/>
            <pc:sldMk cId="4154508776" sldId="266"/>
            <ac:spMk id="20" creationId="{F7F0871F-2198-9E37-C96F-3611AA199B60}"/>
          </ac:spMkLst>
        </pc:spChg>
        <pc:spChg chg="add del">
          <ac:chgData name="Achhuta Nand Jha" userId="6cd084eac6dd7f99" providerId="LiveId" clId="{774E5F0A-A074-4604-8CD2-CA5F4493061E}" dt="2024-08-01T11:28:56.064" v="289" actId="26606"/>
          <ac:spMkLst>
            <pc:docMk/>
            <pc:sldMk cId="4154508776" sldId="266"/>
            <ac:spMk id="25" creationId="{1DDC3EF6-2EA5-44B3-94C7-9DDA67A127D0}"/>
          </ac:spMkLst>
        </pc:spChg>
        <pc:spChg chg="add del">
          <ac:chgData name="Achhuta Nand Jha" userId="6cd084eac6dd7f99" providerId="LiveId" clId="{774E5F0A-A074-4604-8CD2-CA5F4493061E}" dt="2024-08-01T11:28:56.064" v="289" actId="26606"/>
          <ac:spMkLst>
            <pc:docMk/>
            <pc:sldMk cId="4154508776" sldId="266"/>
            <ac:spMk id="27" creationId="{87925A9A-E9FA-496E-9C09-7C2845E0062B}"/>
          </ac:spMkLst>
        </pc:spChg>
        <pc:spChg chg="add del">
          <ac:chgData name="Achhuta Nand Jha" userId="6cd084eac6dd7f99" providerId="LiveId" clId="{774E5F0A-A074-4604-8CD2-CA5F4493061E}" dt="2024-08-01T11:11:39.517" v="169" actId="26606"/>
          <ac:spMkLst>
            <pc:docMk/>
            <pc:sldMk cId="4154508776" sldId="266"/>
            <ac:spMk id="28" creationId="{F7F0871F-2198-9E37-C96F-3611AA199B60}"/>
          </ac:spMkLst>
        </pc:spChg>
        <pc:spChg chg="add del">
          <ac:chgData name="Achhuta Nand Jha" userId="6cd084eac6dd7f99" providerId="LiveId" clId="{774E5F0A-A074-4604-8CD2-CA5F4493061E}" dt="2024-08-01T11:28:56.064" v="289" actId="26606"/>
          <ac:spMkLst>
            <pc:docMk/>
            <pc:sldMk cId="4154508776" sldId="266"/>
            <ac:spMk id="29" creationId="{2073ABB4-E164-4CBF-ADFF-25552BB7913B}"/>
          </ac:spMkLst>
        </pc:spChg>
        <pc:spChg chg="add del">
          <ac:chgData name="Achhuta Nand Jha" userId="6cd084eac6dd7f99" providerId="LiveId" clId="{774E5F0A-A074-4604-8CD2-CA5F4493061E}" dt="2024-08-01T11:11:42.011" v="171" actId="26606"/>
          <ac:spMkLst>
            <pc:docMk/>
            <pc:sldMk cId="4154508776" sldId="266"/>
            <ac:spMk id="30" creationId="{B373F125-DEF3-41D6-9918-AB21A2ACC37A}"/>
          </ac:spMkLst>
        </pc:spChg>
        <pc:spChg chg="add del">
          <ac:chgData name="Achhuta Nand Jha" userId="6cd084eac6dd7f99" providerId="LiveId" clId="{774E5F0A-A074-4604-8CD2-CA5F4493061E}" dt="2024-08-01T11:11:42.011" v="171" actId="26606"/>
          <ac:spMkLst>
            <pc:docMk/>
            <pc:sldMk cId="4154508776" sldId="266"/>
            <ac:spMk id="31" creationId="{71E9F226-EB6E-48C9-ADDA-636DE4BF4EBE}"/>
          </ac:spMkLst>
        </pc:spChg>
        <pc:spChg chg="add del">
          <ac:chgData name="Achhuta Nand Jha" userId="6cd084eac6dd7f99" providerId="LiveId" clId="{774E5F0A-A074-4604-8CD2-CA5F4493061E}" dt="2024-08-01T11:11:42.011" v="171" actId="26606"/>
          <ac:spMkLst>
            <pc:docMk/>
            <pc:sldMk cId="4154508776" sldId="266"/>
            <ac:spMk id="32" creationId="{F7F0871F-2198-9E37-C96F-3611AA199B60}"/>
          </ac:spMkLst>
        </pc:spChg>
        <pc:spChg chg="add del">
          <ac:chgData name="Achhuta Nand Jha" userId="6cd084eac6dd7f99" providerId="LiveId" clId="{774E5F0A-A074-4604-8CD2-CA5F4493061E}" dt="2024-08-01T11:28:56.064" v="289" actId="26606"/>
          <ac:spMkLst>
            <pc:docMk/>
            <pc:sldMk cId="4154508776" sldId="266"/>
            <ac:spMk id="33" creationId="{587D26DA-9773-4A0E-B213-DDF20A1F1F27}"/>
          </ac:spMkLst>
        </pc:spChg>
        <pc:spChg chg="add del">
          <ac:chgData name="Achhuta Nand Jha" userId="6cd084eac6dd7f99" providerId="LiveId" clId="{774E5F0A-A074-4604-8CD2-CA5F4493061E}" dt="2024-08-01T11:11:45.892" v="173" actId="26606"/>
          <ac:spMkLst>
            <pc:docMk/>
            <pc:sldMk cId="4154508776" sldId="266"/>
            <ac:spMk id="34" creationId="{F92989FB-1024-49B7-BDF1-B3CE27D48623}"/>
          </ac:spMkLst>
        </pc:spChg>
        <pc:spChg chg="add del">
          <ac:chgData name="Achhuta Nand Jha" userId="6cd084eac6dd7f99" providerId="LiveId" clId="{774E5F0A-A074-4604-8CD2-CA5F4493061E}" dt="2024-08-01T11:11:45.892" v="173" actId="26606"/>
          <ac:spMkLst>
            <pc:docMk/>
            <pc:sldMk cId="4154508776" sldId="266"/>
            <ac:spMk id="35" creationId="{DFEE959E-BF10-4204-9556-D1707088D445}"/>
          </ac:spMkLst>
        </pc:spChg>
        <pc:spChg chg="add del">
          <ac:chgData name="Achhuta Nand Jha" userId="6cd084eac6dd7f99" providerId="LiveId" clId="{774E5F0A-A074-4604-8CD2-CA5F4493061E}" dt="2024-08-01T11:11:45.892" v="173" actId="26606"/>
          <ac:spMkLst>
            <pc:docMk/>
            <pc:sldMk cId="4154508776" sldId="266"/>
            <ac:spMk id="36" creationId="{DDD17B6A-CB37-4005-9681-A20AFCDC7822}"/>
          </ac:spMkLst>
        </pc:spChg>
        <pc:spChg chg="add del">
          <ac:chgData name="Achhuta Nand Jha" userId="6cd084eac6dd7f99" providerId="LiveId" clId="{774E5F0A-A074-4604-8CD2-CA5F4493061E}" dt="2024-08-01T11:11:45.892" v="173" actId="26606"/>
          <ac:spMkLst>
            <pc:docMk/>
            <pc:sldMk cId="4154508776" sldId="266"/>
            <ac:spMk id="37" creationId="{7BC7EA7B-802E-41F4-8926-C4475287AA31}"/>
          </ac:spMkLst>
        </pc:spChg>
        <pc:spChg chg="add del">
          <ac:chgData name="Achhuta Nand Jha" userId="6cd084eac6dd7f99" providerId="LiveId" clId="{774E5F0A-A074-4604-8CD2-CA5F4493061E}" dt="2024-08-01T11:11:45.892" v="173" actId="26606"/>
          <ac:spMkLst>
            <pc:docMk/>
            <pc:sldMk cId="4154508776" sldId="266"/>
            <ac:spMk id="38" creationId="{F7F0871F-2198-9E37-C96F-3611AA199B60}"/>
          </ac:spMkLst>
        </pc:spChg>
        <pc:spChg chg="add del">
          <ac:chgData name="Achhuta Nand Jha" userId="6cd084eac6dd7f99" providerId="LiveId" clId="{774E5F0A-A074-4604-8CD2-CA5F4493061E}" dt="2024-08-01T11:11:47.725" v="175" actId="26606"/>
          <ac:spMkLst>
            <pc:docMk/>
            <pc:sldMk cId="4154508776" sldId="266"/>
            <ac:spMk id="40" creationId="{9B6B47BF-F3D0-4678-9B20-DA45E1BCAD6C}"/>
          </ac:spMkLst>
        </pc:spChg>
        <pc:spChg chg="add del">
          <ac:chgData name="Achhuta Nand Jha" userId="6cd084eac6dd7f99" providerId="LiveId" clId="{774E5F0A-A074-4604-8CD2-CA5F4493061E}" dt="2024-08-01T11:11:47.725" v="175" actId="26606"/>
          <ac:spMkLst>
            <pc:docMk/>
            <pc:sldMk cId="4154508776" sldId="266"/>
            <ac:spMk id="41" creationId="{19334917-3673-4EF2-BA7C-CC83AEEEAE37}"/>
          </ac:spMkLst>
        </pc:spChg>
        <pc:spChg chg="add del">
          <ac:chgData name="Achhuta Nand Jha" userId="6cd084eac6dd7f99" providerId="LiveId" clId="{774E5F0A-A074-4604-8CD2-CA5F4493061E}" dt="2024-08-01T11:11:47.725" v="175" actId="26606"/>
          <ac:spMkLst>
            <pc:docMk/>
            <pc:sldMk cId="4154508776" sldId="266"/>
            <ac:spMk id="42" creationId="{E1589AE1-C0FC-4B66-9C0D-9EB92F40F440}"/>
          </ac:spMkLst>
        </pc:spChg>
        <pc:spChg chg="add del">
          <ac:chgData name="Achhuta Nand Jha" userId="6cd084eac6dd7f99" providerId="LiveId" clId="{774E5F0A-A074-4604-8CD2-CA5F4493061E}" dt="2024-08-01T11:11:47.725" v="175" actId="26606"/>
          <ac:spMkLst>
            <pc:docMk/>
            <pc:sldMk cId="4154508776" sldId="266"/>
            <ac:spMk id="43" creationId="{F7F0871F-2198-9E37-C96F-3611AA199B60}"/>
          </ac:spMkLst>
        </pc:spChg>
        <pc:spChg chg="add del">
          <ac:chgData name="Achhuta Nand Jha" userId="6cd084eac6dd7f99" providerId="LiveId" clId="{774E5F0A-A074-4604-8CD2-CA5F4493061E}" dt="2024-08-01T11:11:54.703" v="179" actId="26606"/>
          <ac:spMkLst>
            <pc:docMk/>
            <pc:sldMk cId="4154508776" sldId="266"/>
            <ac:spMk id="48" creationId="{9831CBB7-4817-4B54-A7F9-0AE2D0C47870}"/>
          </ac:spMkLst>
        </pc:spChg>
        <pc:spChg chg="add del">
          <ac:chgData name="Achhuta Nand Jha" userId="6cd084eac6dd7f99" providerId="LiveId" clId="{774E5F0A-A074-4604-8CD2-CA5F4493061E}" dt="2024-08-01T11:11:54.703" v="179" actId="26606"/>
          <ac:spMkLst>
            <pc:docMk/>
            <pc:sldMk cId="4154508776" sldId="266"/>
            <ac:spMk id="49" creationId="{96BC321D-B05F-4857-8880-97F61B9B7858}"/>
          </ac:spMkLst>
        </pc:spChg>
        <pc:spChg chg="add del">
          <ac:chgData name="Achhuta Nand Jha" userId="6cd084eac6dd7f99" providerId="LiveId" clId="{774E5F0A-A074-4604-8CD2-CA5F4493061E}" dt="2024-08-01T11:11:54.703" v="179" actId="26606"/>
          <ac:spMkLst>
            <pc:docMk/>
            <pc:sldMk cId="4154508776" sldId="266"/>
            <ac:spMk id="50" creationId="{F7F0871F-2198-9E37-C96F-3611AA199B60}"/>
          </ac:spMkLst>
        </pc:spChg>
        <pc:spChg chg="add del">
          <ac:chgData name="Achhuta Nand Jha" userId="6cd084eac6dd7f99" providerId="LiveId" clId="{774E5F0A-A074-4604-8CD2-CA5F4493061E}" dt="2024-08-01T11:11:56.731" v="181" actId="26606"/>
          <ac:spMkLst>
            <pc:docMk/>
            <pc:sldMk cId="4154508776" sldId="266"/>
            <ac:spMk id="52" creationId="{F858DF7D-C2D0-4B03-A7A0-2F06B789EE35}"/>
          </ac:spMkLst>
        </pc:spChg>
        <pc:spChg chg="add del">
          <ac:chgData name="Achhuta Nand Jha" userId="6cd084eac6dd7f99" providerId="LiveId" clId="{774E5F0A-A074-4604-8CD2-CA5F4493061E}" dt="2024-08-01T11:11:56.731" v="181" actId="26606"/>
          <ac:spMkLst>
            <pc:docMk/>
            <pc:sldMk cId="4154508776" sldId="266"/>
            <ac:spMk id="53" creationId="{1B26B711-3121-40B0-8377-A64F3DC00C7A}"/>
          </ac:spMkLst>
        </pc:spChg>
        <pc:spChg chg="add del">
          <ac:chgData name="Achhuta Nand Jha" userId="6cd084eac6dd7f99" providerId="LiveId" clId="{774E5F0A-A074-4604-8CD2-CA5F4493061E}" dt="2024-08-01T11:11:56.731" v="181" actId="26606"/>
          <ac:spMkLst>
            <pc:docMk/>
            <pc:sldMk cId="4154508776" sldId="266"/>
            <ac:spMk id="54" creationId="{645C4D3D-ABBA-4B4E-93E5-01E343719849}"/>
          </ac:spMkLst>
        </pc:spChg>
        <pc:spChg chg="add del">
          <ac:chgData name="Achhuta Nand Jha" userId="6cd084eac6dd7f99" providerId="LiveId" clId="{774E5F0A-A074-4604-8CD2-CA5F4493061E}" dt="2024-08-01T11:11:56.731" v="181" actId="26606"/>
          <ac:spMkLst>
            <pc:docMk/>
            <pc:sldMk cId="4154508776" sldId="266"/>
            <ac:spMk id="55" creationId="{98DDD5E5-0097-4C6C-B266-5732EDA96CC4}"/>
          </ac:spMkLst>
        </pc:spChg>
        <pc:spChg chg="add del">
          <ac:chgData name="Achhuta Nand Jha" userId="6cd084eac6dd7f99" providerId="LiveId" clId="{774E5F0A-A074-4604-8CD2-CA5F4493061E}" dt="2024-08-01T11:11:56.731" v="181" actId="26606"/>
          <ac:spMkLst>
            <pc:docMk/>
            <pc:sldMk cId="4154508776" sldId="266"/>
            <ac:spMk id="56" creationId="{8952EF87-C74F-4D3F-9CAD-EEA1733C9BD0}"/>
          </ac:spMkLst>
        </pc:spChg>
        <pc:spChg chg="add del">
          <ac:chgData name="Achhuta Nand Jha" userId="6cd084eac6dd7f99" providerId="LiveId" clId="{774E5F0A-A074-4604-8CD2-CA5F4493061E}" dt="2024-08-01T11:11:56.731" v="181" actId="26606"/>
          <ac:spMkLst>
            <pc:docMk/>
            <pc:sldMk cId="4154508776" sldId="266"/>
            <ac:spMk id="57" creationId="{F7F0871F-2198-9E37-C96F-3611AA199B60}"/>
          </ac:spMkLst>
        </pc:spChg>
        <pc:spChg chg="add del">
          <ac:chgData name="Achhuta Nand Jha" userId="6cd084eac6dd7f99" providerId="LiveId" clId="{774E5F0A-A074-4604-8CD2-CA5F4493061E}" dt="2024-08-01T11:12:00.662" v="183" actId="26606"/>
          <ac:spMkLst>
            <pc:docMk/>
            <pc:sldMk cId="4154508776" sldId="266"/>
            <ac:spMk id="59" creationId="{504BED40-EAF7-4E55-AFF7-2CD840EBD3AA}"/>
          </ac:spMkLst>
        </pc:spChg>
        <pc:spChg chg="add del">
          <ac:chgData name="Achhuta Nand Jha" userId="6cd084eac6dd7f99" providerId="LiveId" clId="{774E5F0A-A074-4604-8CD2-CA5F4493061E}" dt="2024-08-01T11:12:00.662" v="183" actId="26606"/>
          <ac:spMkLst>
            <pc:docMk/>
            <pc:sldMk cId="4154508776" sldId="266"/>
            <ac:spMk id="60" creationId="{F367CCF1-BB1E-41CF-8499-94A870C33EFA}"/>
          </ac:spMkLst>
        </pc:spChg>
        <pc:spChg chg="add del">
          <ac:chgData name="Achhuta Nand Jha" userId="6cd084eac6dd7f99" providerId="LiveId" clId="{774E5F0A-A074-4604-8CD2-CA5F4493061E}" dt="2024-08-01T11:12:00.662" v="183" actId="26606"/>
          <ac:spMkLst>
            <pc:docMk/>
            <pc:sldMk cId="4154508776" sldId="266"/>
            <ac:spMk id="61" creationId="{F7F0871F-2198-9E37-C96F-3611AA199B60}"/>
          </ac:spMkLst>
        </pc:spChg>
        <pc:spChg chg="add del">
          <ac:chgData name="Achhuta Nand Jha" userId="6cd084eac6dd7f99" providerId="LiveId" clId="{774E5F0A-A074-4604-8CD2-CA5F4493061E}" dt="2024-08-01T11:12:08.281" v="185" actId="26606"/>
          <ac:spMkLst>
            <pc:docMk/>
            <pc:sldMk cId="4154508776" sldId="266"/>
            <ac:spMk id="64" creationId="{F858DF7D-C2D0-4B03-A7A0-2F06B789EE35}"/>
          </ac:spMkLst>
        </pc:spChg>
        <pc:spChg chg="add del">
          <ac:chgData name="Achhuta Nand Jha" userId="6cd084eac6dd7f99" providerId="LiveId" clId="{774E5F0A-A074-4604-8CD2-CA5F4493061E}" dt="2024-08-01T11:12:08.281" v="185" actId="26606"/>
          <ac:spMkLst>
            <pc:docMk/>
            <pc:sldMk cId="4154508776" sldId="266"/>
            <ac:spMk id="65" creationId="{1B26B711-3121-40B0-8377-A64F3DC00C7A}"/>
          </ac:spMkLst>
        </pc:spChg>
        <pc:spChg chg="add del">
          <ac:chgData name="Achhuta Nand Jha" userId="6cd084eac6dd7f99" providerId="LiveId" clId="{774E5F0A-A074-4604-8CD2-CA5F4493061E}" dt="2024-08-01T11:12:08.281" v="185" actId="26606"/>
          <ac:spMkLst>
            <pc:docMk/>
            <pc:sldMk cId="4154508776" sldId="266"/>
            <ac:spMk id="66" creationId="{645C4D3D-ABBA-4B4E-93E5-01E343719849}"/>
          </ac:spMkLst>
        </pc:spChg>
        <pc:spChg chg="add del">
          <ac:chgData name="Achhuta Nand Jha" userId="6cd084eac6dd7f99" providerId="LiveId" clId="{774E5F0A-A074-4604-8CD2-CA5F4493061E}" dt="2024-08-01T11:12:08.281" v="185" actId="26606"/>
          <ac:spMkLst>
            <pc:docMk/>
            <pc:sldMk cId="4154508776" sldId="266"/>
            <ac:spMk id="67" creationId="{98DDD5E5-0097-4C6C-B266-5732EDA96CC4}"/>
          </ac:spMkLst>
        </pc:spChg>
        <pc:spChg chg="add del">
          <ac:chgData name="Achhuta Nand Jha" userId="6cd084eac6dd7f99" providerId="LiveId" clId="{774E5F0A-A074-4604-8CD2-CA5F4493061E}" dt="2024-08-01T11:12:08.281" v="185" actId="26606"/>
          <ac:spMkLst>
            <pc:docMk/>
            <pc:sldMk cId="4154508776" sldId="266"/>
            <ac:spMk id="68" creationId="{8952EF87-C74F-4D3F-9CAD-EEA1733C9BD0}"/>
          </ac:spMkLst>
        </pc:spChg>
        <pc:spChg chg="add del">
          <ac:chgData name="Achhuta Nand Jha" userId="6cd084eac6dd7f99" providerId="LiveId" clId="{774E5F0A-A074-4604-8CD2-CA5F4493061E}" dt="2024-08-01T11:12:08.281" v="185" actId="26606"/>
          <ac:spMkLst>
            <pc:docMk/>
            <pc:sldMk cId="4154508776" sldId="266"/>
            <ac:spMk id="69" creationId="{F7F0871F-2198-9E37-C96F-3611AA199B60}"/>
          </ac:spMkLst>
        </pc:spChg>
        <pc:spChg chg="add del">
          <ac:chgData name="Achhuta Nand Jha" userId="6cd084eac6dd7f99" providerId="LiveId" clId="{774E5F0A-A074-4604-8CD2-CA5F4493061E}" dt="2024-08-01T11:12:09.588" v="187" actId="26606"/>
          <ac:spMkLst>
            <pc:docMk/>
            <pc:sldMk cId="4154508776" sldId="266"/>
            <ac:spMk id="71" creationId="{5409F327-FE5B-45BE-9891-0AC2BB3C7579}"/>
          </ac:spMkLst>
        </pc:spChg>
        <pc:spChg chg="add del">
          <ac:chgData name="Achhuta Nand Jha" userId="6cd084eac6dd7f99" providerId="LiveId" clId="{774E5F0A-A074-4604-8CD2-CA5F4493061E}" dt="2024-08-01T11:12:09.588" v="187" actId="26606"/>
          <ac:spMkLst>
            <pc:docMk/>
            <pc:sldMk cId="4154508776" sldId="266"/>
            <ac:spMk id="72" creationId="{CCEA2409-B68F-42C1-811F-AF7213494547}"/>
          </ac:spMkLst>
        </pc:spChg>
        <pc:spChg chg="add del">
          <ac:chgData name="Achhuta Nand Jha" userId="6cd084eac6dd7f99" providerId="LiveId" clId="{774E5F0A-A074-4604-8CD2-CA5F4493061E}" dt="2024-08-01T11:12:09.588" v="187" actId="26606"/>
          <ac:spMkLst>
            <pc:docMk/>
            <pc:sldMk cId="4154508776" sldId="266"/>
            <ac:spMk id="73" creationId="{63426179-F318-4F63-8D09-77B498805372}"/>
          </ac:spMkLst>
        </pc:spChg>
        <pc:spChg chg="add del">
          <ac:chgData name="Achhuta Nand Jha" userId="6cd084eac6dd7f99" providerId="LiveId" clId="{774E5F0A-A074-4604-8CD2-CA5F4493061E}" dt="2024-08-01T11:12:09.588" v="187" actId="26606"/>
          <ac:spMkLst>
            <pc:docMk/>
            <pc:sldMk cId="4154508776" sldId="266"/>
            <ac:spMk id="74" creationId="{85292831-A37E-45F7-8CA8-0223DD3FA589}"/>
          </ac:spMkLst>
        </pc:spChg>
        <pc:spChg chg="add del">
          <ac:chgData name="Achhuta Nand Jha" userId="6cd084eac6dd7f99" providerId="LiveId" clId="{774E5F0A-A074-4604-8CD2-CA5F4493061E}" dt="2024-08-01T11:12:09.588" v="187" actId="26606"/>
          <ac:spMkLst>
            <pc:docMk/>
            <pc:sldMk cId="4154508776" sldId="266"/>
            <ac:spMk id="75" creationId="{10324C00-B801-4706-ABF7-3B9B31DB06EA}"/>
          </ac:spMkLst>
        </pc:spChg>
        <pc:spChg chg="add del">
          <ac:chgData name="Achhuta Nand Jha" userId="6cd084eac6dd7f99" providerId="LiveId" clId="{774E5F0A-A074-4604-8CD2-CA5F4493061E}" dt="2024-08-01T11:12:09.588" v="187" actId="26606"/>
          <ac:spMkLst>
            <pc:docMk/>
            <pc:sldMk cId="4154508776" sldId="266"/>
            <ac:spMk id="76" creationId="{F7F0871F-2198-9E37-C96F-3611AA199B60}"/>
          </ac:spMkLst>
        </pc:spChg>
        <pc:spChg chg="add del">
          <ac:chgData name="Achhuta Nand Jha" userId="6cd084eac6dd7f99" providerId="LiveId" clId="{774E5F0A-A074-4604-8CD2-CA5F4493061E}" dt="2024-08-01T11:12:10.425" v="189" actId="26606"/>
          <ac:spMkLst>
            <pc:docMk/>
            <pc:sldMk cId="4154508776" sldId="266"/>
            <ac:spMk id="78" creationId="{8D1F1056-9A78-4FBC-9404-54512B6B5852}"/>
          </ac:spMkLst>
        </pc:spChg>
        <pc:spChg chg="add del">
          <ac:chgData name="Achhuta Nand Jha" userId="6cd084eac6dd7f99" providerId="LiveId" clId="{774E5F0A-A074-4604-8CD2-CA5F4493061E}" dt="2024-08-01T11:12:10.425" v="189" actId="26606"/>
          <ac:spMkLst>
            <pc:docMk/>
            <pc:sldMk cId="4154508776" sldId="266"/>
            <ac:spMk id="79" creationId="{9659E4B7-86DE-4B00-A707-DD85CE5DB356}"/>
          </ac:spMkLst>
        </pc:spChg>
        <pc:spChg chg="add del">
          <ac:chgData name="Achhuta Nand Jha" userId="6cd084eac6dd7f99" providerId="LiveId" clId="{774E5F0A-A074-4604-8CD2-CA5F4493061E}" dt="2024-08-01T11:12:10.425" v="189" actId="26606"/>
          <ac:spMkLst>
            <pc:docMk/>
            <pc:sldMk cId="4154508776" sldId="266"/>
            <ac:spMk id="80" creationId="{F7F0871F-2198-9E37-C96F-3611AA199B60}"/>
          </ac:spMkLst>
        </pc:spChg>
        <pc:spChg chg="add del">
          <ac:chgData name="Achhuta Nand Jha" userId="6cd084eac6dd7f99" providerId="LiveId" clId="{774E5F0A-A074-4604-8CD2-CA5F4493061E}" dt="2024-08-01T11:12:12.064" v="191" actId="26606"/>
          <ac:spMkLst>
            <pc:docMk/>
            <pc:sldMk cId="4154508776" sldId="266"/>
            <ac:spMk id="82" creationId="{18FFF8BA-E008-4068-851C-2CED296AC5C1}"/>
          </ac:spMkLst>
        </pc:spChg>
        <pc:spChg chg="add del">
          <ac:chgData name="Achhuta Nand Jha" userId="6cd084eac6dd7f99" providerId="LiveId" clId="{774E5F0A-A074-4604-8CD2-CA5F4493061E}" dt="2024-08-01T11:12:12.064" v="191" actId="26606"/>
          <ac:spMkLst>
            <pc:docMk/>
            <pc:sldMk cId="4154508776" sldId="266"/>
            <ac:spMk id="83" creationId="{1A75B5EE-3124-4314-90F7-8D9AFE941D00}"/>
          </ac:spMkLst>
        </pc:spChg>
        <pc:spChg chg="add del">
          <ac:chgData name="Achhuta Nand Jha" userId="6cd084eac6dd7f99" providerId="LiveId" clId="{774E5F0A-A074-4604-8CD2-CA5F4493061E}" dt="2024-08-01T11:12:12.064" v="191" actId="26606"/>
          <ac:spMkLst>
            <pc:docMk/>
            <pc:sldMk cId="4154508776" sldId="266"/>
            <ac:spMk id="84" creationId="{00129C37-C465-4475-927F-B861932A3737}"/>
          </ac:spMkLst>
        </pc:spChg>
        <pc:spChg chg="add del">
          <ac:chgData name="Achhuta Nand Jha" userId="6cd084eac6dd7f99" providerId="LiveId" clId="{774E5F0A-A074-4604-8CD2-CA5F4493061E}" dt="2024-08-01T11:12:12.064" v="191" actId="26606"/>
          <ac:spMkLst>
            <pc:docMk/>
            <pc:sldMk cId="4154508776" sldId="266"/>
            <ac:spMk id="85" creationId="{F7F0871F-2198-9E37-C96F-3611AA199B60}"/>
          </ac:spMkLst>
        </pc:spChg>
        <pc:spChg chg="add del">
          <ac:chgData name="Achhuta Nand Jha" userId="6cd084eac6dd7f99" providerId="LiveId" clId="{774E5F0A-A074-4604-8CD2-CA5F4493061E}" dt="2024-08-01T11:12:12.064" v="191" actId="26606"/>
          <ac:spMkLst>
            <pc:docMk/>
            <pc:sldMk cId="4154508776" sldId="266"/>
            <ac:spMk id="86" creationId="{8F92C143-3594-4735-B621-397DDDA5F82B}"/>
          </ac:spMkLst>
        </pc:spChg>
        <pc:spChg chg="add del">
          <ac:chgData name="Achhuta Nand Jha" userId="6cd084eac6dd7f99" providerId="LiveId" clId="{774E5F0A-A074-4604-8CD2-CA5F4493061E}" dt="2024-08-01T11:12:12.064" v="191" actId="26606"/>
          <ac:spMkLst>
            <pc:docMk/>
            <pc:sldMk cId="4154508776" sldId="266"/>
            <ac:spMk id="87" creationId="{44F560E9-CCDC-4F8F-BA20-41F114098AA3}"/>
          </ac:spMkLst>
        </pc:spChg>
        <pc:spChg chg="add del">
          <ac:chgData name="Achhuta Nand Jha" userId="6cd084eac6dd7f99" providerId="LiveId" clId="{774E5F0A-A074-4604-8CD2-CA5F4493061E}" dt="2024-08-01T11:12:12.698" v="193" actId="26606"/>
          <ac:spMkLst>
            <pc:docMk/>
            <pc:sldMk cId="4154508776" sldId="266"/>
            <ac:spMk id="89" creationId="{5409F327-FE5B-45BE-9891-0AC2BB3C7579}"/>
          </ac:spMkLst>
        </pc:spChg>
        <pc:spChg chg="add del">
          <ac:chgData name="Achhuta Nand Jha" userId="6cd084eac6dd7f99" providerId="LiveId" clId="{774E5F0A-A074-4604-8CD2-CA5F4493061E}" dt="2024-08-01T11:12:12.698" v="193" actId="26606"/>
          <ac:spMkLst>
            <pc:docMk/>
            <pc:sldMk cId="4154508776" sldId="266"/>
            <ac:spMk id="90" creationId="{CCEA2409-B68F-42C1-811F-AF7213494547}"/>
          </ac:spMkLst>
        </pc:spChg>
        <pc:spChg chg="add del">
          <ac:chgData name="Achhuta Nand Jha" userId="6cd084eac6dd7f99" providerId="LiveId" clId="{774E5F0A-A074-4604-8CD2-CA5F4493061E}" dt="2024-08-01T11:12:12.698" v="193" actId="26606"/>
          <ac:spMkLst>
            <pc:docMk/>
            <pc:sldMk cId="4154508776" sldId="266"/>
            <ac:spMk id="91" creationId="{63426179-F318-4F63-8D09-77B498805372}"/>
          </ac:spMkLst>
        </pc:spChg>
        <pc:spChg chg="add del">
          <ac:chgData name="Achhuta Nand Jha" userId="6cd084eac6dd7f99" providerId="LiveId" clId="{774E5F0A-A074-4604-8CD2-CA5F4493061E}" dt="2024-08-01T11:12:12.698" v="193" actId="26606"/>
          <ac:spMkLst>
            <pc:docMk/>
            <pc:sldMk cId="4154508776" sldId="266"/>
            <ac:spMk id="92" creationId="{85292831-A37E-45F7-8CA8-0223DD3FA589}"/>
          </ac:spMkLst>
        </pc:spChg>
        <pc:spChg chg="add del">
          <ac:chgData name="Achhuta Nand Jha" userId="6cd084eac6dd7f99" providerId="LiveId" clId="{774E5F0A-A074-4604-8CD2-CA5F4493061E}" dt="2024-08-01T11:12:12.698" v="193" actId="26606"/>
          <ac:spMkLst>
            <pc:docMk/>
            <pc:sldMk cId="4154508776" sldId="266"/>
            <ac:spMk id="93" creationId="{F7F0871F-2198-9E37-C96F-3611AA199B60}"/>
          </ac:spMkLst>
        </pc:spChg>
        <pc:spChg chg="add del">
          <ac:chgData name="Achhuta Nand Jha" userId="6cd084eac6dd7f99" providerId="LiveId" clId="{774E5F0A-A074-4604-8CD2-CA5F4493061E}" dt="2024-08-01T11:12:19.968" v="195" actId="26606"/>
          <ac:spMkLst>
            <pc:docMk/>
            <pc:sldMk cId="4154508776" sldId="266"/>
            <ac:spMk id="95" creationId="{5409F327-FE5B-45BE-9891-0AC2BB3C7579}"/>
          </ac:spMkLst>
        </pc:spChg>
        <pc:spChg chg="add del">
          <ac:chgData name="Achhuta Nand Jha" userId="6cd084eac6dd7f99" providerId="LiveId" clId="{774E5F0A-A074-4604-8CD2-CA5F4493061E}" dt="2024-08-01T11:12:19.968" v="195" actId="26606"/>
          <ac:spMkLst>
            <pc:docMk/>
            <pc:sldMk cId="4154508776" sldId="266"/>
            <ac:spMk id="96" creationId="{CCEA2409-B68F-42C1-811F-AF7213494547}"/>
          </ac:spMkLst>
        </pc:spChg>
        <pc:spChg chg="add del">
          <ac:chgData name="Achhuta Nand Jha" userId="6cd084eac6dd7f99" providerId="LiveId" clId="{774E5F0A-A074-4604-8CD2-CA5F4493061E}" dt="2024-08-01T11:12:19.968" v="195" actId="26606"/>
          <ac:spMkLst>
            <pc:docMk/>
            <pc:sldMk cId="4154508776" sldId="266"/>
            <ac:spMk id="97" creationId="{63426179-F318-4F63-8D09-77B498805372}"/>
          </ac:spMkLst>
        </pc:spChg>
        <pc:spChg chg="add del">
          <ac:chgData name="Achhuta Nand Jha" userId="6cd084eac6dd7f99" providerId="LiveId" clId="{774E5F0A-A074-4604-8CD2-CA5F4493061E}" dt="2024-08-01T11:12:19.968" v="195" actId="26606"/>
          <ac:spMkLst>
            <pc:docMk/>
            <pc:sldMk cId="4154508776" sldId="266"/>
            <ac:spMk id="98" creationId="{85292831-A37E-45F7-8CA8-0223DD3FA589}"/>
          </ac:spMkLst>
        </pc:spChg>
        <pc:spChg chg="add del">
          <ac:chgData name="Achhuta Nand Jha" userId="6cd084eac6dd7f99" providerId="LiveId" clId="{774E5F0A-A074-4604-8CD2-CA5F4493061E}" dt="2024-08-01T11:12:19.968" v="195" actId="26606"/>
          <ac:spMkLst>
            <pc:docMk/>
            <pc:sldMk cId="4154508776" sldId="266"/>
            <ac:spMk id="99" creationId="{8EC5F669-E01C-4167-93A6-B06BE1C9D817}"/>
          </ac:spMkLst>
        </pc:spChg>
        <pc:spChg chg="add del">
          <ac:chgData name="Achhuta Nand Jha" userId="6cd084eac6dd7f99" providerId="LiveId" clId="{774E5F0A-A074-4604-8CD2-CA5F4493061E}" dt="2024-08-01T11:12:19.968" v="195" actId="26606"/>
          <ac:spMkLst>
            <pc:docMk/>
            <pc:sldMk cId="4154508776" sldId="266"/>
            <ac:spMk id="100" creationId="{F7F0871F-2198-9E37-C96F-3611AA199B60}"/>
          </ac:spMkLst>
        </pc:spChg>
        <pc:spChg chg="add del">
          <ac:chgData name="Achhuta Nand Jha" userId="6cd084eac6dd7f99" providerId="LiveId" clId="{774E5F0A-A074-4604-8CD2-CA5F4493061E}" dt="2024-08-01T11:12:30.032" v="198" actId="26606"/>
          <ac:spMkLst>
            <pc:docMk/>
            <pc:sldMk cId="4154508776" sldId="266"/>
            <ac:spMk id="107" creationId="{B8DD2392-397B-48BF-BEFA-EA1FB881CA85}"/>
          </ac:spMkLst>
        </pc:spChg>
        <pc:spChg chg="add del">
          <ac:chgData name="Achhuta Nand Jha" userId="6cd084eac6dd7f99" providerId="LiveId" clId="{774E5F0A-A074-4604-8CD2-CA5F4493061E}" dt="2024-08-01T11:12:35.393" v="200" actId="26606"/>
          <ac:spMkLst>
            <pc:docMk/>
            <pc:sldMk cId="4154508776" sldId="266"/>
            <ac:spMk id="109" creationId="{B42E5253-D3AC-4AC2-B766-8B34F13C2F5E}"/>
          </ac:spMkLst>
        </pc:spChg>
        <pc:spChg chg="add del">
          <ac:chgData name="Achhuta Nand Jha" userId="6cd084eac6dd7f99" providerId="LiveId" clId="{774E5F0A-A074-4604-8CD2-CA5F4493061E}" dt="2024-08-01T11:12:35.393" v="200" actId="26606"/>
          <ac:spMkLst>
            <pc:docMk/>
            <pc:sldMk cId="4154508776" sldId="266"/>
            <ac:spMk id="110" creationId="{DD651B61-325E-4E73-8445-38B0DE8AAAB6}"/>
          </ac:spMkLst>
        </pc:spChg>
        <pc:spChg chg="add del">
          <ac:chgData name="Achhuta Nand Jha" userId="6cd084eac6dd7f99" providerId="LiveId" clId="{774E5F0A-A074-4604-8CD2-CA5F4493061E}" dt="2024-08-01T11:12:35.393" v="200" actId="26606"/>
          <ac:spMkLst>
            <pc:docMk/>
            <pc:sldMk cId="4154508776" sldId="266"/>
            <ac:spMk id="111" creationId="{10AE8D57-436A-4073-9A75-15BB5949F8B4}"/>
          </ac:spMkLst>
        </pc:spChg>
        <pc:spChg chg="add del">
          <ac:chgData name="Achhuta Nand Jha" userId="6cd084eac6dd7f99" providerId="LiveId" clId="{774E5F0A-A074-4604-8CD2-CA5F4493061E}" dt="2024-08-01T11:12:35.393" v="200" actId="26606"/>
          <ac:spMkLst>
            <pc:docMk/>
            <pc:sldMk cId="4154508776" sldId="266"/>
            <ac:spMk id="113" creationId="{E2852671-8EB6-4EAF-8AF8-65CF3FD66456}"/>
          </ac:spMkLst>
        </pc:spChg>
        <pc:spChg chg="add del">
          <ac:chgData name="Achhuta Nand Jha" userId="6cd084eac6dd7f99" providerId="LiveId" clId="{774E5F0A-A074-4604-8CD2-CA5F4493061E}" dt="2024-08-01T11:12:35.393" v="200" actId="26606"/>
          <ac:spMkLst>
            <pc:docMk/>
            <pc:sldMk cId="4154508776" sldId="266"/>
            <ac:spMk id="115" creationId="{26B4480E-B7FF-4481-890E-043A69AE6FE2}"/>
          </ac:spMkLst>
        </pc:spChg>
        <pc:spChg chg="add del">
          <ac:chgData name="Achhuta Nand Jha" userId="6cd084eac6dd7f99" providerId="LiveId" clId="{774E5F0A-A074-4604-8CD2-CA5F4493061E}" dt="2024-08-01T11:12:45.426" v="202" actId="26606"/>
          <ac:spMkLst>
            <pc:docMk/>
            <pc:sldMk cId="4154508776" sldId="266"/>
            <ac:spMk id="121" creationId="{9D8B4D3C-0DE0-43B9-B032-32B536B96D02}"/>
          </ac:spMkLst>
        </pc:spChg>
        <pc:spChg chg="add del">
          <ac:chgData name="Achhuta Nand Jha" userId="6cd084eac6dd7f99" providerId="LiveId" clId="{774E5F0A-A074-4604-8CD2-CA5F4493061E}" dt="2024-08-01T11:12:45.426" v="202" actId="26606"/>
          <ac:spMkLst>
            <pc:docMk/>
            <pc:sldMk cId="4154508776" sldId="266"/>
            <ac:spMk id="122" creationId="{DD651B61-325E-4E73-8445-38B0DE8AAAB6}"/>
          </ac:spMkLst>
        </pc:spChg>
        <pc:spChg chg="add del">
          <ac:chgData name="Achhuta Nand Jha" userId="6cd084eac6dd7f99" providerId="LiveId" clId="{774E5F0A-A074-4604-8CD2-CA5F4493061E}" dt="2024-08-01T11:12:45.426" v="202" actId="26606"/>
          <ac:spMkLst>
            <pc:docMk/>
            <pc:sldMk cId="4154508776" sldId="266"/>
            <ac:spMk id="123" creationId="{707788D3-E467-4E25-A5E9-FD41795BD551}"/>
          </ac:spMkLst>
        </pc:spChg>
        <pc:spChg chg="add del">
          <ac:chgData name="Achhuta Nand Jha" userId="6cd084eac6dd7f99" providerId="LiveId" clId="{774E5F0A-A074-4604-8CD2-CA5F4493061E}" dt="2024-08-01T11:12:45.426" v="202" actId="26606"/>
          <ac:spMkLst>
            <pc:docMk/>
            <pc:sldMk cId="4154508776" sldId="266"/>
            <ac:spMk id="124" creationId="{B42E5253-D3AC-4AC2-B766-8B34F13C2F5E}"/>
          </ac:spMkLst>
        </pc:spChg>
        <pc:spChg chg="add del">
          <ac:chgData name="Achhuta Nand Jha" userId="6cd084eac6dd7f99" providerId="LiveId" clId="{774E5F0A-A074-4604-8CD2-CA5F4493061E}" dt="2024-08-01T11:12:45.426" v="202" actId="26606"/>
          <ac:spMkLst>
            <pc:docMk/>
            <pc:sldMk cId="4154508776" sldId="266"/>
            <ac:spMk id="125" creationId="{10AE8D57-436A-4073-9A75-15BB5949F8B4}"/>
          </ac:spMkLst>
        </pc:spChg>
        <pc:spChg chg="add del">
          <ac:chgData name="Achhuta Nand Jha" userId="6cd084eac6dd7f99" providerId="LiveId" clId="{774E5F0A-A074-4604-8CD2-CA5F4493061E}" dt="2024-08-01T11:12:45.426" v="202" actId="26606"/>
          <ac:spMkLst>
            <pc:docMk/>
            <pc:sldMk cId="4154508776" sldId="266"/>
            <ac:spMk id="126" creationId="{E2852671-8EB6-4EAF-8AF8-65CF3FD66456}"/>
          </ac:spMkLst>
        </pc:spChg>
        <pc:spChg chg="add del">
          <ac:chgData name="Achhuta Nand Jha" userId="6cd084eac6dd7f99" providerId="LiveId" clId="{774E5F0A-A074-4604-8CD2-CA5F4493061E}" dt="2024-08-01T11:12:45.426" v="202" actId="26606"/>
          <ac:spMkLst>
            <pc:docMk/>
            <pc:sldMk cId="4154508776" sldId="266"/>
            <ac:spMk id="127" creationId="{7C427EA3-1645-4B27-A5C2-55E8E24C665F}"/>
          </ac:spMkLst>
        </pc:spChg>
        <pc:spChg chg="add del">
          <ac:chgData name="Achhuta Nand Jha" userId="6cd084eac6dd7f99" providerId="LiveId" clId="{774E5F0A-A074-4604-8CD2-CA5F4493061E}" dt="2024-08-01T11:12:45.426" v="202" actId="26606"/>
          <ac:spMkLst>
            <pc:docMk/>
            <pc:sldMk cId="4154508776" sldId="266"/>
            <ac:spMk id="128" creationId="{885CDBF6-7B87-4A58-92CA-E887CA36AF04}"/>
          </ac:spMkLst>
        </pc:spChg>
        <pc:spChg chg="add del">
          <ac:chgData name="Achhuta Nand Jha" userId="6cd084eac6dd7f99" providerId="LiveId" clId="{774E5F0A-A074-4604-8CD2-CA5F4493061E}" dt="2024-08-01T11:12:45.426" v="202" actId="26606"/>
          <ac:spMkLst>
            <pc:docMk/>
            <pc:sldMk cId="4154508776" sldId="266"/>
            <ac:spMk id="129" creationId="{6BFF2B2E-1CF1-403F-BB44-3F9C3E7F67FF}"/>
          </ac:spMkLst>
        </pc:spChg>
        <pc:spChg chg="add del">
          <ac:chgData name="Achhuta Nand Jha" userId="6cd084eac6dd7f99" providerId="LiveId" clId="{774E5F0A-A074-4604-8CD2-CA5F4493061E}" dt="2024-08-01T11:12:48.172" v="204" actId="26606"/>
          <ac:spMkLst>
            <pc:docMk/>
            <pc:sldMk cId="4154508776" sldId="266"/>
            <ac:spMk id="131" creationId="{DD651B61-325E-4E73-8445-38B0DE8AAAB6}"/>
          </ac:spMkLst>
        </pc:spChg>
        <pc:spChg chg="add del">
          <ac:chgData name="Achhuta Nand Jha" userId="6cd084eac6dd7f99" providerId="LiveId" clId="{774E5F0A-A074-4604-8CD2-CA5F4493061E}" dt="2024-08-01T11:12:48.172" v="204" actId="26606"/>
          <ac:spMkLst>
            <pc:docMk/>
            <pc:sldMk cId="4154508776" sldId="266"/>
            <ac:spMk id="132" creationId="{B42E5253-D3AC-4AC2-B766-8B34F13C2F5E}"/>
          </ac:spMkLst>
        </pc:spChg>
        <pc:spChg chg="add del">
          <ac:chgData name="Achhuta Nand Jha" userId="6cd084eac6dd7f99" providerId="LiveId" clId="{774E5F0A-A074-4604-8CD2-CA5F4493061E}" dt="2024-08-01T11:12:48.172" v="204" actId="26606"/>
          <ac:spMkLst>
            <pc:docMk/>
            <pc:sldMk cId="4154508776" sldId="266"/>
            <ac:spMk id="133" creationId="{10AE8D57-436A-4073-9A75-15BB5949F8B4}"/>
          </ac:spMkLst>
        </pc:spChg>
        <pc:spChg chg="add del">
          <ac:chgData name="Achhuta Nand Jha" userId="6cd084eac6dd7f99" providerId="LiveId" clId="{774E5F0A-A074-4604-8CD2-CA5F4493061E}" dt="2024-08-01T11:12:48.172" v="204" actId="26606"/>
          <ac:spMkLst>
            <pc:docMk/>
            <pc:sldMk cId="4154508776" sldId="266"/>
            <ac:spMk id="134" creationId="{E2852671-8EB6-4EAF-8AF8-65CF3FD66456}"/>
          </ac:spMkLst>
        </pc:spChg>
        <pc:spChg chg="add del">
          <ac:chgData name="Achhuta Nand Jha" userId="6cd084eac6dd7f99" providerId="LiveId" clId="{774E5F0A-A074-4604-8CD2-CA5F4493061E}" dt="2024-08-01T11:12:48.172" v="204" actId="26606"/>
          <ac:spMkLst>
            <pc:docMk/>
            <pc:sldMk cId="4154508776" sldId="266"/>
            <ac:spMk id="135" creationId="{26B4480E-B7FF-4481-890E-043A69AE6FE2}"/>
          </ac:spMkLst>
        </pc:spChg>
        <pc:spChg chg="add del">
          <ac:chgData name="Achhuta Nand Jha" userId="6cd084eac6dd7f99" providerId="LiveId" clId="{774E5F0A-A074-4604-8CD2-CA5F4493061E}" dt="2024-08-01T11:12:56.517" v="206" actId="26606"/>
          <ac:spMkLst>
            <pc:docMk/>
            <pc:sldMk cId="4154508776" sldId="266"/>
            <ac:spMk id="138" creationId="{B8DD2392-397B-48BF-BEFA-EA1FB881CA85}"/>
          </ac:spMkLst>
        </pc:spChg>
        <pc:grpChg chg="add del">
          <ac:chgData name="Achhuta Nand Jha" userId="6cd084eac6dd7f99" providerId="LiveId" clId="{774E5F0A-A074-4604-8CD2-CA5F4493061E}" dt="2024-08-01T11:12:35.393" v="200" actId="26606"/>
          <ac:grpSpMkLst>
            <pc:docMk/>
            <pc:sldMk cId="4154508776" sldId="266"/>
            <ac:grpSpMk id="117" creationId="{79394E1F-0B5F-497D-B2A6-8383A2A54834}"/>
          </ac:grpSpMkLst>
        </pc:grpChg>
        <pc:grpChg chg="add del">
          <ac:chgData name="Achhuta Nand Jha" userId="6cd084eac6dd7f99" providerId="LiveId" clId="{774E5F0A-A074-4604-8CD2-CA5F4493061E}" dt="2024-08-01T11:12:48.172" v="204" actId="26606"/>
          <ac:grpSpMkLst>
            <pc:docMk/>
            <pc:sldMk cId="4154508776" sldId="266"/>
            <ac:grpSpMk id="136" creationId="{79394E1F-0B5F-497D-B2A6-8383A2A54834}"/>
          </ac:grpSpMkLst>
        </pc:grpChg>
        <pc:graphicFrameChg chg="add del">
          <ac:chgData name="Achhuta Nand Jha" userId="6cd084eac6dd7f99" providerId="LiveId" clId="{774E5F0A-A074-4604-8CD2-CA5F4493061E}" dt="2024-08-01T11:11:14.762" v="159" actId="26606"/>
          <ac:graphicFrameMkLst>
            <pc:docMk/>
            <pc:sldMk cId="4154508776" sldId="266"/>
            <ac:graphicFrameMk id="7" creationId="{28A368F1-3A95-CCE4-C130-F63487A4D7FD}"/>
          </ac:graphicFrameMkLst>
        </pc:graphicFrameChg>
        <pc:graphicFrameChg chg="add del">
          <ac:chgData name="Achhuta Nand Jha" userId="6cd084eac6dd7f99" providerId="LiveId" clId="{774E5F0A-A074-4604-8CD2-CA5F4493061E}" dt="2024-08-01T11:13:17.020" v="221" actId="26606"/>
          <ac:graphicFrameMkLst>
            <pc:docMk/>
            <pc:sldMk cId="4154508776" sldId="266"/>
            <ac:graphicFrameMk id="8" creationId="{B02C812C-F342-6B3E-FC73-CFDA0AA0AE0F}"/>
          </ac:graphicFrameMkLst>
        </pc:graphicFrameChg>
        <pc:graphicFrameChg chg="add del">
          <ac:chgData name="Achhuta Nand Jha" userId="6cd084eac6dd7f99" providerId="LiveId" clId="{774E5F0A-A074-4604-8CD2-CA5F4493061E}" dt="2024-08-01T11:13:22.737" v="223" actId="26606"/>
          <ac:graphicFrameMkLst>
            <pc:docMk/>
            <pc:sldMk cId="4154508776" sldId="266"/>
            <ac:graphicFrameMk id="21" creationId="{0662A813-7C51-B43B-C51F-F35DF2468C01}"/>
          </ac:graphicFrameMkLst>
        </pc:graphicFrameChg>
        <pc:graphicFrameChg chg="add del">
          <ac:chgData name="Achhuta Nand Jha" userId="6cd084eac6dd7f99" providerId="LiveId" clId="{774E5F0A-A074-4604-8CD2-CA5F4493061E}" dt="2024-08-01T11:11:22.073" v="163" actId="26606"/>
          <ac:graphicFrameMkLst>
            <pc:docMk/>
            <pc:sldMk cId="4154508776" sldId="266"/>
            <ac:graphicFrameMk id="22" creationId="{ACE2E727-22F2-7A86-15B7-9AD55731F34A}"/>
          </ac:graphicFrameMkLst>
        </pc:graphicFrameChg>
        <pc:graphicFrameChg chg="add mod">
          <ac:chgData name="Achhuta Nand Jha" userId="6cd084eac6dd7f99" providerId="LiveId" clId="{774E5F0A-A074-4604-8CD2-CA5F4493061E}" dt="2024-08-01T15:07:47.764" v="646"/>
          <ac:graphicFrameMkLst>
            <pc:docMk/>
            <pc:sldMk cId="4154508776" sldId="266"/>
            <ac:graphicFrameMk id="23" creationId="{B02C812C-F342-6B3E-FC73-CFDA0AA0AE0F}"/>
          </ac:graphicFrameMkLst>
        </pc:graphicFrameChg>
        <pc:graphicFrameChg chg="add del">
          <ac:chgData name="Achhuta Nand Jha" userId="6cd084eac6dd7f99" providerId="LiveId" clId="{774E5F0A-A074-4604-8CD2-CA5F4493061E}" dt="2024-08-01T11:11:31.054" v="165" actId="26606"/>
          <ac:graphicFrameMkLst>
            <pc:docMk/>
            <pc:sldMk cId="4154508776" sldId="266"/>
            <ac:graphicFrameMk id="24" creationId="{58821B31-B5DA-D2EA-5E06-973D60FCCA8C}"/>
          </ac:graphicFrameMkLst>
        </pc:graphicFrameChg>
        <pc:graphicFrameChg chg="add del">
          <ac:chgData name="Achhuta Nand Jha" userId="6cd084eac6dd7f99" providerId="LiveId" clId="{774E5F0A-A074-4604-8CD2-CA5F4493061E}" dt="2024-08-01T11:11:36.248" v="167" actId="26606"/>
          <ac:graphicFrameMkLst>
            <pc:docMk/>
            <pc:sldMk cId="4154508776" sldId="266"/>
            <ac:graphicFrameMk id="26" creationId="{550C75DC-6A7A-8508-0CFD-6E11B24BAC0A}"/>
          </ac:graphicFrameMkLst>
        </pc:graphicFrameChg>
        <pc:graphicFrameChg chg="add del">
          <ac:chgData name="Achhuta Nand Jha" userId="6cd084eac6dd7f99" providerId="LiveId" clId="{774E5F0A-A074-4604-8CD2-CA5F4493061E}" dt="2024-08-01T11:11:53.953" v="177" actId="26606"/>
          <ac:graphicFrameMkLst>
            <pc:docMk/>
            <pc:sldMk cId="4154508776" sldId="266"/>
            <ac:graphicFrameMk id="45" creationId="{58821B31-B5DA-D2EA-5E06-973D60FCCA8C}"/>
          </ac:graphicFrameMkLst>
        </pc:graphicFrameChg>
        <pc:graphicFrameChg chg="add del mod modGraphic">
          <ac:chgData name="Achhuta Nand Jha" userId="6cd084eac6dd7f99" providerId="LiveId" clId="{774E5F0A-A074-4604-8CD2-CA5F4493061E}" dt="2024-08-01T11:12:56.927" v="207" actId="26606"/>
          <ac:graphicFrameMkLst>
            <pc:docMk/>
            <pc:sldMk cId="4154508776" sldId="266"/>
            <ac:graphicFrameMk id="102" creationId="{58821B31-B5DA-D2EA-5E06-973D60FCCA8C}"/>
          </ac:graphicFrameMkLst>
        </pc:graphicFrameChg>
        <pc:picChg chg="add del">
          <ac:chgData name="Achhuta Nand Jha" userId="6cd084eac6dd7f99" providerId="LiveId" clId="{774E5F0A-A074-4604-8CD2-CA5F4493061E}" dt="2024-08-01T11:11:16.943" v="161" actId="26606"/>
          <ac:picMkLst>
            <pc:docMk/>
            <pc:sldMk cId="4154508776" sldId="266"/>
            <ac:picMk id="18" creationId="{24FE4CFD-5DC2-6A94-50A0-8C07CC1EE5CD}"/>
          </ac:picMkLst>
        </pc:picChg>
        <pc:picChg chg="add del">
          <ac:chgData name="Achhuta Nand Jha" userId="6cd084eac6dd7f99" providerId="LiveId" clId="{774E5F0A-A074-4604-8CD2-CA5F4493061E}" dt="2024-08-01T11:11:54.703" v="179" actId="26606"/>
          <ac:picMkLst>
            <pc:docMk/>
            <pc:sldMk cId="4154508776" sldId="266"/>
            <ac:picMk id="47" creationId="{BA1F3859-2643-357A-2267-2129B05E44E0}"/>
          </ac:picMkLst>
        </pc:picChg>
        <pc:picChg chg="add del">
          <ac:chgData name="Achhuta Nand Jha" userId="6cd084eac6dd7f99" providerId="LiveId" clId="{774E5F0A-A074-4604-8CD2-CA5F4493061E}" dt="2024-08-01T11:12:00.662" v="183" actId="26606"/>
          <ac:picMkLst>
            <pc:docMk/>
            <pc:sldMk cId="4154508776" sldId="266"/>
            <ac:picMk id="62" creationId="{280ECD05-8F45-FF05-D71A-F77712425186}"/>
          </ac:picMkLst>
        </pc:picChg>
      </pc:sldChg>
      <pc:sldChg chg="addSp delSp modSp mod setBg setClrOvrMap delDesignElem">
        <pc:chgData name="Achhuta Nand Jha" userId="6cd084eac6dd7f99" providerId="LiveId" clId="{774E5F0A-A074-4604-8CD2-CA5F4493061E}" dt="2024-08-01T11:44:14.502" v="385" actId="26606"/>
        <pc:sldMkLst>
          <pc:docMk/>
          <pc:sldMk cId="1483293388" sldId="267"/>
        </pc:sldMkLst>
        <pc:spChg chg="del mod">
          <ac:chgData name="Achhuta Nand Jha" userId="6cd084eac6dd7f99" providerId="LiveId" clId="{774E5F0A-A074-4604-8CD2-CA5F4493061E}" dt="2024-08-01T11:21:01.253" v="227"/>
          <ac:spMkLst>
            <pc:docMk/>
            <pc:sldMk cId="1483293388" sldId="267"/>
            <ac:spMk id="2" creationId="{D3304455-6802-6CA9-8475-2F6DD1B8D409}"/>
          </ac:spMkLst>
        </pc:spChg>
        <pc:spChg chg="add">
          <ac:chgData name="Achhuta Nand Jha" userId="6cd084eac6dd7f99" providerId="LiveId" clId="{774E5F0A-A074-4604-8CD2-CA5F4493061E}" dt="2024-08-01T11:20:52.178" v="225"/>
          <ac:spMkLst>
            <pc:docMk/>
            <pc:sldMk cId="1483293388" sldId="267"/>
            <ac:spMk id="3" creationId="{21D243EC-80D9-59FF-E558-76053C0D5CFD}"/>
          </ac:spMkLst>
        </pc:spChg>
        <pc:spChg chg="add del mod">
          <ac:chgData name="Achhuta Nand Jha" userId="6cd084eac6dd7f99" providerId="LiveId" clId="{774E5F0A-A074-4604-8CD2-CA5F4493061E}" dt="2024-08-01T11:44:14.502" v="385" actId="26606"/>
          <ac:spMkLst>
            <pc:docMk/>
            <pc:sldMk cId="1483293388" sldId="267"/>
            <ac:spMk id="4" creationId="{B88D72CC-10FB-882D-E060-0823B8EB7B59}"/>
          </ac:spMkLst>
        </pc:spChg>
        <pc:spChg chg="mod">
          <ac:chgData name="Achhuta Nand Jha" userId="6cd084eac6dd7f99" providerId="LiveId" clId="{774E5F0A-A074-4604-8CD2-CA5F4493061E}" dt="2024-08-01T11:44:14.502" v="385" actId="26606"/>
          <ac:spMkLst>
            <pc:docMk/>
            <pc:sldMk cId="1483293388" sldId="267"/>
            <ac:spMk id="5" creationId="{8FBA75B4-2DD5-42EB-9397-F36BFB8BA723}"/>
          </ac:spMkLst>
        </pc:spChg>
        <pc:spChg chg="add del">
          <ac:chgData name="Achhuta Nand Jha" userId="6cd084eac6dd7f99" providerId="LiveId" clId="{774E5F0A-A074-4604-8CD2-CA5F4493061E}" dt="2024-08-01T11:25:21.792" v="269" actId="26606"/>
          <ac:spMkLst>
            <pc:docMk/>
            <pc:sldMk cId="1483293388" sldId="267"/>
            <ac:spMk id="8" creationId="{31C19FBE-33E9-4938-AB1E-CB36F4AF9CE9}"/>
          </ac:spMkLst>
        </pc:spChg>
        <pc:spChg chg="add del">
          <ac:chgData name="Achhuta Nand Jha" userId="6cd084eac6dd7f99" providerId="LiveId" clId="{774E5F0A-A074-4604-8CD2-CA5F4493061E}" dt="2024-08-01T11:25:21.792" v="269" actId="26606"/>
          <ac:spMkLst>
            <pc:docMk/>
            <pc:sldMk cId="1483293388" sldId="267"/>
            <ac:spMk id="10" creationId="{F16B031A-DFF2-4273-9F94-B34585B15CBA}"/>
          </ac:spMkLst>
        </pc:spChg>
        <pc:spChg chg="add del">
          <ac:chgData name="Achhuta Nand Jha" userId="6cd084eac6dd7f99" providerId="LiveId" clId="{774E5F0A-A074-4604-8CD2-CA5F4493061E}" dt="2024-08-01T11:21:16.150" v="229" actId="26606"/>
          <ac:spMkLst>
            <pc:docMk/>
            <pc:sldMk cId="1483293388" sldId="267"/>
            <ac:spMk id="11" creationId="{31C19FBE-33E9-4938-AB1E-CB36F4AF9CE9}"/>
          </ac:spMkLst>
        </pc:spChg>
        <pc:spChg chg="add del">
          <ac:chgData name="Achhuta Nand Jha" userId="6cd084eac6dd7f99" providerId="LiveId" clId="{774E5F0A-A074-4604-8CD2-CA5F4493061E}" dt="2024-08-01T11:25:21.792" v="269" actId="26606"/>
          <ac:spMkLst>
            <pc:docMk/>
            <pc:sldMk cId="1483293388" sldId="267"/>
            <ac:spMk id="12" creationId="{D17C4E3E-20C3-45C7-A1E9-79660C1A306C}"/>
          </ac:spMkLst>
        </pc:spChg>
        <pc:spChg chg="add del">
          <ac:chgData name="Achhuta Nand Jha" userId="6cd084eac6dd7f99" providerId="LiveId" clId="{774E5F0A-A074-4604-8CD2-CA5F4493061E}" dt="2024-08-01T11:21:16.150" v="229" actId="26606"/>
          <ac:spMkLst>
            <pc:docMk/>
            <pc:sldMk cId="1483293388" sldId="267"/>
            <ac:spMk id="13" creationId="{F16B031A-DFF2-4273-9F94-B34585B15CBA}"/>
          </ac:spMkLst>
        </pc:spChg>
        <pc:spChg chg="add del">
          <ac:chgData name="Achhuta Nand Jha" userId="6cd084eac6dd7f99" providerId="LiveId" clId="{774E5F0A-A074-4604-8CD2-CA5F4493061E}" dt="2024-08-01T11:25:08.111" v="260" actId="26606"/>
          <ac:spMkLst>
            <pc:docMk/>
            <pc:sldMk cId="1483293388" sldId="267"/>
            <ac:spMk id="14" creationId="{31C19FBE-33E9-4938-AB1E-CB36F4AF9CE9}"/>
          </ac:spMkLst>
        </pc:spChg>
        <pc:spChg chg="add del">
          <ac:chgData name="Achhuta Nand Jha" userId="6cd084eac6dd7f99" providerId="LiveId" clId="{774E5F0A-A074-4604-8CD2-CA5F4493061E}" dt="2024-08-01T11:21:16.150" v="229" actId="26606"/>
          <ac:spMkLst>
            <pc:docMk/>
            <pc:sldMk cId="1483293388" sldId="267"/>
            <ac:spMk id="15" creationId="{D17C4E3E-20C3-45C7-A1E9-79660C1A306C}"/>
          </ac:spMkLst>
        </pc:spChg>
        <pc:spChg chg="add del">
          <ac:chgData name="Achhuta Nand Jha" userId="6cd084eac6dd7f99" providerId="LiveId" clId="{774E5F0A-A074-4604-8CD2-CA5F4493061E}" dt="2024-08-01T11:25:08.111" v="260" actId="26606"/>
          <ac:spMkLst>
            <pc:docMk/>
            <pc:sldMk cId="1483293388" sldId="267"/>
            <ac:spMk id="16" creationId="{F16B031A-DFF2-4273-9F94-B34585B15CBA}"/>
          </ac:spMkLst>
        </pc:spChg>
        <pc:spChg chg="add del">
          <ac:chgData name="Achhuta Nand Jha" userId="6cd084eac6dd7f99" providerId="LiveId" clId="{774E5F0A-A074-4604-8CD2-CA5F4493061E}" dt="2024-08-01T11:25:08.111" v="260" actId="26606"/>
          <ac:spMkLst>
            <pc:docMk/>
            <pc:sldMk cId="1483293388" sldId="267"/>
            <ac:spMk id="18" creationId="{D17C4E3E-20C3-45C7-A1E9-79660C1A306C}"/>
          </ac:spMkLst>
        </pc:spChg>
        <pc:spChg chg="add del">
          <ac:chgData name="Achhuta Nand Jha" userId="6cd084eac6dd7f99" providerId="LiveId" clId="{774E5F0A-A074-4604-8CD2-CA5F4493061E}" dt="2024-08-01T11:21:34.534" v="233" actId="26606"/>
          <ac:spMkLst>
            <pc:docMk/>
            <pc:sldMk cId="1483293388" sldId="267"/>
            <ac:spMk id="19" creationId="{BFABBCE0-E08C-4BBE-9FD2-E2B253D4D5F2}"/>
          </ac:spMkLst>
        </pc:spChg>
        <pc:spChg chg="add del">
          <ac:chgData name="Achhuta Nand Jha" userId="6cd084eac6dd7f99" providerId="LiveId" clId="{774E5F0A-A074-4604-8CD2-CA5F4493061E}" dt="2024-08-01T11:21:34.534" v="233" actId="26606"/>
          <ac:spMkLst>
            <pc:docMk/>
            <pc:sldMk cId="1483293388" sldId="267"/>
            <ac:spMk id="20" creationId="{FF426BAC-43D6-468E-B6FF-167034D5CE43}"/>
          </ac:spMkLst>
        </pc:spChg>
        <pc:spChg chg="add del">
          <ac:chgData name="Achhuta Nand Jha" userId="6cd084eac6dd7f99" providerId="LiveId" clId="{774E5F0A-A074-4604-8CD2-CA5F4493061E}" dt="2024-08-01T11:21:34.534" v="233" actId="26606"/>
          <ac:spMkLst>
            <pc:docMk/>
            <pc:sldMk cId="1483293388" sldId="267"/>
            <ac:spMk id="21" creationId="{FB02D80E-5995-4C54-8387-5893C2C89473}"/>
          </ac:spMkLst>
        </pc:spChg>
        <pc:spChg chg="add del">
          <ac:chgData name="Achhuta Nand Jha" userId="6cd084eac6dd7f99" providerId="LiveId" clId="{774E5F0A-A074-4604-8CD2-CA5F4493061E}" dt="2024-08-01T11:21:34.534" v="233" actId="26606"/>
          <ac:spMkLst>
            <pc:docMk/>
            <pc:sldMk cId="1483293388" sldId="267"/>
            <ac:spMk id="22" creationId="{896083C8-1401-4950-AF56-E2FAFE42D656}"/>
          </ac:spMkLst>
        </pc:spChg>
        <pc:spChg chg="add del">
          <ac:chgData name="Achhuta Nand Jha" userId="6cd084eac6dd7f99" providerId="LiveId" clId="{774E5F0A-A074-4604-8CD2-CA5F4493061E}" dt="2024-08-01T11:25:10.008" v="262" actId="26606"/>
          <ac:spMkLst>
            <pc:docMk/>
            <pc:sldMk cId="1483293388" sldId="267"/>
            <ac:spMk id="24" creationId="{B8DD2392-397B-48BF-BEFA-EA1FB881CA85}"/>
          </ac:spMkLst>
        </pc:spChg>
        <pc:spChg chg="add del">
          <ac:chgData name="Achhuta Nand Jha" userId="6cd084eac6dd7f99" providerId="LiveId" clId="{774E5F0A-A074-4604-8CD2-CA5F4493061E}" dt="2024-08-01T11:25:21.792" v="268" actId="26606"/>
          <ac:spMkLst>
            <pc:docMk/>
            <pc:sldMk cId="1483293388" sldId="267"/>
            <ac:spMk id="25" creationId="{A3D5D599-1CAE-4C92-B5AE-8E51AF6D47C9}"/>
          </ac:spMkLst>
        </pc:spChg>
        <pc:spChg chg="add del">
          <ac:chgData name="Achhuta Nand Jha" userId="6cd084eac6dd7f99" providerId="LiveId" clId="{774E5F0A-A074-4604-8CD2-CA5F4493061E}" dt="2024-08-01T11:25:11.576" v="264" actId="26606"/>
          <ac:spMkLst>
            <pc:docMk/>
            <pc:sldMk cId="1483293388" sldId="267"/>
            <ac:spMk id="26" creationId="{504BED40-EAF7-4E55-AFF7-2CD840EBD3AA}"/>
          </ac:spMkLst>
        </pc:spChg>
        <pc:spChg chg="add del">
          <ac:chgData name="Achhuta Nand Jha" userId="6cd084eac6dd7f99" providerId="LiveId" clId="{774E5F0A-A074-4604-8CD2-CA5F4493061E}" dt="2024-08-01T11:25:11.576" v="264" actId="26606"/>
          <ac:spMkLst>
            <pc:docMk/>
            <pc:sldMk cId="1483293388" sldId="267"/>
            <ac:spMk id="27" creationId="{F367CCF1-BB1E-41CF-8499-94A870C33EFA}"/>
          </ac:spMkLst>
        </pc:spChg>
        <pc:spChg chg="add del">
          <ac:chgData name="Achhuta Nand Jha" userId="6cd084eac6dd7f99" providerId="LiveId" clId="{774E5F0A-A074-4604-8CD2-CA5F4493061E}" dt="2024-08-01T11:25:18.276" v="266" actId="26606"/>
          <ac:spMkLst>
            <pc:docMk/>
            <pc:sldMk cId="1483293388" sldId="267"/>
            <ac:spMk id="29" creationId="{B8DD2392-397B-48BF-BEFA-EA1FB881CA85}"/>
          </ac:spMkLst>
        </pc:spChg>
        <pc:spChg chg="add del">
          <ac:chgData name="Achhuta Nand Jha" userId="6cd084eac6dd7f99" providerId="LiveId" clId="{774E5F0A-A074-4604-8CD2-CA5F4493061E}" dt="2024-08-01T11:25:21.792" v="268" actId="26606"/>
          <ac:spMkLst>
            <pc:docMk/>
            <pc:sldMk cId="1483293388" sldId="267"/>
            <ac:spMk id="31" creationId="{FBB53F82-F191-4EEB-AB7B-F69E634FA3E8}"/>
          </ac:spMkLst>
        </pc:spChg>
        <pc:spChg chg="add del">
          <ac:chgData name="Achhuta Nand Jha" userId="6cd084eac6dd7f99" providerId="LiveId" clId="{774E5F0A-A074-4604-8CD2-CA5F4493061E}" dt="2024-08-01T11:25:21.792" v="268" actId="26606"/>
          <ac:spMkLst>
            <pc:docMk/>
            <pc:sldMk cId="1483293388" sldId="267"/>
            <ac:spMk id="32" creationId="{8616AA08-3831-473D-B61B-89484A33CF65}"/>
          </ac:spMkLst>
        </pc:spChg>
        <pc:spChg chg="add del">
          <ac:chgData name="Achhuta Nand Jha" userId="6cd084eac6dd7f99" providerId="LiveId" clId="{774E5F0A-A074-4604-8CD2-CA5F4493061E}" dt="2024-08-01T11:25:21.792" v="268" actId="26606"/>
          <ac:spMkLst>
            <pc:docMk/>
            <pc:sldMk cId="1483293388" sldId="267"/>
            <ac:spMk id="33" creationId="{8431B918-3A1C-46BA-9430-CAD97D9DA0FC}"/>
          </ac:spMkLst>
        </pc:spChg>
        <pc:spChg chg="add del">
          <ac:chgData name="Achhuta Nand Jha" userId="6cd084eac6dd7f99" providerId="LiveId" clId="{774E5F0A-A074-4604-8CD2-CA5F4493061E}" dt="2024-08-01T11:25:21.792" v="268" actId="26606"/>
          <ac:spMkLst>
            <pc:docMk/>
            <pc:sldMk cId="1483293388" sldId="267"/>
            <ac:spMk id="34" creationId="{8400935A-2F82-4DC4-A4E1-E12EFB8C2738}"/>
          </ac:spMkLst>
        </pc:spChg>
        <pc:spChg chg="add del">
          <ac:chgData name="Achhuta Nand Jha" userId="6cd084eac6dd7f99" providerId="LiveId" clId="{774E5F0A-A074-4604-8CD2-CA5F4493061E}" dt="2024-08-01T11:44:14.502" v="385" actId="26606"/>
          <ac:spMkLst>
            <pc:docMk/>
            <pc:sldMk cId="1483293388" sldId="267"/>
            <ac:spMk id="36" creationId="{31C19FBE-33E9-4938-AB1E-CB36F4AF9CE9}"/>
          </ac:spMkLst>
        </pc:spChg>
        <pc:spChg chg="add del">
          <ac:chgData name="Achhuta Nand Jha" userId="6cd084eac6dd7f99" providerId="LiveId" clId="{774E5F0A-A074-4604-8CD2-CA5F4493061E}" dt="2024-08-01T11:44:14.502" v="385" actId="26606"/>
          <ac:spMkLst>
            <pc:docMk/>
            <pc:sldMk cId="1483293388" sldId="267"/>
            <ac:spMk id="37" creationId="{F16B031A-DFF2-4273-9F94-B34585B15CBA}"/>
          </ac:spMkLst>
        </pc:spChg>
        <pc:spChg chg="add del">
          <ac:chgData name="Achhuta Nand Jha" userId="6cd084eac6dd7f99" providerId="LiveId" clId="{774E5F0A-A074-4604-8CD2-CA5F4493061E}" dt="2024-08-01T11:44:14.502" v="385" actId="26606"/>
          <ac:spMkLst>
            <pc:docMk/>
            <pc:sldMk cId="1483293388" sldId="267"/>
            <ac:spMk id="38" creationId="{D17C4E3E-20C3-45C7-A1E9-79660C1A306C}"/>
          </ac:spMkLst>
        </pc:spChg>
        <pc:graphicFrameChg chg="add del">
          <ac:chgData name="Achhuta Nand Jha" userId="6cd084eac6dd7f99" providerId="LiveId" clId="{774E5F0A-A074-4604-8CD2-CA5F4493061E}" dt="2024-08-01T11:21:20.790" v="231" actId="26606"/>
          <ac:graphicFrameMkLst>
            <pc:docMk/>
            <pc:sldMk cId="1483293388" sldId="267"/>
            <ac:graphicFrameMk id="17" creationId="{8F8BF896-6484-5E71-E132-C3128839C31C}"/>
          </ac:graphicFrameMkLst>
        </pc:graphicFrameChg>
        <pc:graphicFrameChg chg="add del">
          <ac:chgData name="Achhuta Nand Jha" userId="6cd084eac6dd7f99" providerId="LiveId" clId="{774E5F0A-A074-4604-8CD2-CA5F4493061E}" dt="2024-08-01T11:21:34.534" v="233" actId="26606"/>
          <ac:graphicFrameMkLst>
            <pc:docMk/>
            <pc:sldMk cId="1483293388" sldId="267"/>
            <ac:graphicFrameMk id="23" creationId="{9D54647D-CA24-5468-7464-9F6F32A8DEBE}"/>
          </ac:graphicFrameMkLst>
        </pc:graphicFrameChg>
        <pc:picChg chg="add del">
          <ac:chgData name="Achhuta Nand Jha" userId="6cd084eac6dd7f99" providerId="LiveId" clId="{774E5F0A-A074-4604-8CD2-CA5F4493061E}" dt="2024-08-01T11:21:16.150" v="229" actId="26606"/>
          <ac:picMkLst>
            <pc:docMk/>
            <pc:sldMk cId="1483293388" sldId="267"/>
            <ac:picMk id="7" creationId="{319DDF44-097E-77CF-D0FF-5BC1DF7315FA}"/>
          </ac:picMkLst>
        </pc:picChg>
        <pc:picChg chg="add mod ord">
          <ac:chgData name="Achhuta Nand Jha" userId="6cd084eac6dd7f99" providerId="LiveId" clId="{774E5F0A-A074-4604-8CD2-CA5F4493061E}" dt="2024-08-01T11:44:14.502" v="385" actId="26606"/>
          <ac:picMkLst>
            <pc:docMk/>
            <pc:sldMk cId="1483293388" sldId="267"/>
            <ac:picMk id="9" creationId="{7AA11C8B-13EB-98CF-6D3E-0806D070C93B}"/>
          </ac:picMkLst>
        </pc:picChg>
      </pc:sldChg>
      <pc:sldChg chg="addSp delSp modSp mod">
        <pc:chgData name="Achhuta Nand Jha" userId="6cd084eac6dd7f99" providerId="LiveId" clId="{774E5F0A-A074-4604-8CD2-CA5F4493061E}" dt="2024-08-01T15:07:47.764" v="646"/>
        <pc:sldMkLst>
          <pc:docMk/>
          <pc:sldMk cId="3183315129" sldId="268"/>
        </pc:sldMkLst>
        <pc:spChg chg="del mod">
          <ac:chgData name="Achhuta Nand Jha" userId="6cd084eac6dd7f99" providerId="LiveId" clId="{774E5F0A-A074-4604-8CD2-CA5F4493061E}" dt="2024-08-01T11:35:26.905" v="323" actId="26606"/>
          <ac:spMkLst>
            <pc:docMk/>
            <pc:sldMk cId="3183315129" sldId="268"/>
            <ac:spMk id="2" creationId="{005E46AB-32C4-4B57-A2B1-50738A64BE1B}"/>
          </ac:spMkLst>
        </pc:spChg>
        <pc:spChg chg="mod">
          <ac:chgData name="Achhuta Nand Jha" userId="6cd084eac6dd7f99" providerId="LiveId" clId="{774E5F0A-A074-4604-8CD2-CA5F4493061E}" dt="2024-08-01T15:07:47.764" v="646"/>
          <ac:spMkLst>
            <pc:docMk/>
            <pc:sldMk cId="3183315129" sldId="268"/>
            <ac:spMk id="5" creationId="{8FBA75B4-2DD5-42EB-9397-F36BFB8BA723}"/>
          </ac:spMkLst>
        </pc:spChg>
        <pc:graphicFrameChg chg="add mod">
          <ac:chgData name="Achhuta Nand Jha" userId="6cd084eac6dd7f99" providerId="LiveId" clId="{774E5F0A-A074-4604-8CD2-CA5F4493061E}" dt="2024-08-01T15:07:47.764" v="646"/>
          <ac:graphicFrameMkLst>
            <pc:docMk/>
            <pc:sldMk cId="3183315129" sldId="268"/>
            <ac:graphicFrameMk id="7" creationId="{4C703BB4-78BB-03C7-6193-370B51D5AD56}"/>
          </ac:graphicFrameMkLst>
        </pc:graphicFrameChg>
      </pc:sldChg>
      <pc:sldChg chg="addSp delSp modSp mod setBg setClrOvrMap">
        <pc:chgData name="Achhuta Nand Jha" userId="6cd084eac6dd7f99" providerId="LiveId" clId="{774E5F0A-A074-4604-8CD2-CA5F4493061E}" dt="2024-08-01T15:07:47.764" v="646"/>
        <pc:sldMkLst>
          <pc:docMk/>
          <pc:sldMk cId="728950222" sldId="269"/>
        </pc:sldMkLst>
        <pc:spChg chg="add del mod">
          <ac:chgData name="Achhuta Nand Jha" userId="6cd084eac6dd7f99" providerId="LiveId" clId="{774E5F0A-A074-4604-8CD2-CA5F4493061E}" dt="2024-08-01T11:43:43.044" v="382" actId="26606"/>
          <ac:spMkLst>
            <pc:docMk/>
            <pc:sldMk cId="728950222" sldId="269"/>
            <ac:spMk id="2" creationId="{357C38BC-22B3-37B2-E0C3-812020A76077}"/>
          </ac:spMkLst>
        </pc:spChg>
        <pc:spChg chg="add">
          <ac:chgData name="Achhuta Nand Jha" userId="6cd084eac6dd7f99" providerId="LiveId" clId="{774E5F0A-A074-4604-8CD2-CA5F4493061E}" dt="2024-08-01T11:42:47.509" v="348"/>
          <ac:spMkLst>
            <pc:docMk/>
            <pc:sldMk cId="728950222" sldId="269"/>
            <ac:spMk id="3" creationId="{FA03C275-D35D-6150-EEBE-FE11C0E044AB}"/>
          </ac:spMkLst>
        </pc:spChg>
        <pc:spChg chg="mod">
          <ac:chgData name="Achhuta Nand Jha" userId="6cd084eac6dd7f99" providerId="LiveId" clId="{774E5F0A-A074-4604-8CD2-CA5F4493061E}" dt="2024-08-01T15:07:47.764" v="646"/>
          <ac:spMkLst>
            <pc:docMk/>
            <pc:sldMk cId="728950222" sldId="269"/>
            <ac:spMk id="5" creationId="{8FBA75B4-2DD5-42EB-9397-F36BFB8BA723}"/>
          </ac:spMkLst>
        </pc:spChg>
        <pc:spChg chg="add del">
          <ac:chgData name="Achhuta Nand Jha" userId="6cd084eac6dd7f99" providerId="LiveId" clId="{774E5F0A-A074-4604-8CD2-CA5F4493061E}" dt="2024-08-01T11:43:21.078" v="371" actId="26606"/>
          <ac:spMkLst>
            <pc:docMk/>
            <pc:sldMk cId="728950222" sldId="269"/>
            <ac:spMk id="10" creationId="{9B6B47BF-F3D0-4678-9B20-DA45E1BCAD6C}"/>
          </ac:spMkLst>
        </pc:spChg>
        <pc:spChg chg="add del">
          <ac:chgData name="Achhuta Nand Jha" userId="6cd084eac6dd7f99" providerId="LiveId" clId="{774E5F0A-A074-4604-8CD2-CA5F4493061E}" dt="2024-08-01T11:43:16.838" v="367" actId="26606"/>
          <ac:spMkLst>
            <pc:docMk/>
            <pc:sldMk cId="728950222" sldId="269"/>
            <ac:spMk id="11" creationId="{BFABBCE0-E08C-4BBE-9FD2-E2B253D4D5F2}"/>
          </ac:spMkLst>
        </pc:spChg>
        <pc:spChg chg="add del">
          <ac:chgData name="Achhuta Nand Jha" userId="6cd084eac6dd7f99" providerId="LiveId" clId="{774E5F0A-A074-4604-8CD2-CA5F4493061E}" dt="2024-08-01T11:43:21.078" v="371" actId="26606"/>
          <ac:spMkLst>
            <pc:docMk/>
            <pc:sldMk cId="728950222" sldId="269"/>
            <ac:spMk id="12" creationId="{19334917-3673-4EF2-BA7C-CC83AEEEAE37}"/>
          </ac:spMkLst>
        </pc:spChg>
        <pc:spChg chg="add del">
          <ac:chgData name="Achhuta Nand Jha" userId="6cd084eac6dd7f99" providerId="LiveId" clId="{774E5F0A-A074-4604-8CD2-CA5F4493061E}" dt="2024-08-01T11:43:16.838" v="367" actId="26606"/>
          <ac:spMkLst>
            <pc:docMk/>
            <pc:sldMk cId="728950222" sldId="269"/>
            <ac:spMk id="13" creationId="{FF426BAC-43D6-468E-B6FF-167034D5CE43}"/>
          </ac:spMkLst>
        </pc:spChg>
        <pc:spChg chg="add del">
          <ac:chgData name="Achhuta Nand Jha" userId="6cd084eac6dd7f99" providerId="LiveId" clId="{774E5F0A-A074-4604-8CD2-CA5F4493061E}" dt="2024-08-01T11:43:21.078" v="371" actId="26606"/>
          <ac:spMkLst>
            <pc:docMk/>
            <pc:sldMk cId="728950222" sldId="269"/>
            <ac:spMk id="14" creationId="{E1589AE1-C0FC-4B66-9C0D-9EB92F40F440}"/>
          </ac:spMkLst>
        </pc:spChg>
        <pc:spChg chg="add del">
          <ac:chgData name="Achhuta Nand Jha" userId="6cd084eac6dd7f99" providerId="LiveId" clId="{774E5F0A-A074-4604-8CD2-CA5F4493061E}" dt="2024-08-01T11:43:16.838" v="367" actId="26606"/>
          <ac:spMkLst>
            <pc:docMk/>
            <pc:sldMk cId="728950222" sldId="269"/>
            <ac:spMk id="15" creationId="{FB02D80E-5995-4C54-8387-5893C2C89473}"/>
          </ac:spMkLst>
        </pc:spChg>
        <pc:spChg chg="add del">
          <ac:chgData name="Achhuta Nand Jha" userId="6cd084eac6dd7f99" providerId="LiveId" clId="{774E5F0A-A074-4604-8CD2-CA5F4493061E}" dt="2024-08-01T11:43:16.838" v="367" actId="26606"/>
          <ac:spMkLst>
            <pc:docMk/>
            <pc:sldMk cId="728950222" sldId="269"/>
            <ac:spMk id="17" creationId="{896083C8-1401-4950-AF56-E2FAFE42D656}"/>
          </ac:spMkLst>
        </pc:spChg>
        <pc:spChg chg="add del">
          <ac:chgData name="Achhuta Nand Jha" userId="6cd084eac6dd7f99" providerId="LiveId" clId="{774E5F0A-A074-4604-8CD2-CA5F4493061E}" dt="2024-08-01T11:43:19.112" v="369" actId="26606"/>
          <ac:spMkLst>
            <pc:docMk/>
            <pc:sldMk cId="728950222" sldId="269"/>
            <ac:spMk id="19" creationId="{BFABBCE0-E08C-4BBE-9FD2-E2B253D4D5F2}"/>
          </ac:spMkLst>
        </pc:spChg>
        <pc:spChg chg="add del">
          <ac:chgData name="Achhuta Nand Jha" userId="6cd084eac6dd7f99" providerId="LiveId" clId="{774E5F0A-A074-4604-8CD2-CA5F4493061E}" dt="2024-08-01T11:43:19.112" v="369" actId="26606"/>
          <ac:spMkLst>
            <pc:docMk/>
            <pc:sldMk cId="728950222" sldId="269"/>
            <ac:spMk id="20" creationId="{FF426BAC-43D6-468E-B6FF-167034D5CE43}"/>
          </ac:spMkLst>
        </pc:spChg>
        <pc:spChg chg="add del">
          <ac:chgData name="Achhuta Nand Jha" userId="6cd084eac6dd7f99" providerId="LiveId" clId="{774E5F0A-A074-4604-8CD2-CA5F4493061E}" dt="2024-08-01T11:43:19.112" v="369" actId="26606"/>
          <ac:spMkLst>
            <pc:docMk/>
            <pc:sldMk cId="728950222" sldId="269"/>
            <ac:spMk id="21" creationId="{FB02D80E-5995-4C54-8387-5893C2C89473}"/>
          </ac:spMkLst>
        </pc:spChg>
        <pc:spChg chg="add del">
          <ac:chgData name="Achhuta Nand Jha" userId="6cd084eac6dd7f99" providerId="LiveId" clId="{774E5F0A-A074-4604-8CD2-CA5F4493061E}" dt="2024-08-01T11:43:19.112" v="369" actId="26606"/>
          <ac:spMkLst>
            <pc:docMk/>
            <pc:sldMk cId="728950222" sldId="269"/>
            <ac:spMk id="22" creationId="{896083C8-1401-4950-AF56-E2FAFE42D656}"/>
          </ac:spMkLst>
        </pc:spChg>
        <pc:spChg chg="add del">
          <ac:chgData name="Achhuta Nand Jha" userId="6cd084eac6dd7f99" providerId="LiveId" clId="{774E5F0A-A074-4604-8CD2-CA5F4493061E}" dt="2024-08-01T11:43:21.078" v="371" actId="26606"/>
          <ac:spMkLst>
            <pc:docMk/>
            <pc:sldMk cId="728950222" sldId="269"/>
            <ac:spMk id="25" creationId="{357C38BC-22B3-37B2-E0C3-812020A76077}"/>
          </ac:spMkLst>
        </pc:spChg>
        <pc:spChg chg="add del">
          <ac:chgData name="Achhuta Nand Jha" userId="6cd084eac6dd7f99" providerId="LiveId" clId="{774E5F0A-A074-4604-8CD2-CA5F4493061E}" dt="2024-08-01T11:43:30.057" v="375" actId="26606"/>
          <ac:spMkLst>
            <pc:docMk/>
            <pc:sldMk cId="728950222" sldId="269"/>
            <ac:spMk id="29" creationId="{504BED40-EAF7-4E55-AFF7-2CD840EBD3AA}"/>
          </ac:spMkLst>
        </pc:spChg>
        <pc:spChg chg="add del">
          <ac:chgData name="Achhuta Nand Jha" userId="6cd084eac6dd7f99" providerId="LiveId" clId="{774E5F0A-A074-4604-8CD2-CA5F4493061E}" dt="2024-08-01T11:43:30.057" v="375" actId="26606"/>
          <ac:spMkLst>
            <pc:docMk/>
            <pc:sldMk cId="728950222" sldId="269"/>
            <ac:spMk id="30" creationId="{F367CCF1-BB1E-41CF-8499-94A870C33EFA}"/>
          </ac:spMkLst>
        </pc:spChg>
        <pc:spChg chg="add del">
          <ac:chgData name="Achhuta Nand Jha" userId="6cd084eac6dd7f99" providerId="LiveId" clId="{774E5F0A-A074-4604-8CD2-CA5F4493061E}" dt="2024-08-01T11:43:30.057" v="375" actId="26606"/>
          <ac:spMkLst>
            <pc:docMk/>
            <pc:sldMk cId="728950222" sldId="269"/>
            <ac:spMk id="31" creationId="{357C38BC-22B3-37B2-E0C3-812020A76077}"/>
          </ac:spMkLst>
        </pc:spChg>
        <pc:spChg chg="add del">
          <ac:chgData name="Achhuta Nand Jha" userId="6cd084eac6dd7f99" providerId="LiveId" clId="{774E5F0A-A074-4604-8CD2-CA5F4493061E}" dt="2024-08-01T11:43:33.273" v="377" actId="26606"/>
          <ac:spMkLst>
            <pc:docMk/>
            <pc:sldMk cId="728950222" sldId="269"/>
            <ac:spMk id="34" creationId="{BFABBCE0-E08C-4BBE-9FD2-E2B253D4D5F2}"/>
          </ac:spMkLst>
        </pc:spChg>
        <pc:spChg chg="add del">
          <ac:chgData name="Achhuta Nand Jha" userId="6cd084eac6dd7f99" providerId="LiveId" clId="{774E5F0A-A074-4604-8CD2-CA5F4493061E}" dt="2024-08-01T11:43:33.273" v="377" actId="26606"/>
          <ac:spMkLst>
            <pc:docMk/>
            <pc:sldMk cId="728950222" sldId="269"/>
            <ac:spMk id="35" creationId="{FF426BAC-43D6-468E-B6FF-167034D5CE43}"/>
          </ac:spMkLst>
        </pc:spChg>
        <pc:spChg chg="add del">
          <ac:chgData name="Achhuta Nand Jha" userId="6cd084eac6dd7f99" providerId="LiveId" clId="{774E5F0A-A074-4604-8CD2-CA5F4493061E}" dt="2024-08-01T11:43:33.273" v="377" actId="26606"/>
          <ac:spMkLst>
            <pc:docMk/>
            <pc:sldMk cId="728950222" sldId="269"/>
            <ac:spMk id="36" creationId="{FB02D80E-5995-4C54-8387-5893C2C89473}"/>
          </ac:spMkLst>
        </pc:spChg>
        <pc:spChg chg="add del">
          <ac:chgData name="Achhuta Nand Jha" userId="6cd084eac6dd7f99" providerId="LiveId" clId="{774E5F0A-A074-4604-8CD2-CA5F4493061E}" dt="2024-08-01T11:43:33.273" v="377" actId="26606"/>
          <ac:spMkLst>
            <pc:docMk/>
            <pc:sldMk cId="728950222" sldId="269"/>
            <ac:spMk id="37" creationId="{896083C8-1401-4950-AF56-E2FAFE42D656}"/>
          </ac:spMkLst>
        </pc:spChg>
        <pc:spChg chg="add del">
          <ac:chgData name="Achhuta Nand Jha" userId="6cd084eac6dd7f99" providerId="LiveId" clId="{774E5F0A-A074-4604-8CD2-CA5F4493061E}" dt="2024-08-01T11:43:40.786" v="379" actId="26606"/>
          <ac:spMkLst>
            <pc:docMk/>
            <pc:sldMk cId="728950222" sldId="269"/>
            <ac:spMk id="40" creationId="{9B6B47BF-F3D0-4678-9B20-DA45E1BCAD6C}"/>
          </ac:spMkLst>
        </pc:spChg>
        <pc:spChg chg="add del">
          <ac:chgData name="Achhuta Nand Jha" userId="6cd084eac6dd7f99" providerId="LiveId" clId="{774E5F0A-A074-4604-8CD2-CA5F4493061E}" dt="2024-08-01T11:43:40.786" v="379" actId="26606"/>
          <ac:spMkLst>
            <pc:docMk/>
            <pc:sldMk cId="728950222" sldId="269"/>
            <ac:spMk id="41" creationId="{19334917-3673-4EF2-BA7C-CC83AEEEAE37}"/>
          </ac:spMkLst>
        </pc:spChg>
        <pc:spChg chg="add del">
          <ac:chgData name="Achhuta Nand Jha" userId="6cd084eac6dd7f99" providerId="LiveId" clId="{774E5F0A-A074-4604-8CD2-CA5F4493061E}" dt="2024-08-01T11:43:40.786" v="379" actId="26606"/>
          <ac:spMkLst>
            <pc:docMk/>
            <pc:sldMk cId="728950222" sldId="269"/>
            <ac:spMk id="42" creationId="{E1589AE1-C0FC-4B66-9C0D-9EB92F40F440}"/>
          </ac:spMkLst>
        </pc:spChg>
        <pc:spChg chg="add del">
          <ac:chgData name="Achhuta Nand Jha" userId="6cd084eac6dd7f99" providerId="LiveId" clId="{774E5F0A-A074-4604-8CD2-CA5F4493061E}" dt="2024-08-01T11:43:40.786" v="379" actId="26606"/>
          <ac:spMkLst>
            <pc:docMk/>
            <pc:sldMk cId="728950222" sldId="269"/>
            <ac:spMk id="43" creationId="{357C38BC-22B3-37B2-E0C3-812020A76077}"/>
          </ac:spMkLst>
        </pc:spChg>
        <pc:graphicFrameChg chg="add del">
          <ac:chgData name="Achhuta Nand Jha" userId="6cd084eac6dd7f99" providerId="LiveId" clId="{774E5F0A-A074-4604-8CD2-CA5F4493061E}" dt="2024-08-01T11:43:16.838" v="367" actId="26606"/>
          <ac:graphicFrameMkLst>
            <pc:docMk/>
            <pc:sldMk cId="728950222" sldId="269"/>
            <ac:graphicFrameMk id="7" creationId="{41A4D7E5-3B76-F674-B14F-A592B1B138EA}"/>
          </ac:graphicFrameMkLst>
        </pc:graphicFrameChg>
        <pc:graphicFrameChg chg="add del">
          <ac:chgData name="Achhuta Nand Jha" userId="6cd084eac6dd7f99" providerId="LiveId" clId="{774E5F0A-A074-4604-8CD2-CA5F4493061E}" dt="2024-08-01T11:43:19.112" v="369" actId="26606"/>
          <ac:graphicFrameMkLst>
            <pc:docMk/>
            <pc:sldMk cId="728950222" sldId="269"/>
            <ac:graphicFrameMk id="23" creationId="{436AAA60-76BB-4348-0198-9727B76DCFA0}"/>
          </ac:graphicFrameMkLst>
        </pc:graphicFrameChg>
        <pc:graphicFrameChg chg="add del">
          <ac:chgData name="Achhuta Nand Jha" userId="6cd084eac6dd7f99" providerId="LiveId" clId="{774E5F0A-A074-4604-8CD2-CA5F4493061E}" dt="2024-08-01T11:43:24.257" v="373" actId="26606"/>
          <ac:graphicFrameMkLst>
            <pc:docMk/>
            <pc:sldMk cId="728950222" sldId="269"/>
            <ac:graphicFrameMk id="27" creationId="{06773B36-C0BC-42D0-1BCD-2AF299997EA4}"/>
          </ac:graphicFrameMkLst>
        </pc:graphicFrameChg>
        <pc:graphicFrameChg chg="add del">
          <ac:chgData name="Achhuta Nand Jha" userId="6cd084eac6dd7f99" providerId="LiveId" clId="{774E5F0A-A074-4604-8CD2-CA5F4493061E}" dt="2024-08-01T11:43:33.273" v="377" actId="26606"/>
          <ac:graphicFrameMkLst>
            <pc:docMk/>
            <pc:sldMk cId="728950222" sldId="269"/>
            <ac:graphicFrameMk id="38" creationId="{436AAA60-76BB-4348-0198-9727B76DCFA0}"/>
          </ac:graphicFrameMkLst>
        </pc:graphicFrameChg>
        <pc:graphicFrameChg chg="add del">
          <ac:chgData name="Achhuta Nand Jha" userId="6cd084eac6dd7f99" providerId="LiveId" clId="{774E5F0A-A074-4604-8CD2-CA5F4493061E}" dt="2024-08-01T11:43:43.030" v="381" actId="26606"/>
          <ac:graphicFrameMkLst>
            <pc:docMk/>
            <pc:sldMk cId="728950222" sldId="269"/>
            <ac:graphicFrameMk id="45" creationId="{F810E29D-C1E2-B4B3-272C-066DD0A30938}"/>
          </ac:graphicFrameMkLst>
        </pc:graphicFrameChg>
        <pc:graphicFrameChg chg="add mod">
          <ac:chgData name="Achhuta Nand Jha" userId="6cd084eac6dd7f99" providerId="LiveId" clId="{774E5F0A-A074-4604-8CD2-CA5F4493061E}" dt="2024-08-01T15:07:47.764" v="646"/>
          <ac:graphicFrameMkLst>
            <pc:docMk/>
            <pc:sldMk cId="728950222" sldId="269"/>
            <ac:graphicFrameMk id="47" creationId="{7FF4EF41-4A0E-4B9C-9A0E-21A8D645C4D9}"/>
          </ac:graphicFrameMkLst>
        </pc:graphicFrameChg>
        <pc:picChg chg="add del">
          <ac:chgData name="Achhuta Nand Jha" userId="6cd084eac6dd7f99" providerId="LiveId" clId="{774E5F0A-A074-4604-8CD2-CA5F4493061E}" dt="2024-08-01T11:43:30.057" v="375" actId="26606"/>
          <ac:picMkLst>
            <pc:docMk/>
            <pc:sldMk cId="728950222" sldId="269"/>
            <ac:picMk id="32" creationId="{C1B370BC-AF4F-1FF4-19AF-98A9600D01C8}"/>
          </ac:picMkLst>
        </pc:picChg>
      </pc:sldChg>
      <pc:sldChg chg="addSp delSp modSp mod setBg setClrOvrMap delDesignElem">
        <pc:chgData name="Achhuta Nand Jha" userId="6cd084eac6dd7f99" providerId="LiveId" clId="{774E5F0A-A074-4604-8CD2-CA5F4493061E}" dt="2024-08-01T11:46:19.262" v="416" actId="26606"/>
        <pc:sldMkLst>
          <pc:docMk/>
          <pc:sldMk cId="2900153716" sldId="2146847054"/>
        </pc:sldMkLst>
        <pc:spChg chg="mod">
          <ac:chgData name="Achhuta Nand Jha" userId="6cd084eac6dd7f99" providerId="LiveId" clId="{774E5F0A-A074-4604-8CD2-CA5F4493061E}" dt="2024-08-01T11:46:19.262" v="416" actId="26606"/>
          <ac:spMkLst>
            <pc:docMk/>
            <pc:sldMk cId="2900153716" sldId="2146847054"/>
            <ac:spMk id="2" creationId="{49FFEB4C-F209-4AE7-AA2B-B3C26CE2C51D}"/>
          </ac:spMkLst>
        </pc:spChg>
        <pc:spChg chg="add del mod">
          <ac:chgData name="Achhuta Nand Jha" userId="6cd084eac6dd7f99" providerId="LiveId" clId="{774E5F0A-A074-4604-8CD2-CA5F4493061E}" dt="2024-08-01T11:04:57.964" v="86" actId="26606"/>
          <ac:spMkLst>
            <pc:docMk/>
            <pc:sldMk cId="2900153716" sldId="2146847054"/>
            <ac:spMk id="3" creationId="{B2678641-EEA3-4EC4-BF39-4075B0C120E8}"/>
          </ac:spMkLst>
        </pc:spChg>
        <pc:spChg chg="add del">
          <ac:chgData name="Achhuta Nand Jha" userId="6cd084eac6dd7f99" providerId="LiveId" clId="{774E5F0A-A074-4604-8CD2-CA5F4493061E}" dt="2024-08-01T11:04:50.483" v="79" actId="26606"/>
          <ac:spMkLst>
            <pc:docMk/>
            <pc:sldMk cId="2900153716" sldId="2146847054"/>
            <ac:spMk id="8" creationId="{F858DF7D-C2D0-4B03-A7A0-2F06B789EE35}"/>
          </ac:spMkLst>
        </pc:spChg>
        <pc:spChg chg="add del">
          <ac:chgData name="Achhuta Nand Jha" userId="6cd084eac6dd7f99" providerId="LiveId" clId="{774E5F0A-A074-4604-8CD2-CA5F4493061E}" dt="2024-08-01T11:04:53.481" v="81" actId="26606"/>
          <ac:spMkLst>
            <pc:docMk/>
            <pc:sldMk cId="2900153716" sldId="2146847054"/>
            <ac:spMk id="9" creationId="{3CED7894-4F62-4A6C-8DB5-DB5BE08E9C03}"/>
          </ac:spMkLst>
        </pc:spChg>
        <pc:spChg chg="add del">
          <ac:chgData name="Achhuta Nand Jha" userId="6cd084eac6dd7f99" providerId="LiveId" clId="{774E5F0A-A074-4604-8CD2-CA5F4493061E}" dt="2024-08-01T11:04:50.483" v="79" actId="26606"/>
          <ac:spMkLst>
            <pc:docMk/>
            <pc:sldMk cId="2900153716" sldId="2146847054"/>
            <ac:spMk id="10" creationId="{1B26B711-3121-40B0-8377-A64F3DC00C7A}"/>
          </ac:spMkLst>
        </pc:spChg>
        <pc:spChg chg="add del">
          <ac:chgData name="Achhuta Nand Jha" userId="6cd084eac6dd7f99" providerId="LiveId" clId="{774E5F0A-A074-4604-8CD2-CA5F4493061E}" dt="2024-08-01T11:04:53.481" v="81" actId="26606"/>
          <ac:spMkLst>
            <pc:docMk/>
            <pc:sldMk cId="2900153716" sldId="2146847054"/>
            <ac:spMk id="11" creationId="{E536F3B4-50F6-4C52-8F76-4EB1214719DC}"/>
          </ac:spMkLst>
        </pc:spChg>
        <pc:spChg chg="add del">
          <ac:chgData name="Achhuta Nand Jha" userId="6cd084eac6dd7f99" providerId="LiveId" clId="{774E5F0A-A074-4604-8CD2-CA5F4493061E}" dt="2024-08-01T11:04:50.483" v="79" actId="26606"/>
          <ac:spMkLst>
            <pc:docMk/>
            <pc:sldMk cId="2900153716" sldId="2146847054"/>
            <ac:spMk id="12" creationId="{645C4D3D-ABBA-4B4E-93E5-01E343719849}"/>
          </ac:spMkLst>
        </pc:spChg>
        <pc:spChg chg="add del">
          <ac:chgData name="Achhuta Nand Jha" userId="6cd084eac6dd7f99" providerId="LiveId" clId="{774E5F0A-A074-4604-8CD2-CA5F4493061E}" dt="2024-08-01T11:04:55.850" v="83" actId="26606"/>
          <ac:spMkLst>
            <pc:docMk/>
            <pc:sldMk cId="2900153716" sldId="2146847054"/>
            <ac:spMk id="13" creationId="{FB02D80E-5995-4C54-8387-5893C2C89473}"/>
          </ac:spMkLst>
        </pc:spChg>
        <pc:spChg chg="add del">
          <ac:chgData name="Achhuta Nand Jha" userId="6cd084eac6dd7f99" providerId="LiveId" clId="{774E5F0A-A074-4604-8CD2-CA5F4493061E}" dt="2024-08-01T11:04:50.483" v="79" actId="26606"/>
          <ac:spMkLst>
            <pc:docMk/>
            <pc:sldMk cId="2900153716" sldId="2146847054"/>
            <ac:spMk id="14" creationId="{98DDD5E5-0097-4C6C-B266-5732EDA96CC4}"/>
          </ac:spMkLst>
        </pc:spChg>
        <pc:spChg chg="add del">
          <ac:chgData name="Achhuta Nand Jha" userId="6cd084eac6dd7f99" providerId="LiveId" clId="{774E5F0A-A074-4604-8CD2-CA5F4493061E}" dt="2024-08-01T11:04:55.850" v="83" actId="26606"/>
          <ac:spMkLst>
            <pc:docMk/>
            <pc:sldMk cId="2900153716" sldId="2146847054"/>
            <ac:spMk id="15" creationId="{896083C8-1401-4950-AF56-E2FAFE42D656}"/>
          </ac:spMkLst>
        </pc:spChg>
        <pc:spChg chg="add del">
          <ac:chgData name="Achhuta Nand Jha" userId="6cd084eac6dd7f99" providerId="LiveId" clId="{774E5F0A-A074-4604-8CD2-CA5F4493061E}" dt="2024-08-01T11:04:50.483" v="79" actId="26606"/>
          <ac:spMkLst>
            <pc:docMk/>
            <pc:sldMk cId="2900153716" sldId="2146847054"/>
            <ac:spMk id="16" creationId="{8952EF87-C74F-4D3F-9CAD-EEA1733C9BD0}"/>
          </ac:spMkLst>
        </pc:spChg>
        <pc:spChg chg="add del">
          <ac:chgData name="Achhuta Nand Jha" userId="6cd084eac6dd7f99" providerId="LiveId" clId="{774E5F0A-A074-4604-8CD2-CA5F4493061E}" dt="2024-08-01T11:04:55.850" v="83" actId="26606"/>
          <ac:spMkLst>
            <pc:docMk/>
            <pc:sldMk cId="2900153716" sldId="2146847054"/>
            <ac:spMk id="17" creationId="{BFABBCE0-E08C-4BBE-9FD2-E2B253D4D5F2}"/>
          </ac:spMkLst>
        </pc:spChg>
        <pc:spChg chg="add del">
          <ac:chgData name="Achhuta Nand Jha" userId="6cd084eac6dd7f99" providerId="LiveId" clId="{774E5F0A-A074-4604-8CD2-CA5F4493061E}" dt="2024-08-01T11:04:55.850" v="83" actId="26606"/>
          <ac:spMkLst>
            <pc:docMk/>
            <pc:sldMk cId="2900153716" sldId="2146847054"/>
            <ac:spMk id="18" creationId="{FF426BAC-43D6-468E-B6FF-167034D5CE43}"/>
          </ac:spMkLst>
        </pc:spChg>
        <pc:spChg chg="add del">
          <ac:chgData name="Achhuta Nand Jha" userId="6cd084eac6dd7f99" providerId="LiveId" clId="{774E5F0A-A074-4604-8CD2-CA5F4493061E}" dt="2024-08-01T11:04:57.940" v="85" actId="26606"/>
          <ac:spMkLst>
            <pc:docMk/>
            <pc:sldMk cId="2900153716" sldId="2146847054"/>
            <ac:spMk id="21" creationId="{F92989FB-1024-49B7-BDF1-B3CE27D48623}"/>
          </ac:spMkLst>
        </pc:spChg>
        <pc:spChg chg="add del">
          <ac:chgData name="Achhuta Nand Jha" userId="6cd084eac6dd7f99" providerId="LiveId" clId="{774E5F0A-A074-4604-8CD2-CA5F4493061E}" dt="2024-08-01T11:04:57.940" v="85" actId="26606"/>
          <ac:spMkLst>
            <pc:docMk/>
            <pc:sldMk cId="2900153716" sldId="2146847054"/>
            <ac:spMk id="22" creationId="{2987D6F4-EC95-4EF1-A8AD-4B70386CEEC7}"/>
          </ac:spMkLst>
        </pc:spChg>
        <pc:spChg chg="add del">
          <ac:chgData name="Achhuta Nand Jha" userId="6cd084eac6dd7f99" providerId="LiveId" clId="{774E5F0A-A074-4604-8CD2-CA5F4493061E}" dt="2024-08-01T11:04:57.940" v="85" actId="26606"/>
          <ac:spMkLst>
            <pc:docMk/>
            <pc:sldMk cId="2900153716" sldId="2146847054"/>
            <ac:spMk id="23" creationId="{F5F792DF-9D0A-4DB6-9A9E-7312F5A7E87D}"/>
          </ac:spMkLst>
        </pc:spChg>
        <pc:spChg chg="add del">
          <ac:chgData name="Achhuta Nand Jha" userId="6cd084eac6dd7f99" providerId="LiveId" clId="{774E5F0A-A074-4604-8CD2-CA5F4493061E}" dt="2024-08-01T11:45:21.996" v="397" actId="26606"/>
          <ac:spMkLst>
            <pc:docMk/>
            <pc:sldMk cId="2900153716" sldId="2146847054"/>
            <ac:spMk id="26" creationId="{F858DF7D-C2D0-4B03-A7A0-2F06B789EE35}"/>
          </ac:spMkLst>
        </pc:spChg>
        <pc:spChg chg="add del">
          <ac:chgData name="Achhuta Nand Jha" userId="6cd084eac6dd7f99" providerId="LiveId" clId="{774E5F0A-A074-4604-8CD2-CA5F4493061E}" dt="2024-08-01T11:45:21.996" v="397" actId="26606"/>
          <ac:spMkLst>
            <pc:docMk/>
            <pc:sldMk cId="2900153716" sldId="2146847054"/>
            <ac:spMk id="27" creationId="{1B26B711-3121-40B0-8377-A64F3DC00C7A}"/>
          </ac:spMkLst>
        </pc:spChg>
        <pc:spChg chg="add del">
          <ac:chgData name="Achhuta Nand Jha" userId="6cd084eac6dd7f99" providerId="LiveId" clId="{774E5F0A-A074-4604-8CD2-CA5F4493061E}" dt="2024-08-01T11:45:21.996" v="397" actId="26606"/>
          <ac:spMkLst>
            <pc:docMk/>
            <pc:sldMk cId="2900153716" sldId="2146847054"/>
            <ac:spMk id="28" creationId="{645C4D3D-ABBA-4B4E-93E5-01E343719849}"/>
          </ac:spMkLst>
        </pc:spChg>
        <pc:spChg chg="add del">
          <ac:chgData name="Achhuta Nand Jha" userId="6cd084eac6dd7f99" providerId="LiveId" clId="{774E5F0A-A074-4604-8CD2-CA5F4493061E}" dt="2024-08-01T11:45:21.996" v="397" actId="26606"/>
          <ac:spMkLst>
            <pc:docMk/>
            <pc:sldMk cId="2900153716" sldId="2146847054"/>
            <ac:spMk id="29" creationId="{98DDD5E5-0097-4C6C-B266-5732EDA96CC4}"/>
          </ac:spMkLst>
        </pc:spChg>
        <pc:spChg chg="add del">
          <ac:chgData name="Achhuta Nand Jha" userId="6cd084eac6dd7f99" providerId="LiveId" clId="{774E5F0A-A074-4604-8CD2-CA5F4493061E}" dt="2024-08-01T11:45:21.996" v="397" actId="26606"/>
          <ac:spMkLst>
            <pc:docMk/>
            <pc:sldMk cId="2900153716" sldId="2146847054"/>
            <ac:spMk id="30" creationId="{8952EF87-C74F-4D3F-9CAD-EEA1733C9BD0}"/>
          </ac:spMkLst>
        </pc:spChg>
        <pc:spChg chg="add del">
          <ac:chgData name="Achhuta Nand Jha" userId="6cd084eac6dd7f99" providerId="LiveId" clId="{774E5F0A-A074-4604-8CD2-CA5F4493061E}" dt="2024-08-01T11:45:21.996" v="397" actId="26606"/>
          <ac:spMkLst>
            <pc:docMk/>
            <pc:sldMk cId="2900153716" sldId="2146847054"/>
            <ac:spMk id="31" creationId="{B2678641-EEA3-4EC4-BF39-4075B0C120E8}"/>
          </ac:spMkLst>
        </pc:spChg>
        <pc:spChg chg="add del">
          <ac:chgData name="Achhuta Nand Jha" userId="6cd084eac6dd7f99" providerId="LiveId" clId="{774E5F0A-A074-4604-8CD2-CA5F4493061E}" dt="2024-08-01T11:46:19.262" v="416" actId="26606"/>
          <ac:spMkLst>
            <pc:docMk/>
            <pc:sldMk cId="2900153716" sldId="2146847054"/>
            <ac:spMk id="37" creationId="{F92989FB-1024-49B7-BDF1-B3CE27D48623}"/>
          </ac:spMkLst>
        </pc:spChg>
        <pc:spChg chg="add del">
          <ac:chgData name="Achhuta Nand Jha" userId="6cd084eac6dd7f99" providerId="LiveId" clId="{774E5F0A-A074-4604-8CD2-CA5F4493061E}" dt="2024-08-01T11:46:19.262" v="416" actId="26606"/>
          <ac:spMkLst>
            <pc:docMk/>
            <pc:sldMk cId="2900153716" sldId="2146847054"/>
            <ac:spMk id="39" creationId="{2987D6F4-EC95-4EF1-A8AD-4B70386CEEC7}"/>
          </ac:spMkLst>
        </pc:spChg>
        <pc:spChg chg="add del">
          <ac:chgData name="Achhuta Nand Jha" userId="6cd084eac6dd7f99" providerId="LiveId" clId="{774E5F0A-A074-4604-8CD2-CA5F4493061E}" dt="2024-08-01T11:46:19.262" v="416" actId="26606"/>
          <ac:spMkLst>
            <pc:docMk/>
            <pc:sldMk cId="2900153716" sldId="2146847054"/>
            <ac:spMk id="41" creationId="{F5F792DF-9D0A-4DB6-9A9E-7312F5A7E87D}"/>
          </ac:spMkLst>
        </pc:spChg>
        <pc:spChg chg="add del">
          <ac:chgData name="Achhuta Nand Jha" userId="6cd084eac6dd7f99" providerId="LiveId" clId="{774E5F0A-A074-4604-8CD2-CA5F4493061E}" dt="2024-08-01T11:46:19.262" v="416" actId="26606"/>
          <ac:spMkLst>
            <pc:docMk/>
            <pc:sldMk cId="2900153716" sldId="2146847054"/>
            <ac:spMk id="43" creationId="{7BC7EA7B-802E-41F4-8926-C4475287AA31}"/>
          </ac:spMkLst>
        </pc:spChg>
        <pc:spChg chg="add del">
          <ac:chgData name="Achhuta Nand Jha" userId="6cd084eac6dd7f99" providerId="LiveId" clId="{774E5F0A-A074-4604-8CD2-CA5F4493061E}" dt="2024-08-01T11:46:06.853" v="411" actId="26606"/>
          <ac:spMkLst>
            <pc:docMk/>
            <pc:sldMk cId="2900153716" sldId="2146847054"/>
            <ac:spMk id="48" creationId="{BFABBCE0-E08C-4BBE-9FD2-E2B253D4D5F2}"/>
          </ac:spMkLst>
        </pc:spChg>
        <pc:spChg chg="add del">
          <ac:chgData name="Achhuta Nand Jha" userId="6cd084eac6dd7f99" providerId="LiveId" clId="{774E5F0A-A074-4604-8CD2-CA5F4493061E}" dt="2024-08-01T11:46:06.853" v="411" actId="26606"/>
          <ac:spMkLst>
            <pc:docMk/>
            <pc:sldMk cId="2900153716" sldId="2146847054"/>
            <ac:spMk id="50" creationId="{FF426BAC-43D6-468E-B6FF-167034D5CE43}"/>
          </ac:spMkLst>
        </pc:spChg>
        <pc:spChg chg="add del">
          <ac:chgData name="Achhuta Nand Jha" userId="6cd084eac6dd7f99" providerId="LiveId" clId="{774E5F0A-A074-4604-8CD2-CA5F4493061E}" dt="2024-08-01T11:46:06.853" v="411" actId="26606"/>
          <ac:spMkLst>
            <pc:docMk/>
            <pc:sldMk cId="2900153716" sldId="2146847054"/>
            <ac:spMk id="52" creationId="{FB02D80E-5995-4C54-8387-5893C2C89473}"/>
          </ac:spMkLst>
        </pc:spChg>
        <pc:spChg chg="add del">
          <ac:chgData name="Achhuta Nand Jha" userId="6cd084eac6dd7f99" providerId="LiveId" clId="{774E5F0A-A074-4604-8CD2-CA5F4493061E}" dt="2024-08-01T11:46:06.853" v="411" actId="26606"/>
          <ac:spMkLst>
            <pc:docMk/>
            <pc:sldMk cId="2900153716" sldId="2146847054"/>
            <ac:spMk id="54" creationId="{896083C8-1401-4950-AF56-E2FAFE42D656}"/>
          </ac:spMkLst>
        </pc:spChg>
        <pc:graphicFrameChg chg="add del">
          <ac:chgData name="Achhuta Nand Jha" userId="6cd084eac6dd7f99" providerId="LiveId" clId="{774E5F0A-A074-4604-8CD2-CA5F4493061E}" dt="2024-08-01T11:04:55.850" v="83" actId="26606"/>
          <ac:graphicFrameMkLst>
            <pc:docMk/>
            <pc:sldMk cId="2900153716" sldId="2146847054"/>
            <ac:graphicFrameMk id="19" creationId="{FD869FDE-145C-3A16-D644-287C1F400924}"/>
          </ac:graphicFrameMkLst>
        </pc:graphicFrameChg>
        <pc:graphicFrameChg chg="add del">
          <ac:chgData name="Achhuta Nand Jha" userId="6cd084eac6dd7f99" providerId="LiveId" clId="{774E5F0A-A074-4604-8CD2-CA5F4493061E}" dt="2024-08-01T11:04:57.940" v="85" actId="26606"/>
          <ac:graphicFrameMkLst>
            <pc:docMk/>
            <pc:sldMk cId="2900153716" sldId="2146847054"/>
            <ac:graphicFrameMk id="24" creationId="{14567C26-2607-E914-A06A-2A04D36A6420}"/>
          </ac:graphicFrameMkLst>
        </pc:graphicFrameChg>
        <pc:graphicFrameChg chg="add mod modGraphic">
          <ac:chgData name="Achhuta Nand Jha" userId="6cd084eac6dd7f99" providerId="LiveId" clId="{774E5F0A-A074-4604-8CD2-CA5F4493061E}" dt="2024-08-01T11:46:19.262" v="416" actId="26606"/>
          <ac:graphicFrameMkLst>
            <pc:docMk/>
            <pc:sldMk cId="2900153716" sldId="2146847054"/>
            <ac:graphicFrameMk id="33" creationId="{D51FAE0D-D6DD-F73C-FDD9-9834573789B2}"/>
          </ac:graphicFrameMkLst>
        </pc:graphicFrameChg>
        <pc:picChg chg="add del">
          <ac:chgData name="Achhuta Nand Jha" userId="6cd084eac6dd7f99" providerId="LiveId" clId="{774E5F0A-A074-4604-8CD2-CA5F4493061E}" dt="2024-08-01T11:04:53.481" v="81" actId="26606"/>
          <ac:picMkLst>
            <pc:docMk/>
            <pc:sldMk cId="2900153716" sldId="2146847054"/>
            <ac:picMk id="5" creationId="{FB9B0468-D667-451C-0367-BB0336B21A64}"/>
          </ac:picMkLst>
        </pc:picChg>
      </pc:sldChg>
      <pc:sldChg chg="addSp delSp modSp mod setBg setClrOvrMap delDesignElem">
        <pc:chgData name="Achhuta Nand Jha" userId="6cd084eac6dd7f99" providerId="LiveId" clId="{774E5F0A-A074-4604-8CD2-CA5F4493061E}" dt="2024-08-01T11:43:53.201" v="383" actId="26606"/>
        <pc:sldMkLst>
          <pc:docMk/>
          <pc:sldMk cId="614882681" sldId="2146847055"/>
        </pc:sldMkLst>
        <pc:spChg chg="del mod">
          <ac:chgData name="Achhuta Nand Jha" userId="6cd084eac6dd7f99" providerId="LiveId" clId="{774E5F0A-A074-4604-8CD2-CA5F4493061E}" dt="2024-08-01T11:37:48.986" v="345" actId="26606"/>
          <ac:spMkLst>
            <pc:docMk/>
            <pc:sldMk cId="614882681" sldId="2146847055"/>
            <ac:spMk id="3" creationId="{A6638FD1-D00E-E75B-705C-564F06D93D7B}"/>
          </ac:spMkLst>
        </pc:spChg>
        <pc:spChg chg="mod">
          <ac:chgData name="Achhuta Nand Jha" userId="6cd084eac6dd7f99" providerId="LiveId" clId="{774E5F0A-A074-4604-8CD2-CA5F4493061E}" dt="2024-08-01T11:43:53.201" v="383" actId="26606"/>
          <ac:spMkLst>
            <pc:docMk/>
            <pc:sldMk cId="614882681" sldId="2146847055"/>
            <ac:spMk id="5" creationId="{3F968F13-9AC4-7120-7ACD-9F752C767D5D}"/>
          </ac:spMkLst>
        </pc:spChg>
        <pc:spChg chg="add del">
          <ac:chgData name="Achhuta Nand Jha" userId="6cd084eac6dd7f99" providerId="LiveId" clId="{774E5F0A-A074-4604-8CD2-CA5F4493061E}" dt="2024-08-01T11:43:53.201" v="383" actId="26606"/>
          <ac:spMkLst>
            <pc:docMk/>
            <pc:sldMk cId="614882681" sldId="2146847055"/>
            <ac:spMk id="11" creationId="{BFABBCE0-E08C-4BBE-9FD2-E2B253D4D5F2}"/>
          </ac:spMkLst>
        </pc:spChg>
        <pc:spChg chg="add del">
          <ac:chgData name="Achhuta Nand Jha" userId="6cd084eac6dd7f99" providerId="LiveId" clId="{774E5F0A-A074-4604-8CD2-CA5F4493061E}" dt="2024-08-01T11:43:53.201" v="383" actId="26606"/>
          <ac:spMkLst>
            <pc:docMk/>
            <pc:sldMk cId="614882681" sldId="2146847055"/>
            <ac:spMk id="13" creationId="{FF426BAC-43D6-468E-B6FF-167034D5CE43}"/>
          </ac:spMkLst>
        </pc:spChg>
        <pc:spChg chg="add del">
          <ac:chgData name="Achhuta Nand Jha" userId="6cd084eac6dd7f99" providerId="LiveId" clId="{774E5F0A-A074-4604-8CD2-CA5F4493061E}" dt="2024-08-01T11:43:53.201" v="383" actId="26606"/>
          <ac:spMkLst>
            <pc:docMk/>
            <pc:sldMk cId="614882681" sldId="2146847055"/>
            <ac:spMk id="15" creationId="{FB02D80E-5995-4C54-8387-5893C2C89473}"/>
          </ac:spMkLst>
        </pc:spChg>
        <pc:spChg chg="add del">
          <ac:chgData name="Achhuta Nand Jha" userId="6cd084eac6dd7f99" providerId="LiveId" clId="{774E5F0A-A074-4604-8CD2-CA5F4493061E}" dt="2024-08-01T11:43:53.201" v="383" actId="26606"/>
          <ac:spMkLst>
            <pc:docMk/>
            <pc:sldMk cId="614882681" sldId="2146847055"/>
            <ac:spMk id="17" creationId="{896083C8-1401-4950-AF56-E2FAFE42D656}"/>
          </ac:spMkLst>
        </pc:spChg>
        <pc:graphicFrameChg chg="add mod modGraphic">
          <ac:chgData name="Achhuta Nand Jha" userId="6cd084eac6dd7f99" providerId="LiveId" clId="{774E5F0A-A074-4604-8CD2-CA5F4493061E}" dt="2024-08-01T11:43:53.201" v="383" actId="26606"/>
          <ac:graphicFrameMkLst>
            <pc:docMk/>
            <pc:sldMk cId="614882681" sldId="2146847055"/>
            <ac:graphicFrameMk id="7" creationId="{697D86D1-FB5B-287C-67FB-79C22FE9D2B0}"/>
          </ac:graphicFrameMkLst>
        </pc:graphicFrameChg>
      </pc:sldChg>
      <pc:sldChg chg="addSp delSp modSp mod">
        <pc:chgData name="Achhuta Nand Jha" userId="6cd084eac6dd7f99" providerId="LiveId" clId="{774E5F0A-A074-4604-8CD2-CA5F4493061E}" dt="2024-08-01T15:37:33.392" v="809" actId="21"/>
        <pc:sldMkLst>
          <pc:docMk/>
          <pc:sldMk cId="1718064278" sldId="2146847056"/>
        </pc:sldMkLst>
        <pc:spChg chg="del mod">
          <ac:chgData name="Achhuta Nand Jha" userId="6cd084eac6dd7f99" providerId="LiveId" clId="{774E5F0A-A074-4604-8CD2-CA5F4493061E}" dt="2024-08-01T15:10:21.009" v="666" actId="21"/>
          <ac:spMkLst>
            <pc:docMk/>
            <pc:sldMk cId="1718064278" sldId="2146847056"/>
            <ac:spMk id="2" creationId="{00000000-0000-0000-0000-000000000000}"/>
          </ac:spMkLst>
        </pc:spChg>
        <pc:spChg chg="add del mod">
          <ac:chgData name="Achhuta Nand Jha" userId="6cd084eac6dd7f99" providerId="LiveId" clId="{774E5F0A-A074-4604-8CD2-CA5F4493061E}" dt="2024-08-01T15:17:17.325" v="725" actId="21"/>
          <ac:spMkLst>
            <pc:docMk/>
            <pc:sldMk cId="1718064278" sldId="2146847056"/>
            <ac:spMk id="3" creationId="{AE4E638A-487F-8E78-7537-DB7A5CC7502C}"/>
          </ac:spMkLst>
        </pc:spChg>
        <pc:spChg chg="add del mod">
          <ac:chgData name="Achhuta Nand Jha" userId="6cd084eac6dd7f99" providerId="LiveId" clId="{774E5F0A-A074-4604-8CD2-CA5F4493061E}" dt="2024-08-01T15:14:18.861" v="688" actId="14100"/>
          <ac:spMkLst>
            <pc:docMk/>
            <pc:sldMk cId="1718064278" sldId="2146847056"/>
            <ac:spMk id="4" creationId="{D3DC11DB-3F5E-575A-946A-AA05BEEAB294}"/>
          </ac:spMkLst>
        </pc:spChg>
        <pc:spChg chg="add mod">
          <ac:chgData name="Achhuta Nand Jha" userId="6cd084eac6dd7f99" providerId="LiveId" clId="{774E5F0A-A074-4604-8CD2-CA5F4493061E}" dt="2024-08-01T15:11:46.245" v="674" actId="571"/>
          <ac:spMkLst>
            <pc:docMk/>
            <pc:sldMk cId="1718064278" sldId="2146847056"/>
            <ac:spMk id="5" creationId="{B00ED4E6-F9BF-60D8-7A4D-A87CDD6C8D09}"/>
          </ac:spMkLst>
        </pc:spChg>
        <pc:spChg chg="add mod">
          <ac:chgData name="Achhuta Nand Jha" userId="6cd084eac6dd7f99" providerId="LiveId" clId="{774E5F0A-A074-4604-8CD2-CA5F4493061E}" dt="2024-08-01T15:28:57.756" v="739" actId="1076"/>
          <ac:spMkLst>
            <pc:docMk/>
            <pc:sldMk cId="1718064278" sldId="2146847056"/>
            <ac:spMk id="6" creationId="{BE45AFDE-B1BB-9F57-F69E-31F5EACC3A80}"/>
          </ac:spMkLst>
        </pc:spChg>
        <pc:spChg chg="add mod">
          <ac:chgData name="Achhuta Nand Jha" userId="6cd084eac6dd7f99" providerId="LiveId" clId="{774E5F0A-A074-4604-8CD2-CA5F4493061E}" dt="2024-08-01T15:11:09.138" v="669"/>
          <ac:spMkLst>
            <pc:docMk/>
            <pc:sldMk cId="1718064278" sldId="2146847056"/>
            <ac:spMk id="6" creationId="{D3DC11DB-3F5E-575A-946A-AA05BEEAB294}"/>
          </ac:spMkLst>
        </pc:spChg>
        <pc:spChg chg="add mod">
          <ac:chgData name="Achhuta Nand Jha" userId="6cd084eac6dd7f99" providerId="LiveId" clId="{774E5F0A-A074-4604-8CD2-CA5F4493061E}" dt="2024-08-01T15:11:31.334" v="670"/>
          <ac:spMkLst>
            <pc:docMk/>
            <pc:sldMk cId="1718064278" sldId="2146847056"/>
            <ac:spMk id="7" creationId="{2120EFC8-C694-9DDF-C376-FFA24BDF80B7}"/>
          </ac:spMkLst>
        </pc:spChg>
        <pc:spChg chg="add mod">
          <ac:chgData name="Achhuta Nand Jha" userId="6cd084eac6dd7f99" providerId="LiveId" clId="{774E5F0A-A074-4604-8CD2-CA5F4493061E}" dt="2024-08-01T15:11:31.334" v="670"/>
          <ac:spMkLst>
            <pc:docMk/>
            <pc:sldMk cId="1718064278" sldId="2146847056"/>
            <ac:spMk id="8" creationId="{7082CA75-280A-B8DE-D78E-3172C1D8F88A}"/>
          </ac:spMkLst>
        </pc:spChg>
        <pc:spChg chg="add mod">
          <ac:chgData name="Achhuta Nand Jha" userId="6cd084eac6dd7f99" providerId="LiveId" clId="{774E5F0A-A074-4604-8CD2-CA5F4493061E}" dt="2024-08-01T15:28:45.202" v="737" actId="1076"/>
          <ac:spMkLst>
            <pc:docMk/>
            <pc:sldMk cId="1718064278" sldId="2146847056"/>
            <ac:spMk id="8" creationId="{8713A6D5-C59F-AD9B-9DCF-80B4C7E83E77}"/>
          </ac:spMkLst>
        </pc:spChg>
        <pc:spChg chg="add mod">
          <ac:chgData name="Achhuta Nand Jha" userId="6cd084eac6dd7f99" providerId="LiveId" clId="{774E5F0A-A074-4604-8CD2-CA5F4493061E}" dt="2024-08-01T15:11:31.334" v="670"/>
          <ac:spMkLst>
            <pc:docMk/>
            <pc:sldMk cId="1718064278" sldId="2146847056"/>
            <ac:spMk id="9" creationId="{2EFDC530-A5E9-7840-61F6-F2A718783477}"/>
          </ac:spMkLst>
        </pc:spChg>
        <pc:spChg chg="add mod">
          <ac:chgData name="Achhuta Nand Jha" userId="6cd084eac6dd7f99" providerId="LiveId" clId="{774E5F0A-A074-4604-8CD2-CA5F4493061E}" dt="2024-08-01T15:11:31.334" v="670"/>
          <ac:spMkLst>
            <pc:docMk/>
            <pc:sldMk cId="1718064278" sldId="2146847056"/>
            <ac:spMk id="10" creationId="{870099A4-E25C-BD25-0C27-158ACC4559DA}"/>
          </ac:spMkLst>
        </pc:spChg>
        <pc:spChg chg="add mod">
          <ac:chgData name="Achhuta Nand Jha" userId="6cd084eac6dd7f99" providerId="LiveId" clId="{774E5F0A-A074-4604-8CD2-CA5F4493061E}" dt="2024-08-01T15:29:01.366" v="740" actId="1076"/>
          <ac:spMkLst>
            <pc:docMk/>
            <pc:sldMk cId="1718064278" sldId="2146847056"/>
            <ac:spMk id="10" creationId="{B9280EB9-FD16-D7A6-0AED-24884495F685}"/>
          </ac:spMkLst>
        </pc:spChg>
        <pc:spChg chg="add mod">
          <ac:chgData name="Achhuta Nand Jha" userId="6cd084eac6dd7f99" providerId="LiveId" clId="{774E5F0A-A074-4604-8CD2-CA5F4493061E}" dt="2024-08-01T15:11:31.334" v="670"/>
          <ac:spMkLst>
            <pc:docMk/>
            <pc:sldMk cId="1718064278" sldId="2146847056"/>
            <ac:spMk id="11" creationId="{A81400FB-4884-76B7-3CA7-B588ABCF2D95}"/>
          </ac:spMkLst>
        </pc:spChg>
        <pc:spChg chg="add del mod">
          <ac:chgData name="Achhuta Nand Jha" userId="6cd084eac6dd7f99" providerId="LiveId" clId="{774E5F0A-A074-4604-8CD2-CA5F4493061E}" dt="2024-08-01T15:37:33.392" v="809" actId="21"/>
          <ac:spMkLst>
            <pc:docMk/>
            <pc:sldMk cId="1718064278" sldId="2146847056"/>
            <ac:spMk id="12" creationId="{003EE182-8AC3-9F0D-763C-9EF9AA450DB3}"/>
          </ac:spMkLst>
        </pc:spChg>
        <pc:spChg chg="add mod">
          <ac:chgData name="Achhuta Nand Jha" userId="6cd084eac6dd7f99" providerId="LiveId" clId="{774E5F0A-A074-4604-8CD2-CA5F4493061E}" dt="2024-08-01T15:11:31.334" v="670"/>
          <ac:spMkLst>
            <pc:docMk/>
            <pc:sldMk cId="1718064278" sldId="2146847056"/>
            <ac:spMk id="12" creationId="{FFA875ED-D95C-3DA0-C447-30EE015423CB}"/>
          </ac:spMkLst>
        </pc:spChg>
        <pc:spChg chg="add mod">
          <ac:chgData name="Achhuta Nand Jha" userId="6cd084eac6dd7f99" providerId="LiveId" clId="{774E5F0A-A074-4604-8CD2-CA5F4493061E}" dt="2024-08-01T15:11:31.334" v="670"/>
          <ac:spMkLst>
            <pc:docMk/>
            <pc:sldMk cId="1718064278" sldId="2146847056"/>
            <ac:spMk id="13" creationId="{8F882348-5F55-4356-D83F-F0B4F0AECE86}"/>
          </ac:spMkLst>
        </pc:spChg>
        <pc:spChg chg="add mod">
          <ac:chgData name="Achhuta Nand Jha" userId="6cd084eac6dd7f99" providerId="LiveId" clId="{774E5F0A-A074-4604-8CD2-CA5F4493061E}" dt="2024-08-01T15:11:31.334" v="670"/>
          <ac:spMkLst>
            <pc:docMk/>
            <pc:sldMk cId="1718064278" sldId="2146847056"/>
            <ac:spMk id="14" creationId="{00166E9E-0A49-2AFF-FDA2-18EB378DF105}"/>
          </ac:spMkLst>
        </pc:spChg>
        <pc:spChg chg="add mod">
          <ac:chgData name="Achhuta Nand Jha" userId="6cd084eac6dd7f99" providerId="LiveId" clId="{774E5F0A-A074-4604-8CD2-CA5F4493061E}" dt="2024-08-01T15:28:49.271" v="738" actId="1076"/>
          <ac:spMkLst>
            <pc:docMk/>
            <pc:sldMk cId="1718064278" sldId="2146847056"/>
            <ac:spMk id="14" creationId="{862E5C38-CD21-D74A-BE17-7612E254111C}"/>
          </ac:spMkLst>
        </pc:spChg>
        <pc:spChg chg="add mod">
          <ac:chgData name="Achhuta Nand Jha" userId="6cd084eac6dd7f99" providerId="LiveId" clId="{774E5F0A-A074-4604-8CD2-CA5F4493061E}" dt="2024-08-01T15:11:38.092" v="672" actId="571"/>
          <ac:spMkLst>
            <pc:docMk/>
            <pc:sldMk cId="1718064278" sldId="2146847056"/>
            <ac:spMk id="15" creationId="{645DBD69-D771-7C7B-39FA-13874327D7DC}"/>
          </ac:spMkLst>
        </pc:spChg>
        <pc:spChg chg="add mod">
          <ac:chgData name="Achhuta Nand Jha" userId="6cd084eac6dd7f99" providerId="LiveId" clId="{774E5F0A-A074-4604-8CD2-CA5F4493061E}" dt="2024-08-01T15:27:43.358" v="736" actId="20577"/>
          <ac:spMkLst>
            <pc:docMk/>
            <pc:sldMk cId="1718064278" sldId="2146847056"/>
            <ac:spMk id="16" creationId="{194A0E30-A619-9807-B9C7-E9D68B510629}"/>
          </ac:spMkLst>
        </pc:spChg>
        <pc:spChg chg="add mod">
          <ac:chgData name="Achhuta Nand Jha" userId="6cd084eac6dd7f99" providerId="LiveId" clId="{774E5F0A-A074-4604-8CD2-CA5F4493061E}" dt="2024-08-01T15:11:38.092" v="672" actId="571"/>
          <ac:spMkLst>
            <pc:docMk/>
            <pc:sldMk cId="1718064278" sldId="2146847056"/>
            <ac:spMk id="16" creationId="{FEDE6E2F-838C-D8B4-9A57-5D5F7F3F97A5}"/>
          </ac:spMkLst>
        </pc:spChg>
        <pc:spChg chg="add mod">
          <ac:chgData name="Achhuta Nand Jha" userId="6cd084eac6dd7f99" providerId="LiveId" clId="{774E5F0A-A074-4604-8CD2-CA5F4493061E}" dt="2024-08-01T15:11:38.092" v="672" actId="571"/>
          <ac:spMkLst>
            <pc:docMk/>
            <pc:sldMk cId="1718064278" sldId="2146847056"/>
            <ac:spMk id="17" creationId="{1CD8D4AC-4317-83D7-1EE4-FB092A48F526}"/>
          </ac:spMkLst>
        </pc:spChg>
        <pc:spChg chg="add mod">
          <ac:chgData name="Achhuta Nand Jha" userId="6cd084eac6dd7f99" providerId="LiveId" clId="{774E5F0A-A074-4604-8CD2-CA5F4493061E}" dt="2024-08-01T15:11:38.092" v="672" actId="571"/>
          <ac:spMkLst>
            <pc:docMk/>
            <pc:sldMk cId="1718064278" sldId="2146847056"/>
            <ac:spMk id="18" creationId="{4B4EF4EF-1BD3-29F7-43F3-184D9A276B6E}"/>
          </ac:spMkLst>
        </pc:spChg>
        <pc:spChg chg="add mod">
          <ac:chgData name="Achhuta Nand Jha" userId="6cd084eac6dd7f99" providerId="LiveId" clId="{774E5F0A-A074-4604-8CD2-CA5F4493061E}" dt="2024-08-01T15:11:38.092" v="672" actId="571"/>
          <ac:spMkLst>
            <pc:docMk/>
            <pc:sldMk cId="1718064278" sldId="2146847056"/>
            <ac:spMk id="19" creationId="{D74633EE-243E-A92B-0A8E-AC9AE019E992}"/>
          </ac:spMkLst>
        </pc:spChg>
        <pc:spChg chg="add mod">
          <ac:chgData name="Achhuta Nand Jha" userId="6cd084eac6dd7f99" providerId="LiveId" clId="{774E5F0A-A074-4604-8CD2-CA5F4493061E}" dt="2024-08-01T15:11:38.092" v="672" actId="571"/>
          <ac:spMkLst>
            <pc:docMk/>
            <pc:sldMk cId="1718064278" sldId="2146847056"/>
            <ac:spMk id="20" creationId="{A4BDB9B0-F6BA-DA88-A109-153B4076379B}"/>
          </ac:spMkLst>
        </pc:spChg>
        <pc:spChg chg="add mod">
          <ac:chgData name="Achhuta Nand Jha" userId="6cd084eac6dd7f99" providerId="LiveId" clId="{774E5F0A-A074-4604-8CD2-CA5F4493061E}" dt="2024-08-01T15:11:38.092" v="672" actId="571"/>
          <ac:spMkLst>
            <pc:docMk/>
            <pc:sldMk cId="1718064278" sldId="2146847056"/>
            <ac:spMk id="21" creationId="{0D12781A-7AC7-7829-B970-59E5F7838519}"/>
          </ac:spMkLst>
        </pc:spChg>
        <pc:spChg chg="add mod">
          <ac:chgData name="Achhuta Nand Jha" userId="6cd084eac6dd7f99" providerId="LiveId" clId="{774E5F0A-A074-4604-8CD2-CA5F4493061E}" dt="2024-08-01T15:11:38.092" v="672" actId="571"/>
          <ac:spMkLst>
            <pc:docMk/>
            <pc:sldMk cId="1718064278" sldId="2146847056"/>
            <ac:spMk id="22" creationId="{F9168A8D-3B87-C837-46CF-4C01AE063DF4}"/>
          </ac:spMkLst>
        </pc:spChg>
      </pc:sldChg>
      <pc:sldChg chg="addSp modSp mod">
        <pc:chgData name="Achhuta Nand Jha" userId="6cd084eac6dd7f99" providerId="LiveId" clId="{774E5F0A-A074-4604-8CD2-CA5F4493061E}" dt="2024-08-01T16:36:40.050" v="820" actId="1076"/>
        <pc:sldMkLst>
          <pc:docMk/>
          <pc:sldMk cId="1005656628" sldId="2146847057"/>
        </pc:sldMkLst>
        <pc:spChg chg="mod">
          <ac:chgData name="Achhuta Nand Jha" userId="6cd084eac6dd7f99" providerId="LiveId" clId="{774E5F0A-A074-4604-8CD2-CA5F4493061E}" dt="2024-08-01T16:32:45.335" v="811" actId="20577"/>
          <ac:spMkLst>
            <pc:docMk/>
            <pc:sldMk cId="1005656628" sldId="2146847057"/>
            <ac:spMk id="2" creationId="{00000000-0000-0000-0000-000000000000}"/>
          </ac:spMkLst>
        </pc:spChg>
        <pc:spChg chg="add mod">
          <ac:chgData name="Achhuta Nand Jha" userId="6cd084eac6dd7f99" providerId="LiveId" clId="{774E5F0A-A074-4604-8CD2-CA5F4493061E}" dt="2024-08-01T16:36:40.050" v="820" actId="1076"/>
          <ac:spMkLst>
            <pc:docMk/>
            <pc:sldMk cId="1005656628" sldId="2146847057"/>
            <ac:spMk id="6" creationId="{B984E842-177C-12C8-45CE-11349FF3390F}"/>
          </ac:spMkLst>
        </pc:spChg>
        <pc:picChg chg="add mod">
          <ac:chgData name="Achhuta Nand Jha" userId="6cd084eac6dd7f99" providerId="LiveId" clId="{774E5F0A-A074-4604-8CD2-CA5F4493061E}" dt="2024-08-01T16:34:57.862" v="818" actId="1076"/>
          <ac:picMkLst>
            <pc:docMk/>
            <pc:sldMk cId="1005656628" sldId="2146847057"/>
            <ac:picMk id="4" creationId="{2D8E3D77-9AED-DE1F-0983-74FF20C30917}"/>
          </ac:picMkLst>
        </pc:picChg>
      </pc:sldChg>
      <pc:sldChg chg="addSp delSp modSp add mod setBg setClrOvrMap delDesignElem">
        <pc:chgData name="Achhuta Nand Jha" userId="6cd084eac6dd7f99" providerId="LiveId" clId="{774E5F0A-A074-4604-8CD2-CA5F4493061E}" dt="2024-08-01T15:07:47.764" v="646"/>
        <pc:sldMkLst>
          <pc:docMk/>
          <pc:sldMk cId="305875586" sldId="2146847058"/>
        </pc:sldMkLst>
        <pc:spChg chg="mod">
          <ac:chgData name="Achhuta Nand Jha" userId="6cd084eac6dd7f99" providerId="LiveId" clId="{774E5F0A-A074-4604-8CD2-CA5F4493061E}" dt="2024-08-01T11:44:01.997" v="384" actId="26606"/>
          <ac:spMkLst>
            <pc:docMk/>
            <pc:sldMk cId="305875586" sldId="2146847058"/>
            <ac:spMk id="4" creationId="{B88D72CC-10FB-882D-E060-0823B8EB7B59}"/>
          </ac:spMkLst>
        </pc:spChg>
        <pc:spChg chg="mod">
          <ac:chgData name="Achhuta Nand Jha" userId="6cd084eac6dd7f99" providerId="LiveId" clId="{774E5F0A-A074-4604-8CD2-CA5F4493061E}" dt="2024-08-01T11:44:01.997" v="384" actId="26606"/>
          <ac:spMkLst>
            <pc:docMk/>
            <pc:sldMk cId="305875586" sldId="2146847058"/>
            <ac:spMk id="5" creationId="{8FBA75B4-2DD5-42EB-9397-F36BFB8BA723}"/>
          </ac:spMkLst>
        </pc:spChg>
        <pc:spChg chg="add del">
          <ac:chgData name="Achhuta Nand Jha" userId="6cd084eac6dd7f99" providerId="LiveId" clId="{774E5F0A-A074-4604-8CD2-CA5F4493061E}" dt="2024-08-01T11:44:01.997" v="384" actId="26606"/>
          <ac:spMkLst>
            <pc:docMk/>
            <pc:sldMk cId="305875586" sldId="2146847058"/>
            <ac:spMk id="14" creationId="{31C19FBE-33E9-4938-AB1E-CB36F4AF9CE9}"/>
          </ac:spMkLst>
        </pc:spChg>
        <pc:spChg chg="add del">
          <ac:chgData name="Achhuta Nand Jha" userId="6cd084eac6dd7f99" providerId="LiveId" clId="{774E5F0A-A074-4604-8CD2-CA5F4493061E}" dt="2024-08-01T11:44:01.997" v="384" actId="26606"/>
          <ac:spMkLst>
            <pc:docMk/>
            <pc:sldMk cId="305875586" sldId="2146847058"/>
            <ac:spMk id="16" creationId="{F16B031A-DFF2-4273-9F94-B34585B15CBA}"/>
          </ac:spMkLst>
        </pc:spChg>
        <pc:spChg chg="add del">
          <ac:chgData name="Achhuta Nand Jha" userId="6cd084eac6dd7f99" providerId="LiveId" clId="{774E5F0A-A074-4604-8CD2-CA5F4493061E}" dt="2024-08-01T11:44:01.997" v="384" actId="26606"/>
          <ac:spMkLst>
            <pc:docMk/>
            <pc:sldMk cId="305875586" sldId="2146847058"/>
            <ac:spMk id="18" creationId="{D17C4E3E-20C3-45C7-A1E9-79660C1A306C}"/>
          </ac:spMkLst>
        </pc:spChg>
        <pc:spChg chg="add del">
          <ac:chgData name="Achhuta Nand Jha" userId="6cd084eac6dd7f99" providerId="LiveId" clId="{774E5F0A-A074-4604-8CD2-CA5F4493061E}" dt="2024-08-01T15:07:47.764" v="646"/>
          <ac:spMkLst>
            <pc:docMk/>
            <pc:sldMk cId="305875586" sldId="2146847058"/>
            <ac:spMk id="23" creationId="{7A4CA679-3546-4E14-8FB8-F57168C37635}"/>
          </ac:spMkLst>
        </pc:spChg>
        <pc:spChg chg="add del">
          <ac:chgData name="Achhuta Nand Jha" userId="6cd084eac6dd7f99" providerId="LiveId" clId="{774E5F0A-A074-4604-8CD2-CA5F4493061E}" dt="2024-08-01T15:07:47.764" v="646"/>
          <ac:spMkLst>
            <pc:docMk/>
            <pc:sldMk cId="305875586" sldId="2146847058"/>
            <ac:spMk id="25" creationId="{44D16E90-7C64-4C04-A50A-B866A1A92B4E}"/>
          </ac:spMkLst>
        </pc:spChg>
        <pc:spChg chg="add del">
          <ac:chgData name="Achhuta Nand Jha" userId="6cd084eac6dd7f99" providerId="LiveId" clId="{774E5F0A-A074-4604-8CD2-CA5F4493061E}" dt="2024-08-01T15:07:47.764" v="646"/>
          <ac:spMkLst>
            <pc:docMk/>
            <pc:sldMk cId="305875586" sldId="2146847058"/>
            <ac:spMk id="27" creationId="{DBE4DD59-5AA2-46C6-B6A8-9B4C62D19877}"/>
          </ac:spMkLst>
        </pc:spChg>
        <pc:spChg chg="add del">
          <ac:chgData name="Achhuta Nand Jha" userId="6cd084eac6dd7f99" providerId="LiveId" clId="{774E5F0A-A074-4604-8CD2-CA5F4493061E}" dt="2024-08-01T15:07:47.764" v="646"/>
          <ac:spMkLst>
            <pc:docMk/>
            <pc:sldMk cId="305875586" sldId="2146847058"/>
            <ac:spMk id="29" creationId="{160CE81C-67DC-489E-BFFB-877C80B854DB}"/>
          </ac:spMkLst>
        </pc:spChg>
        <pc:spChg chg="del">
          <ac:chgData name="Achhuta Nand Jha" userId="6cd084eac6dd7f99" providerId="LiveId" clId="{774E5F0A-A074-4604-8CD2-CA5F4493061E}" dt="2024-08-01T11:29:22.571" v="291"/>
          <ac:spMkLst>
            <pc:docMk/>
            <pc:sldMk cId="305875586" sldId="2146847058"/>
            <ac:spMk id="36" creationId="{31C19FBE-33E9-4938-AB1E-CB36F4AF9CE9}"/>
          </ac:spMkLst>
        </pc:spChg>
        <pc:spChg chg="del">
          <ac:chgData name="Achhuta Nand Jha" userId="6cd084eac6dd7f99" providerId="LiveId" clId="{774E5F0A-A074-4604-8CD2-CA5F4493061E}" dt="2024-08-01T11:29:22.571" v="291"/>
          <ac:spMkLst>
            <pc:docMk/>
            <pc:sldMk cId="305875586" sldId="2146847058"/>
            <ac:spMk id="37" creationId="{F16B031A-DFF2-4273-9F94-B34585B15CBA}"/>
          </ac:spMkLst>
        </pc:spChg>
        <pc:spChg chg="del">
          <ac:chgData name="Achhuta Nand Jha" userId="6cd084eac6dd7f99" providerId="LiveId" clId="{774E5F0A-A074-4604-8CD2-CA5F4493061E}" dt="2024-08-01T11:29:22.571" v="291"/>
          <ac:spMkLst>
            <pc:docMk/>
            <pc:sldMk cId="305875586" sldId="2146847058"/>
            <ac:spMk id="38" creationId="{D17C4E3E-20C3-45C7-A1E9-79660C1A306C}"/>
          </ac:spMkLst>
        </pc:spChg>
        <pc:picChg chg="mod ord">
          <ac:chgData name="Achhuta Nand Jha" userId="6cd084eac6dd7f99" providerId="LiveId" clId="{774E5F0A-A074-4604-8CD2-CA5F4493061E}" dt="2024-08-01T11:44:01.997" v="384" actId="26606"/>
          <ac:picMkLst>
            <pc:docMk/>
            <pc:sldMk cId="305875586" sldId="2146847058"/>
            <ac:picMk id="9" creationId="{7AA11C8B-13EB-98CF-6D3E-0806D070C93B}"/>
          </ac:picMkLst>
        </pc:picChg>
      </pc:sldChg>
      <pc:sldChg chg="addSp delSp modSp new del mod">
        <pc:chgData name="Achhuta Nand Jha" userId="6cd084eac6dd7f99" providerId="LiveId" clId="{774E5F0A-A074-4604-8CD2-CA5F4493061E}" dt="2024-08-01T15:17:31.993" v="726" actId="2696"/>
        <pc:sldMkLst>
          <pc:docMk/>
          <pc:sldMk cId="3137508695" sldId="2146847059"/>
        </pc:sldMkLst>
        <pc:spChg chg="add mod">
          <ac:chgData name="Achhuta Nand Jha" userId="6cd084eac6dd7f99" providerId="LiveId" clId="{774E5F0A-A074-4604-8CD2-CA5F4493061E}" dt="2024-08-01T15:08:51.833" v="651" actId="571"/>
          <ac:spMkLst>
            <pc:docMk/>
            <pc:sldMk cId="3137508695" sldId="2146847059"/>
            <ac:spMk id="2" creationId="{C2103FC7-9135-D1C1-86EA-34D861BC3D72}"/>
          </ac:spMkLst>
        </pc:spChg>
        <pc:spChg chg="add del mod">
          <ac:chgData name="Achhuta Nand Jha" userId="6cd084eac6dd7f99" providerId="LiveId" clId="{774E5F0A-A074-4604-8CD2-CA5F4493061E}" dt="2024-08-01T14:48:36.635" v="583" actId="21"/>
          <ac:spMkLst>
            <pc:docMk/>
            <pc:sldMk cId="3137508695" sldId="2146847059"/>
            <ac:spMk id="2" creationId="{D73A2ADE-5D78-B935-83DA-BA64AA78A2A7}"/>
          </ac:spMkLst>
        </pc:spChg>
        <pc:spChg chg="add mod">
          <ac:chgData name="Achhuta Nand Jha" userId="6cd084eac6dd7f99" providerId="LiveId" clId="{774E5F0A-A074-4604-8CD2-CA5F4493061E}" dt="2024-08-01T11:49:20.087" v="426" actId="20577"/>
          <ac:spMkLst>
            <pc:docMk/>
            <pc:sldMk cId="3137508695" sldId="2146847059"/>
            <ac:spMk id="3" creationId="{F85526CB-7E9B-2343-C74D-8D24B3D4B60F}"/>
          </ac:spMkLst>
        </pc:spChg>
        <pc:spChg chg="add mod">
          <ac:chgData name="Achhuta Nand Jha" userId="6cd084eac6dd7f99" providerId="LiveId" clId="{774E5F0A-A074-4604-8CD2-CA5F4493061E}" dt="2024-08-01T15:08:10.731" v="649" actId="20577"/>
          <ac:spMkLst>
            <pc:docMk/>
            <pc:sldMk cId="3137508695" sldId="2146847059"/>
            <ac:spMk id="4" creationId="{C3A38A41-E1D3-4F99-1C63-3F1F6E3AD08F}"/>
          </ac:spMkLst>
        </pc:spChg>
        <pc:spChg chg="add del mod">
          <ac:chgData name="Achhuta Nand Jha" userId="6cd084eac6dd7f99" providerId="LiveId" clId="{774E5F0A-A074-4604-8CD2-CA5F4493061E}" dt="2024-08-01T15:09:42.422" v="664" actId="14100"/>
          <ac:spMkLst>
            <pc:docMk/>
            <pc:sldMk cId="3137508695" sldId="2146847059"/>
            <ac:spMk id="5" creationId="{370AF722-F061-FEFC-082C-E04515AC7055}"/>
          </ac:spMkLst>
        </pc:spChg>
        <pc:spChg chg="add del mod">
          <ac:chgData name="Achhuta Nand Jha" userId="6cd084eac6dd7f99" providerId="LiveId" clId="{774E5F0A-A074-4604-8CD2-CA5F4493061E}" dt="2024-08-01T15:09:18.333" v="657" actId="21"/>
          <ac:spMkLst>
            <pc:docMk/>
            <pc:sldMk cId="3137508695" sldId="2146847059"/>
            <ac:spMk id="6" creationId="{74610A98-EB53-48AE-7AFC-260D31C6F179}"/>
          </ac:spMkLst>
        </pc:spChg>
        <pc:spChg chg="add mod">
          <ac:chgData name="Achhuta Nand Jha" userId="6cd084eac6dd7f99" providerId="LiveId" clId="{774E5F0A-A074-4604-8CD2-CA5F4493061E}" dt="2024-08-01T15:03:03.340" v="628" actId="1076"/>
          <ac:spMkLst>
            <pc:docMk/>
            <pc:sldMk cId="3137508695" sldId="2146847059"/>
            <ac:spMk id="7" creationId="{CA381582-8C30-0AFE-1F1C-1ED095D29CAD}"/>
          </ac:spMkLst>
        </pc:spChg>
        <pc:spChg chg="add mod">
          <ac:chgData name="Achhuta Nand Jha" userId="6cd084eac6dd7f99" providerId="LiveId" clId="{774E5F0A-A074-4604-8CD2-CA5F4493061E}" dt="2024-08-01T15:02:59.949" v="627" actId="1076"/>
          <ac:spMkLst>
            <pc:docMk/>
            <pc:sldMk cId="3137508695" sldId="2146847059"/>
            <ac:spMk id="8" creationId="{A500FE3E-AE56-3A08-EA64-7D227FCA88EC}"/>
          </ac:spMkLst>
        </pc:spChg>
        <pc:spChg chg="add mod">
          <ac:chgData name="Achhuta Nand Jha" userId="6cd084eac6dd7f99" providerId="LiveId" clId="{774E5F0A-A074-4604-8CD2-CA5F4493061E}" dt="2024-08-01T14:52:09.442" v="594" actId="571"/>
          <ac:spMkLst>
            <pc:docMk/>
            <pc:sldMk cId="3137508695" sldId="2146847059"/>
            <ac:spMk id="9" creationId="{7D122992-843F-B54F-964A-4A3D8B5BBC7B}"/>
          </ac:spMkLst>
        </pc:spChg>
        <pc:spChg chg="add mod">
          <ac:chgData name="Achhuta Nand Jha" userId="6cd084eac6dd7f99" providerId="LiveId" clId="{774E5F0A-A074-4604-8CD2-CA5F4493061E}" dt="2024-08-01T15:08:51.833" v="651" actId="571"/>
          <ac:spMkLst>
            <pc:docMk/>
            <pc:sldMk cId="3137508695" sldId="2146847059"/>
            <ac:spMk id="10" creationId="{4D82D642-7A10-7A35-70A0-A1412FC0CA32}"/>
          </ac:spMkLst>
        </pc:spChg>
        <pc:spChg chg="add mod">
          <ac:chgData name="Achhuta Nand Jha" userId="6cd084eac6dd7f99" providerId="LiveId" clId="{774E5F0A-A074-4604-8CD2-CA5F4493061E}" dt="2024-08-01T14:57:03.592" v="598"/>
          <ac:spMkLst>
            <pc:docMk/>
            <pc:sldMk cId="3137508695" sldId="2146847059"/>
            <ac:spMk id="10" creationId="{B1D189B7-0420-3D8D-A252-E205B1DA3E39}"/>
          </ac:spMkLst>
        </pc:spChg>
        <pc:spChg chg="add mod">
          <ac:chgData name="Achhuta Nand Jha" userId="6cd084eac6dd7f99" providerId="LiveId" clId="{774E5F0A-A074-4604-8CD2-CA5F4493061E}" dt="2024-08-01T15:09:00.172" v="653" actId="571"/>
          <ac:spMkLst>
            <pc:docMk/>
            <pc:sldMk cId="3137508695" sldId="2146847059"/>
            <ac:spMk id="11" creationId="{6960861D-A76E-BE0D-8FDC-F924112230B5}"/>
          </ac:spMkLst>
        </pc:spChg>
        <pc:spChg chg="add mod">
          <ac:chgData name="Achhuta Nand Jha" userId="6cd084eac6dd7f99" providerId="LiveId" clId="{774E5F0A-A074-4604-8CD2-CA5F4493061E}" dt="2024-08-01T14:57:12.062" v="602" actId="571"/>
          <ac:spMkLst>
            <pc:docMk/>
            <pc:sldMk cId="3137508695" sldId="2146847059"/>
            <ac:spMk id="11" creationId="{AD487275-E16A-5DC8-0FD6-495C7F0ED5A9}"/>
          </ac:spMkLst>
        </pc:spChg>
        <pc:spChg chg="add mod">
          <ac:chgData name="Achhuta Nand Jha" userId="6cd084eac6dd7f99" providerId="LiveId" clId="{774E5F0A-A074-4604-8CD2-CA5F4493061E}" dt="2024-08-01T14:57:11.637" v="601" actId="571"/>
          <ac:spMkLst>
            <pc:docMk/>
            <pc:sldMk cId="3137508695" sldId="2146847059"/>
            <ac:spMk id="12" creationId="{4A3BB5B8-4356-CD7D-36C9-00D488A36974}"/>
          </ac:spMkLst>
        </pc:spChg>
        <pc:spChg chg="add mod">
          <ac:chgData name="Achhuta Nand Jha" userId="6cd084eac6dd7f99" providerId="LiveId" clId="{774E5F0A-A074-4604-8CD2-CA5F4493061E}" dt="2024-08-01T15:09:00.172" v="653" actId="571"/>
          <ac:spMkLst>
            <pc:docMk/>
            <pc:sldMk cId="3137508695" sldId="2146847059"/>
            <ac:spMk id="12" creationId="{EBEB20F9-3360-C5FB-D26A-4639AD7FDE79}"/>
          </ac:spMkLst>
        </pc:spChg>
        <pc:spChg chg="add mod">
          <ac:chgData name="Achhuta Nand Jha" userId="6cd084eac6dd7f99" providerId="LiveId" clId="{774E5F0A-A074-4604-8CD2-CA5F4493061E}" dt="2024-08-01T14:57:11.637" v="601" actId="571"/>
          <ac:spMkLst>
            <pc:docMk/>
            <pc:sldMk cId="3137508695" sldId="2146847059"/>
            <ac:spMk id="13" creationId="{48EEA51D-2CE9-F740-7863-EB1599E0431F}"/>
          </ac:spMkLst>
        </pc:spChg>
        <pc:spChg chg="add mod">
          <ac:chgData name="Achhuta Nand Jha" userId="6cd084eac6dd7f99" providerId="LiveId" clId="{774E5F0A-A074-4604-8CD2-CA5F4493061E}" dt="2024-08-01T15:09:11.684" v="655" actId="571"/>
          <ac:spMkLst>
            <pc:docMk/>
            <pc:sldMk cId="3137508695" sldId="2146847059"/>
            <ac:spMk id="13" creationId="{A58386F6-AA35-8E74-73F7-8EF11130711A}"/>
          </ac:spMkLst>
        </pc:spChg>
        <pc:spChg chg="add mod">
          <ac:chgData name="Achhuta Nand Jha" userId="6cd084eac6dd7f99" providerId="LiveId" clId="{774E5F0A-A074-4604-8CD2-CA5F4493061E}" dt="2024-08-01T14:57:46.910" v="616" actId="571"/>
          <ac:spMkLst>
            <pc:docMk/>
            <pc:sldMk cId="3137508695" sldId="2146847059"/>
            <ac:spMk id="14" creationId="{3BE214E4-C1B4-E82C-28E6-C6274246C124}"/>
          </ac:spMkLst>
        </pc:spChg>
        <pc:spChg chg="add mod">
          <ac:chgData name="Achhuta Nand Jha" userId="6cd084eac6dd7f99" providerId="LiveId" clId="{774E5F0A-A074-4604-8CD2-CA5F4493061E}" dt="2024-08-01T15:09:11.684" v="655" actId="571"/>
          <ac:spMkLst>
            <pc:docMk/>
            <pc:sldMk cId="3137508695" sldId="2146847059"/>
            <ac:spMk id="14" creationId="{82BA91DD-9CD2-14E1-D8F7-45091CB6DE47}"/>
          </ac:spMkLst>
        </pc:spChg>
        <pc:spChg chg="add mod">
          <ac:chgData name="Achhuta Nand Jha" userId="6cd084eac6dd7f99" providerId="LiveId" clId="{774E5F0A-A074-4604-8CD2-CA5F4493061E}" dt="2024-08-01T15:09:42.200" v="663" actId="571"/>
          <ac:spMkLst>
            <pc:docMk/>
            <pc:sldMk cId="3137508695" sldId="2146847059"/>
            <ac:spMk id="15" creationId="{89329316-D17A-CDF4-7DB9-CF47329301BC}"/>
          </ac:spMkLst>
        </pc:spChg>
        <pc:spChg chg="add mod">
          <ac:chgData name="Achhuta Nand Jha" userId="6cd084eac6dd7f99" providerId="LiveId" clId="{774E5F0A-A074-4604-8CD2-CA5F4493061E}" dt="2024-08-01T14:57:28.160" v="615" actId="571"/>
          <ac:spMkLst>
            <pc:docMk/>
            <pc:sldMk cId="3137508695" sldId="2146847059"/>
            <ac:spMk id="15" creationId="{DA31D17A-2A4B-A3A2-60CB-660CE73A8568}"/>
          </ac:spMkLst>
        </pc:spChg>
        <pc:spChg chg="add mod">
          <ac:chgData name="Achhuta Nand Jha" userId="6cd084eac6dd7f99" providerId="LiveId" clId="{774E5F0A-A074-4604-8CD2-CA5F4493061E}" dt="2024-08-01T15:09:42.200" v="663" actId="571"/>
          <ac:spMkLst>
            <pc:docMk/>
            <pc:sldMk cId="3137508695" sldId="2146847059"/>
            <ac:spMk id="16" creationId="{6C590615-C9B6-CF09-ED22-3A4AF88CCD0E}"/>
          </ac:spMkLst>
        </pc:spChg>
        <pc:spChg chg="add mod">
          <ac:chgData name="Achhuta Nand Jha" userId="6cd084eac6dd7f99" providerId="LiveId" clId="{774E5F0A-A074-4604-8CD2-CA5F4493061E}" dt="2024-08-01T14:57:28.160" v="615" actId="571"/>
          <ac:spMkLst>
            <pc:docMk/>
            <pc:sldMk cId="3137508695" sldId="2146847059"/>
            <ac:spMk id="16" creationId="{ECB285BC-A1B0-FADD-9C27-01CB8DECDAA7}"/>
          </ac:spMkLst>
        </pc:spChg>
        <pc:spChg chg="add mod">
          <ac:chgData name="Achhuta Nand Jha" userId="6cd084eac6dd7f99" providerId="LiveId" clId="{774E5F0A-A074-4604-8CD2-CA5F4493061E}" dt="2024-08-01T14:57:27.971" v="614" actId="571"/>
          <ac:spMkLst>
            <pc:docMk/>
            <pc:sldMk cId="3137508695" sldId="2146847059"/>
            <ac:spMk id="17" creationId="{A2814971-ACC0-B193-9B7F-0DD96F7622DB}"/>
          </ac:spMkLst>
        </pc:spChg>
        <pc:spChg chg="add mod">
          <ac:chgData name="Achhuta Nand Jha" userId="6cd084eac6dd7f99" providerId="LiveId" clId="{774E5F0A-A074-4604-8CD2-CA5F4493061E}" dt="2024-08-01T14:57:27.971" v="614" actId="571"/>
          <ac:spMkLst>
            <pc:docMk/>
            <pc:sldMk cId="3137508695" sldId="2146847059"/>
            <ac:spMk id="18" creationId="{2B103905-61F9-4359-87DF-1A42F2CBCFD2}"/>
          </ac:spMkLst>
        </pc:spChg>
        <pc:spChg chg="add mod">
          <ac:chgData name="Achhuta Nand Jha" userId="6cd084eac6dd7f99" providerId="LiveId" clId="{774E5F0A-A074-4604-8CD2-CA5F4493061E}" dt="2024-08-01T14:57:27.971" v="614" actId="571"/>
          <ac:spMkLst>
            <pc:docMk/>
            <pc:sldMk cId="3137508695" sldId="2146847059"/>
            <ac:spMk id="19" creationId="{B3331D9C-0C81-8E9C-26E5-310A743EE1EE}"/>
          </ac:spMkLst>
        </pc:spChg>
        <pc:spChg chg="add mod">
          <ac:chgData name="Achhuta Nand Jha" userId="6cd084eac6dd7f99" providerId="LiveId" clId="{774E5F0A-A074-4604-8CD2-CA5F4493061E}" dt="2024-08-01T14:57:27.794" v="613" actId="571"/>
          <ac:spMkLst>
            <pc:docMk/>
            <pc:sldMk cId="3137508695" sldId="2146847059"/>
            <ac:spMk id="20" creationId="{6F7FC53B-B0ED-852F-1F95-EE2D31EDC2ED}"/>
          </ac:spMkLst>
        </pc:spChg>
        <pc:spChg chg="add mod">
          <ac:chgData name="Achhuta Nand Jha" userId="6cd084eac6dd7f99" providerId="LiveId" clId="{774E5F0A-A074-4604-8CD2-CA5F4493061E}" dt="2024-08-01T14:57:27.794" v="613" actId="571"/>
          <ac:spMkLst>
            <pc:docMk/>
            <pc:sldMk cId="3137508695" sldId="2146847059"/>
            <ac:spMk id="21" creationId="{D8A284A9-2628-8B3E-1941-2B89CC3FC7A7}"/>
          </ac:spMkLst>
        </pc:spChg>
        <pc:spChg chg="add mod">
          <ac:chgData name="Achhuta Nand Jha" userId="6cd084eac6dd7f99" providerId="LiveId" clId="{774E5F0A-A074-4604-8CD2-CA5F4493061E}" dt="2024-08-01T14:57:27.794" v="613" actId="571"/>
          <ac:spMkLst>
            <pc:docMk/>
            <pc:sldMk cId="3137508695" sldId="2146847059"/>
            <ac:spMk id="22" creationId="{9322890A-3D65-7999-1F0A-9EFB3ABA76FB}"/>
          </ac:spMkLst>
        </pc:spChg>
        <pc:spChg chg="add mod">
          <ac:chgData name="Achhuta Nand Jha" userId="6cd084eac6dd7f99" providerId="LiveId" clId="{774E5F0A-A074-4604-8CD2-CA5F4493061E}" dt="2024-08-01T14:57:27.609" v="612" actId="571"/>
          <ac:spMkLst>
            <pc:docMk/>
            <pc:sldMk cId="3137508695" sldId="2146847059"/>
            <ac:spMk id="23" creationId="{F7937802-4630-6199-09D4-BFCA66C0635F}"/>
          </ac:spMkLst>
        </pc:spChg>
        <pc:spChg chg="add mod">
          <ac:chgData name="Achhuta Nand Jha" userId="6cd084eac6dd7f99" providerId="LiveId" clId="{774E5F0A-A074-4604-8CD2-CA5F4493061E}" dt="2024-08-01T14:57:27.609" v="612" actId="571"/>
          <ac:spMkLst>
            <pc:docMk/>
            <pc:sldMk cId="3137508695" sldId="2146847059"/>
            <ac:spMk id="24" creationId="{D9146A52-5E66-C52E-D2BB-632BA6511A8A}"/>
          </ac:spMkLst>
        </pc:spChg>
        <pc:spChg chg="add mod">
          <ac:chgData name="Achhuta Nand Jha" userId="6cd084eac6dd7f99" providerId="LiveId" clId="{774E5F0A-A074-4604-8CD2-CA5F4493061E}" dt="2024-08-01T14:57:27.609" v="612" actId="571"/>
          <ac:spMkLst>
            <pc:docMk/>
            <pc:sldMk cId="3137508695" sldId="2146847059"/>
            <ac:spMk id="25" creationId="{0DA7EF01-6651-E728-49D5-E1A042E46CE4}"/>
          </ac:spMkLst>
        </pc:spChg>
        <pc:spChg chg="add mod">
          <ac:chgData name="Achhuta Nand Jha" userId="6cd084eac6dd7f99" providerId="LiveId" clId="{774E5F0A-A074-4604-8CD2-CA5F4493061E}" dt="2024-08-01T14:57:27.443" v="611" actId="571"/>
          <ac:spMkLst>
            <pc:docMk/>
            <pc:sldMk cId="3137508695" sldId="2146847059"/>
            <ac:spMk id="26" creationId="{66A846C8-73F9-7163-C6CE-6C5F034CDE4C}"/>
          </ac:spMkLst>
        </pc:spChg>
        <pc:spChg chg="add mod">
          <ac:chgData name="Achhuta Nand Jha" userId="6cd084eac6dd7f99" providerId="LiveId" clId="{774E5F0A-A074-4604-8CD2-CA5F4493061E}" dt="2024-08-01T14:57:27.443" v="611" actId="571"/>
          <ac:spMkLst>
            <pc:docMk/>
            <pc:sldMk cId="3137508695" sldId="2146847059"/>
            <ac:spMk id="27" creationId="{796B3692-3C34-D4B3-E524-11D5D3AC142C}"/>
          </ac:spMkLst>
        </pc:spChg>
        <pc:spChg chg="add mod">
          <ac:chgData name="Achhuta Nand Jha" userId="6cd084eac6dd7f99" providerId="LiveId" clId="{774E5F0A-A074-4604-8CD2-CA5F4493061E}" dt="2024-08-01T14:57:27.443" v="611" actId="571"/>
          <ac:spMkLst>
            <pc:docMk/>
            <pc:sldMk cId="3137508695" sldId="2146847059"/>
            <ac:spMk id="28" creationId="{14733B3D-1BD3-9C97-8CFC-A62ED0647109}"/>
          </ac:spMkLst>
        </pc:spChg>
        <pc:spChg chg="add mod">
          <ac:chgData name="Achhuta Nand Jha" userId="6cd084eac6dd7f99" providerId="LiveId" clId="{774E5F0A-A074-4604-8CD2-CA5F4493061E}" dt="2024-08-01T14:57:27.198" v="610" actId="571"/>
          <ac:spMkLst>
            <pc:docMk/>
            <pc:sldMk cId="3137508695" sldId="2146847059"/>
            <ac:spMk id="29" creationId="{BFEE8E29-D688-6E97-6545-376BF6DBF3F6}"/>
          </ac:spMkLst>
        </pc:spChg>
        <pc:spChg chg="add mod">
          <ac:chgData name="Achhuta Nand Jha" userId="6cd084eac6dd7f99" providerId="LiveId" clId="{774E5F0A-A074-4604-8CD2-CA5F4493061E}" dt="2024-08-01T14:57:27.198" v="610" actId="571"/>
          <ac:spMkLst>
            <pc:docMk/>
            <pc:sldMk cId="3137508695" sldId="2146847059"/>
            <ac:spMk id="30" creationId="{6E1E34F5-2FC9-98A0-C9B2-077022358D69}"/>
          </ac:spMkLst>
        </pc:spChg>
        <pc:spChg chg="add mod">
          <ac:chgData name="Achhuta Nand Jha" userId="6cd084eac6dd7f99" providerId="LiveId" clId="{774E5F0A-A074-4604-8CD2-CA5F4493061E}" dt="2024-08-01T14:57:27.198" v="610" actId="571"/>
          <ac:spMkLst>
            <pc:docMk/>
            <pc:sldMk cId="3137508695" sldId="2146847059"/>
            <ac:spMk id="31" creationId="{5EADE902-BDE6-99EB-C7D4-652C8B1B6FE3}"/>
          </ac:spMkLst>
        </pc:spChg>
        <pc:spChg chg="add mod">
          <ac:chgData name="Achhuta Nand Jha" userId="6cd084eac6dd7f99" providerId="LiveId" clId="{774E5F0A-A074-4604-8CD2-CA5F4493061E}" dt="2024-08-01T14:58:37.851" v="618"/>
          <ac:spMkLst>
            <pc:docMk/>
            <pc:sldMk cId="3137508695" sldId="2146847059"/>
            <ac:spMk id="32" creationId="{623299CD-C740-DFA1-429A-A6567F5DDD36}"/>
          </ac:spMkLst>
        </pc:spChg>
        <pc:spChg chg="add mod">
          <ac:chgData name="Achhuta Nand Jha" userId="6cd084eac6dd7f99" providerId="LiveId" clId="{774E5F0A-A074-4604-8CD2-CA5F4493061E}" dt="2024-08-01T14:58:45.164" v="622" actId="571"/>
          <ac:spMkLst>
            <pc:docMk/>
            <pc:sldMk cId="3137508695" sldId="2146847059"/>
            <ac:spMk id="33" creationId="{4D9DE8A6-753A-FF2E-A43A-204043EAB284}"/>
          </ac:spMkLst>
        </pc:spChg>
        <pc:spChg chg="add mod">
          <ac:chgData name="Achhuta Nand Jha" userId="6cd084eac6dd7f99" providerId="LiveId" clId="{774E5F0A-A074-4604-8CD2-CA5F4493061E}" dt="2024-08-01T14:58:44.664" v="621" actId="571"/>
          <ac:spMkLst>
            <pc:docMk/>
            <pc:sldMk cId="3137508695" sldId="2146847059"/>
            <ac:spMk id="34" creationId="{7A523090-C115-846F-8C2D-06397C65B646}"/>
          </ac:spMkLst>
        </pc:spChg>
        <pc:spChg chg="add">
          <ac:chgData name="Achhuta Nand Jha" userId="6cd084eac6dd7f99" providerId="LiveId" clId="{774E5F0A-A074-4604-8CD2-CA5F4493061E}" dt="2024-08-01T15:01:15.707" v="623"/>
          <ac:spMkLst>
            <pc:docMk/>
            <pc:sldMk cId="3137508695" sldId="2146847059"/>
            <ac:spMk id="35" creationId="{A90BBA71-A68C-2BB9-38E6-84BBD0AAFA25}"/>
          </ac:spMkLst>
        </pc:spChg>
        <pc:spChg chg="add mod">
          <ac:chgData name="Achhuta Nand Jha" userId="6cd084eac6dd7f99" providerId="LiveId" clId="{774E5F0A-A074-4604-8CD2-CA5F4493061E}" dt="2024-08-01T15:02:47.932" v="626" actId="571"/>
          <ac:spMkLst>
            <pc:docMk/>
            <pc:sldMk cId="3137508695" sldId="2146847059"/>
            <ac:spMk id="36" creationId="{8A041EDC-8660-5851-D32D-05E44FE93B4E}"/>
          </ac:spMkLst>
        </pc:spChg>
        <pc:spChg chg="add mod">
          <ac:chgData name="Achhuta Nand Jha" userId="6cd084eac6dd7f99" providerId="LiveId" clId="{774E5F0A-A074-4604-8CD2-CA5F4493061E}" dt="2024-08-01T15:02:47.932" v="626" actId="571"/>
          <ac:spMkLst>
            <pc:docMk/>
            <pc:sldMk cId="3137508695" sldId="2146847059"/>
            <ac:spMk id="37" creationId="{D783B188-78D5-DC17-BCD4-0E3AFB08A531}"/>
          </ac:spMkLst>
        </pc:spChg>
        <pc:spChg chg="add mod">
          <ac:chgData name="Achhuta Nand Jha" userId="6cd084eac6dd7f99" providerId="LiveId" clId="{774E5F0A-A074-4604-8CD2-CA5F4493061E}" dt="2024-08-01T15:05:20.137" v="631" actId="571"/>
          <ac:spMkLst>
            <pc:docMk/>
            <pc:sldMk cId="3137508695" sldId="2146847059"/>
            <ac:spMk id="38" creationId="{D53C0230-5A60-B29B-3295-3A001DF8009A}"/>
          </ac:spMkLst>
        </pc:spChg>
        <pc:spChg chg="add mod">
          <ac:chgData name="Achhuta Nand Jha" userId="6cd084eac6dd7f99" providerId="LiveId" clId="{774E5F0A-A074-4604-8CD2-CA5F4493061E}" dt="2024-08-01T15:05:30.723" v="633" actId="571"/>
          <ac:spMkLst>
            <pc:docMk/>
            <pc:sldMk cId="3137508695" sldId="2146847059"/>
            <ac:spMk id="39" creationId="{F0BCAD2E-16AD-0767-32CA-BD51C2600983}"/>
          </ac:spMkLst>
        </pc:spChg>
        <pc:spChg chg="add mod">
          <ac:chgData name="Achhuta Nand Jha" userId="6cd084eac6dd7f99" providerId="LiveId" clId="{774E5F0A-A074-4604-8CD2-CA5F4493061E}" dt="2024-08-01T15:06:14.989" v="635" actId="571"/>
          <ac:spMkLst>
            <pc:docMk/>
            <pc:sldMk cId="3137508695" sldId="2146847059"/>
            <ac:spMk id="40" creationId="{56840D8D-D034-9AF4-A247-099045EFB068}"/>
          </ac:spMkLst>
        </pc:spChg>
      </pc:sldChg>
      <pc:sldChg chg="new del">
        <pc:chgData name="Achhuta Nand Jha" userId="6cd084eac6dd7f99" providerId="LiveId" clId="{774E5F0A-A074-4604-8CD2-CA5F4493061E}" dt="2024-08-01T14:18:07.898" v="439" actId="2696"/>
        <pc:sldMkLst>
          <pc:docMk/>
          <pc:sldMk cId="1994717180" sldId="2146847060"/>
        </pc:sldMkLst>
      </pc:sldChg>
      <pc:sldChg chg="addSp modSp new">
        <pc:chgData name="Achhuta Nand Jha" userId="6cd084eac6dd7f99" providerId="LiveId" clId="{774E5F0A-A074-4604-8CD2-CA5F4493061E}" dt="2024-08-01T14:28:00.184" v="502" actId="1076"/>
        <pc:sldMkLst>
          <pc:docMk/>
          <pc:sldMk cId="3007115795" sldId="2146847061"/>
        </pc:sldMkLst>
        <pc:spChg chg="add mod">
          <ac:chgData name="Achhuta Nand Jha" userId="6cd084eac6dd7f99" providerId="LiveId" clId="{774E5F0A-A074-4604-8CD2-CA5F4493061E}" dt="2024-08-01T14:27:51.415" v="499"/>
          <ac:spMkLst>
            <pc:docMk/>
            <pc:sldMk cId="3007115795" sldId="2146847061"/>
            <ac:spMk id="2" creationId="{2EF35FEC-CE79-E229-F97D-DE18C7AEBB29}"/>
          </ac:spMkLst>
        </pc:spChg>
        <pc:picChg chg="add mod">
          <ac:chgData name="Achhuta Nand Jha" userId="6cd084eac6dd7f99" providerId="LiveId" clId="{774E5F0A-A074-4604-8CD2-CA5F4493061E}" dt="2024-08-01T14:28:00.184" v="502" actId="1076"/>
          <ac:picMkLst>
            <pc:docMk/>
            <pc:sldMk cId="3007115795" sldId="2146847061"/>
            <ac:picMk id="1026" creationId="{ECF2A985-F96A-964E-9DE5-F6F5CB714065}"/>
          </ac:picMkLst>
        </pc:picChg>
      </pc:sldChg>
      <pc:sldChg chg="addSp modSp new">
        <pc:chgData name="Achhuta Nand Jha" userId="6cd084eac6dd7f99" providerId="LiveId" clId="{774E5F0A-A074-4604-8CD2-CA5F4493061E}" dt="2024-08-01T14:28:07.308" v="504" actId="1076"/>
        <pc:sldMkLst>
          <pc:docMk/>
          <pc:sldMk cId="1320910618" sldId="2146847062"/>
        </pc:sldMkLst>
        <pc:spChg chg="add mod">
          <ac:chgData name="Achhuta Nand Jha" userId="6cd084eac6dd7f99" providerId="LiveId" clId="{774E5F0A-A074-4604-8CD2-CA5F4493061E}" dt="2024-08-01T14:28:04.820" v="503"/>
          <ac:spMkLst>
            <pc:docMk/>
            <pc:sldMk cId="1320910618" sldId="2146847062"/>
            <ac:spMk id="2" creationId="{B0B3A25F-D153-4ECE-9597-13447E13B9D3}"/>
          </ac:spMkLst>
        </pc:spChg>
        <pc:picChg chg="add mod">
          <ac:chgData name="Achhuta Nand Jha" userId="6cd084eac6dd7f99" providerId="LiveId" clId="{774E5F0A-A074-4604-8CD2-CA5F4493061E}" dt="2024-08-01T14:28:07.308" v="504" actId="1076"/>
          <ac:picMkLst>
            <pc:docMk/>
            <pc:sldMk cId="1320910618" sldId="2146847062"/>
            <ac:picMk id="2050" creationId="{B93CEF95-5173-B49A-30EC-44DFB96215E3}"/>
          </ac:picMkLst>
        </pc:picChg>
      </pc:sldChg>
      <pc:sldChg chg="addSp delSp modSp new mod setBg setClrOvrMap delDesignElem">
        <pc:chgData name="Achhuta Nand Jha" userId="6cd084eac6dd7f99" providerId="LiveId" clId="{774E5F0A-A074-4604-8CD2-CA5F4493061E}" dt="2024-08-01T15:07:47.764" v="646"/>
        <pc:sldMkLst>
          <pc:docMk/>
          <pc:sldMk cId="1882920939" sldId="2146847063"/>
        </pc:sldMkLst>
        <pc:spChg chg="add mod">
          <ac:chgData name="Achhuta Nand Jha" userId="6cd084eac6dd7f99" providerId="LiveId" clId="{774E5F0A-A074-4604-8CD2-CA5F4493061E}" dt="2024-08-01T14:28:16.742" v="506"/>
          <ac:spMkLst>
            <pc:docMk/>
            <pc:sldMk cId="1882920939" sldId="2146847063"/>
            <ac:spMk id="3" creationId="{F53F661D-2C5D-1EE2-C01F-89192BA51658}"/>
          </ac:spMkLst>
        </pc:spChg>
        <pc:spChg chg="add mod">
          <ac:chgData name="Achhuta Nand Jha" userId="6cd084eac6dd7f99" providerId="LiveId" clId="{774E5F0A-A074-4604-8CD2-CA5F4493061E}" dt="2024-08-01T14:28:42.039" v="510" actId="1076"/>
          <ac:spMkLst>
            <pc:docMk/>
            <pc:sldMk cId="1882920939" sldId="2146847063"/>
            <ac:spMk id="4" creationId="{196D5B66-934C-0292-53F2-78283CEC697B}"/>
          </ac:spMkLst>
        </pc:spChg>
        <pc:spChg chg="add del">
          <ac:chgData name="Achhuta Nand Jha" userId="6cd084eac6dd7f99" providerId="LiveId" clId="{774E5F0A-A074-4604-8CD2-CA5F4493061E}" dt="2024-08-01T14:23:14.849" v="484" actId="26606"/>
          <ac:spMkLst>
            <pc:docMk/>
            <pc:sldMk cId="1882920939" sldId="2146847063"/>
            <ac:spMk id="3076" creationId="{20C97E5C-C165-417B-BBDE-6701E226BE3D}"/>
          </ac:spMkLst>
        </pc:spChg>
        <pc:spChg chg="add del">
          <ac:chgData name="Achhuta Nand Jha" userId="6cd084eac6dd7f99" providerId="LiveId" clId="{774E5F0A-A074-4604-8CD2-CA5F4493061E}" dt="2024-08-01T14:23:14.849" v="484" actId="26606"/>
          <ac:spMkLst>
            <pc:docMk/>
            <pc:sldMk cId="1882920939" sldId="2146847063"/>
            <ac:spMk id="3077" creationId="{95D0E1C6-221C-4835-B0D4-24184F6B6E21}"/>
          </ac:spMkLst>
        </pc:spChg>
        <pc:spChg chg="add del">
          <ac:chgData name="Achhuta Nand Jha" userId="6cd084eac6dd7f99" providerId="LiveId" clId="{774E5F0A-A074-4604-8CD2-CA5F4493061E}" dt="2024-08-01T14:23:14.849" v="484" actId="26606"/>
          <ac:spMkLst>
            <pc:docMk/>
            <pc:sldMk cId="1882920939" sldId="2146847063"/>
            <ac:spMk id="3078" creationId="{A98F2782-0AD1-4AB6-BBB8-3BA1BB416CE2}"/>
          </ac:spMkLst>
        </pc:spChg>
        <pc:spChg chg="add del">
          <ac:chgData name="Achhuta Nand Jha" userId="6cd084eac6dd7f99" providerId="LiveId" clId="{774E5F0A-A074-4604-8CD2-CA5F4493061E}" dt="2024-08-01T14:19:39.140" v="448" actId="26606"/>
          <ac:spMkLst>
            <pc:docMk/>
            <pc:sldMk cId="1882920939" sldId="2146847063"/>
            <ac:spMk id="3079" creationId="{8C266B9D-DC87-430A-8D3A-2E83639A1768}"/>
          </ac:spMkLst>
        </pc:spChg>
        <pc:spChg chg="add del">
          <ac:chgData name="Achhuta Nand Jha" userId="6cd084eac6dd7f99" providerId="LiveId" clId="{774E5F0A-A074-4604-8CD2-CA5F4493061E}" dt="2024-08-01T14:23:32.758" v="487" actId="26606"/>
          <ac:spMkLst>
            <pc:docMk/>
            <pc:sldMk cId="1882920939" sldId="2146847063"/>
            <ac:spMk id="3080" creationId="{1259A422-0023-4292-8200-E080556F30F9}"/>
          </ac:spMkLst>
        </pc:spChg>
        <pc:spChg chg="add del">
          <ac:chgData name="Achhuta Nand Jha" userId="6cd084eac6dd7f99" providerId="LiveId" clId="{774E5F0A-A074-4604-8CD2-CA5F4493061E}" dt="2024-08-01T14:19:39.140" v="448" actId="26606"/>
          <ac:spMkLst>
            <pc:docMk/>
            <pc:sldMk cId="1882920939" sldId="2146847063"/>
            <ac:spMk id="3081" creationId="{254B162D-1BD7-41E0-844F-F94AE2CE2B87}"/>
          </ac:spMkLst>
        </pc:spChg>
        <pc:spChg chg="add del">
          <ac:chgData name="Achhuta Nand Jha" userId="6cd084eac6dd7f99" providerId="LiveId" clId="{774E5F0A-A074-4604-8CD2-CA5F4493061E}" dt="2024-08-01T14:23:32.758" v="487" actId="26606"/>
          <ac:spMkLst>
            <pc:docMk/>
            <pc:sldMk cId="1882920939" sldId="2146847063"/>
            <ac:spMk id="3082" creationId="{A2413CA5-4739-4BC9-8BB3-B0A4928D314F}"/>
          </ac:spMkLst>
        </pc:spChg>
        <pc:spChg chg="add del">
          <ac:chgData name="Achhuta Nand Jha" userId="6cd084eac6dd7f99" providerId="LiveId" clId="{774E5F0A-A074-4604-8CD2-CA5F4493061E}" dt="2024-08-01T14:19:39.140" v="448" actId="26606"/>
          <ac:spMkLst>
            <pc:docMk/>
            <pc:sldMk cId="1882920939" sldId="2146847063"/>
            <ac:spMk id="3083" creationId="{1264404B-1C0F-4383-8FC3-A3E3264AA4C3}"/>
          </ac:spMkLst>
        </pc:spChg>
        <pc:spChg chg="add del">
          <ac:chgData name="Achhuta Nand Jha" userId="6cd084eac6dd7f99" providerId="LiveId" clId="{774E5F0A-A074-4604-8CD2-CA5F4493061E}" dt="2024-08-01T15:07:47.764" v="646"/>
          <ac:spMkLst>
            <pc:docMk/>
            <pc:sldMk cId="1882920939" sldId="2146847063"/>
            <ac:spMk id="3084" creationId="{20C97E5C-C165-417B-BBDE-6701E226BE3D}"/>
          </ac:spMkLst>
        </pc:spChg>
        <pc:spChg chg="add del">
          <ac:chgData name="Achhuta Nand Jha" userId="6cd084eac6dd7f99" providerId="LiveId" clId="{774E5F0A-A074-4604-8CD2-CA5F4493061E}" dt="2024-08-01T14:19:39.140" v="448" actId="26606"/>
          <ac:spMkLst>
            <pc:docMk/>
            <pc:sldMk cId="1882920939" sldId="2146847063"/>
            <ac:spMk id="3085" creationId="{619F5C88-C232-4D01-8DB1-8A0C673DDBC3}"/>
          </ac:spMkLst>
        </pc:spChg>
        <pc:spChg chg="add del">
          <ac:chgData name="Achhuta Nand Jha" userId="6cd084eac6dd7f99" providerId="LiveId" clId="{774E5F0A-A074-4604-8CD2-CA5F4493061E}" dt="2024-08-01T14:19:39.140" v="448" actId="26606"/>
          <ac:spMkLst>
            <pc:docMk/>
            <pc:sldMk cId="1882920939" sldId="2146847063"/>
            <ac:spMk id="3087" creationId="{1EEE7F17-8E08-4C69-8E22-661908E6DF72}"/>
          </ac:spMkLst>
        </pc:spChg>
        <pc:spChg chg="add del">
          <ac:chgData name="Achhuta Nand Jha" userId="6cd084eac6dd7f99" providerId="LiveId" clId="{774E5F0A-A074-4604-8CD2-CA5F4493061E}" dt="2024-08-01T15:07:47.764" v="646"/>
          <ac:spMkLst>
            <pc:docMk/>
            <pc:sldMk cId="1882920939" sldId="2146847063"/>
            <ac:spMk id="3089" creationId="{95D0E1C6-221C-4835-B0D4-24184F6B6E21}"/>
          </ac:spMkLst>
        </pc:spChg>
        <pc:spChg chg="add del">
          <ac:chgData name="Achhuta Nand Jha" userId="6cd084eac6dd7f99" providerId="LiveId" clId="{774E5F0A-A074-4604-8CD2-CA5F4493061E}" dt="2024-08-01T15:07:47.764" v="646"/>
          <ac:spMkLst>
            <pc:docMk/>
            <pc:sldMk cId="1882920939" sldId="2146847063"/>
            <ac:spMk id="3091" creationId="{A98F2782-0AD1-4AB6-BBB8-3BA1BB416CE2}"/>
          </ac:spMkLst>
        </pc:spChg>
        <pc:picChg chg="add mod">
          <ac:chgData name="Achhuta Nand Jha" userId="6cd084eac6dd7f99" providerId="LiveId" clId="{774E5F0A-A074-4604-8CD2-CA5F4493061E}" dt="2024-08-01T14:24:33.141" v="492" actId="1076"/>
          <ac:picMkLst>
            <pc:docMk/>
            <pc:sldMk cId="1882920939" sldId="2146847063"/>
            <ac:picMk id="2" creationId="{0C67BFE0-640E-3298-2F11-2F6235C1E87B}"/>
          </ac:picMkLst>
        </pc:picChg>
        <pc:picChg chg="add mod">
          <ac:chgData name="Achhuta Nand Jha" userId="6cd084eac6dd7f99" providerId="LiveId" clId="{774E5F0A-A074-4604-8CD2-CA5F4493061E}" dt="2024-08-01T14:23:32.758" v="487" actId="26606"/>
          <ac:picMkLst>
            <pc:docMk/>
            <pc:sldMk cId="1882920939" sldId="2146847063"/>
            <ac:picMk id="3074" creationId="{E102D14F-0C21-0EE0-F12F-D6A2FDD33C48}"/>
          </ac:picMkLst>
        </pc:picChg>
      </pc:sldChg>
      <pc:sldChg chg="addSp delSp modSp new mod setBg setClrOvrMap delDesignElem">
        <pc:chgData name="Achhuta Nand Jha" userId="6cd084eac6dd7f99" providerId="LiveId" clId="{774E5F0A-A074-4604-8CD2-CA5F4493061E}" dt="2024-08-01T15:07:47.764" v="646"/>
        <pc:sldMkLst>
          <pc:docMk/>
          <pc:sldMk cId="714740632" sldId="2146847064"/>
        </pc:sldMkLst>
        <pc:spChg chg="add mod">
          <ac:chgData name="Achhuta Nand Jha" userId="6cd084eac6dd7f99" providerId="LiveId" clId="{774E5F0A-A074-4604-8CD2-CA5F4493061E}" dt="2024-08-01T14:28:58.591" v="513" actId="1076"/>
          <ac:spMkLst>
            <pc:docMk/>
            <pc:sldMk cId="714740632" sldId="2146847064"/>
            <ac:spMk id="4" creationId="{10ECBEFD-23DF-B34E-1548-6A652411A74B}"/>
          </ac:spMkLst>
        </pc:spChg>
        <pc:spChg chg="add del">
          <ac:chgData name="Achhuta Nand Jha" userId="6cd084eac6dd7f99" providerId="LiveId" clId="{774E5F0A-A074-4604-8CD2-CA5F4493061E}" dt="2024-08-01T14:20:29.827" v="458" actId="26606"/>
          <ac:spMkLst>
            <pc:docMk/>
            <pc:sldMk cId="714740632" sldId="2146847064"/>
            <ac:spMk id="4103" creationId="{587D26DA-9773-4A0E-B213-DDF20A1F1F27}"/>
          </ac:spMkLst>
        </pc:spChg>
        <pc:spChg chg="add del">
          <ac:chgData name="Achhuta Nand Jha" userId="6cd084eac6dd7f99" providerId="LiveId" clId="{774E5F0A-A074-4604-8CD2-CA5F4493061E}" dt="2024-08-01T14:20:31.044" v="460" actId="26606"/>
          <ac:spMkLst>
            <pc:docMk/>
            <pc:sldMk cId="714740632" sldId="2146847064"/>
            <ac:spMk id="4105" creationId="{254B162D-1BD7-41E0-844F-F94AE2CE2B87}"/>
          </ac:spMkLst>
        </pc:spChg>
        <pc:spChg chg="add del">
          <ac:chgData name="Achhuta Nand Jha" userId="6cd084eac6dd7f99" providerId="LiveId" clId="{774E5F0A-A074-4604-8CD2-CA5F4493061E}" dt="2024-08-01T14:20:31.044" v="460" actId="26606"/>
          <ac:spMkLst>
            <pc:docMk/>
            <pc:sldMk cId="714740632" sldId="2146847064"/>
            <ac:spMk id="4106" creationId="{8C266B9D-DC87-430A-8D3A-2E83639A1768}"/>
          </ac:spMkLst>
        </pc:spChg>
        <pc:spChg chg="add del">
          <ac:chgData name="Achhuta Nand Jha" userId="6cd084eac6dd7f99" providerId="LiveId" clId="{774E5F0A-A074-4604-8CD2-CA5F4493061E}" dt="2024-08-01T14:20:31.044" v="460" actId="26606"/>
          <ac:spMkLst>
            <pc:docMk/>
            <pc:sldMk cId="714740632" sldId="2146847064"/>
            <ac:spMk id="4107" creationId="{1264404B-1C0F-4383-8FC3-A3E3264AA4C3}"/>
          </ac:spMkLst>
        </pc:spChg>
        <pc:spChg chg="add del">
          <ac:chgData name="Achhuta Nand Jha" userId="6cd084eac6dd7f99" providerId="LiveId" clId="{774E5F0A-A074-4604-8CD2-CA5F4493061E}" dt="2024-08-01T14:20:31.044" v="460" actId="26606"/>
          <ac:spMkLst>
            <pc:docMk/>
            <pc:sldMk cId="714740632" sldId="2146847064"/>
            <ac:spMk id="4109" creationId="{619F5C88-C232-4D01-8DB1-8A0C673DDBC3}"/>
          </ac:spMkLst>
        </pc:spChg>
        <pc:spChg chg="add del">
          <ac:chgData name="Achhuta Nand Jha" userId="6cd084eac6dd7f99" providerId="LiveId" clId="{774E5F0A-A074-4604-8CD2-CA5F4493061E}" dt="2024-08-01T14:20:31.044" v="460" actId="26606"/>
          <ac:spMkLst>
            <pc:docMk/>
            <pc:sldMk cId="714740632" sldId="2146847064"/>
            <ac:spMk id="4111" creationId="{1EEE7F17-8E08-4C69-8E22-661908E6DF72}"/>
          </ac:spMkLst>
        </pc:spChg>
        <pc:spChg chg="add del mod">
          <ac:chgData name="Achhuta Nand Jha" userId="6cd084eac6dd7f99" providerId="LiveId" clId="{774E5F0A-A074-4604-8CD2-CA5F4493061E}" dt="2024-08-01T15:07:47.764" v="646"/>
          <ac:spMkLst>
            <pc:docMk/>
            <pc:sldMk cId="714740632" sldId="2146847064"/>
            <ac:spMk id="4113" creationId="{20C97E5C-C165-417B-BBDE-6701E226BE3D}"/>
          </ac:spMkLst>
        </pc:spChg>
        <pc:spChg chg="add del mod">
          <ac:chgData name="Achhuta Nand Jha" userId="6cd084eac6dd7f99" providerId="LiveId" clId="{774E5F0A-A074-4604-8CD2-CA5F4493061E}" dt="2024-08-01T15:07:47.764" v="646"/>
          <ac:spMkLst>
            <pc:docMk/>
            <pc:sldMk cId="714740632" sldId="2146847064"/>
            <ac:spMk id="4114" creationId="{95D0E1C6-221C-4835-B0D4-24184F6B6E21}"/>
          </ac:spMkLst>
        </pc:spChg>
        <pc:spChg chg="add del mod">
          <ac:chgData name="Achhuta Nand Jha" userId="6cd084eac6dd7f99" providerId="LiveId" clId="{774E5F0A-A074-4604-8CD2-CA5F4493061E}" dt="2024-08-01T15:07:47.764" v="646"/>
          <ac:spMkLst>
            <pc:docMk/>
            <pc:sldMk cId="714740632" sldId="2146847064"/>
            <ac:spMk id="4115" creationId="{A98F2782-0AD1-4AB6-BBB8-3BA1BB416CE2}"/>
          </ac:spMkLst>
        </pc:spChg>
        <pc:picChg chg="add mod">
          <ac:chgData name="Achhuta Nand Jha" userId="6cd084eac6dd7f99" providerId="LiveId" clId="{774E5F0A-A074-4604-8CD2-CA5F4493061E}" dt="2024-08-01T14:28:51.686" v="512" actId="207"/>
          <ac:picMkLst>
            <pc:docMk/>
            <pc:sldMk cId="714740632" sldId="2146847064"/>
            <ac:picMk id="3" creationId="{7078996A-5B7C-8CCE-C7FB-DBEE3D81603E}"/>
          </ac:picMkLst>
        </pc:picChg>
        <pc:picChg chg="add mod">
          <ac:chgData name="Achhuta Nand Jha" userId="6cd084eac6dd7f99" providerId="LiveId" clId="{774E5F0A-A074-4604-8CD2-CA5F4493061E}" dt="2024-08-01T14:28:51.686" v="512" actId="207"/>
          <ac:picMkLst>
            <pc:docMk/>
            <pc:sldMk cId="714740632" sldId="2146847064"/>
            <ac:picMk id="4098" creationId="{9A091B57-72FD-B6C5-AE95-2F62A005D523}"/>
          </ac:picMkLst>
        </pc:picChg>
      </pc:sldChg>
      <pc:sldChg chg="addSp modSp new">
        <pc:chgData name="Achhuta Nand Jha" userId="6cd084eac6dd7f99" providerId="LiveId" clId="{774E5F0A-A074-4604-8CD2-CA5F4493061E}" dt="2024-08-01T14:29:21.107" v="517" actId="1076"/>
        <pc:sldMkLst>
          <pc:docMk/>
          <pc:sldMk cId="4100679384" sldId="2146847065"/>
        </pc:sldMkLst>
        <pc:spChg chg="add mod">
          <ac:chgData name="Achhuta Nand Jha" userId="6cd084eac6dd7f99" providerId="LiveId" clId="{774E5F0A-A074-4604-8CD2-CA5F4493061E}" dt="2024-08-01T14:29:10.268" v="514"/>
          <ac:spMkLst>
            <pc:docMk/>
            <pc:sldMk cId="4100679384" sldId="2146847065"/>
            <ac:spMk id="2" creationId="{C525B671-F983-5CFC-D720-BB7576FD9238}"/>
          </ac:spMkLst>
        </pc:spChg>
        <pc:picChg chg="add mod">
          <ac:chgData name="Achhuta Nand Jha" userId="6cd084eac6dd7f99" providerId="LiveId" clId="{774E5F0A-A074-4604-8CD2-CA5F4493061E}" dt="2024-08-01T14:29:21.107" v="517" actId="1076"/>
          <ac:picMkLst>
            <pc:docMk/>
            <pc:sldMk cId="4100679384" sldId="2146847065"/>
            <ac:picMk id="5122" creationId="{45CDA27A-2412-6F10-D0E2-18DAD216D491}"/>
          </ac:picMkLst>
        </pc:picChg>
      </pc:sldChg>
      <pc:sldChg chg="addSp delSp modSp new mod setBg setClrOvrMap">
        <pc:chgData name="Achhuta Nand Jha" userId="6cd084eac6dd7f99" providerId="LiveId" clId="{774E5F0A-A074-4604-8CD2-CA5F4493061E}" dt="2024-08-01T14:29:34.063" v="519" actId="1076"/>
        <pc:sldMkLst>
          <pc:docMk/>
          <pc:sldMk cId="1839502747" sldId="2146847066"/>
        </pc:sldMkLst>
        <pc:spChg chg="add mod">
          <ac:chgData name="Achhuta Nand Jha" userId="6cd084eac6dd7f99" providerId="LiveId" clId="{774E5F0A-A074-4604-8CD2-CA5F4493061E}" dt="2024-08-01T14:29:24.616" v="518"/>
          <ac:spMkLst>
            <pc:docMk/>
            <pc:sldMk cId="1839502747" sldId="2146847066"/>
            <ac:spMk id="2" creationId="{AC31F002-FAD2-A3BE-9706-FC7C2A650C81}"/>
          </ac:spMkLst>
        </pc:spChg>
        <pc:spChg chg="add del">
          <ac:chgData name="Achhuta Nand Jha" userId="6cd084eac6dd7f99" providerId="LiveId" clId="{774E5F0A-A074-4604-8CD2-CA5F4493061E}" dt="2024-08-01T14:23:55.341" v="489" actId="26606"/>
          <ac:spMkLst>
            <pc:docMk/>
            <pc:sldMk cId="1839502747" sldId="2146847066"/>
            <ac:spMk id="6148" creationId="{20C97E5C-C165-417B-BBDE-6701E226BE3D}"/>
          </ac:spMkLst>
        </pc:spChg>
        <pc:spChg chg="add del">
          <ac:chgData name="Achhuta Nand Jha" userId="6cd084eac6dd7f99" providerId="LiveId" clId="{774E5F0A-A074-4604-8CD2-CA5F4493061E}" dt="2024-08-01T14:23:55.341" v="489" actId="26606"/>
          <ac:spMkLst>
            <pc:docMk/>
            <pc:sldMk cId="1839502747" sldId="2146847066"/>
            <ac:spMk id="6149" creationId="{95D0E1C6-221C-4835-B0D4-24184F6B6E21}"/>
          </ac:spMkLst>
        </pc:spChg>
        <pc:spChg chg="add del">
          <ac:chgData name="Achhuta Nand Jha" userId="6cd084eac6dd7f99" providerId="LiveId" clId="{774E5F0A-A074-4604-8CD2-CA5F4493061E}" dt="2024-08-01T14:23:55.341" v="489" actId="26606"/>
          <ac:spMkLst>
            <pc:docMk/>
            <pc:sldMk cId="1839502747" sldId="2146847066"/>
            <ac:spMk id="6150" creationId="{A98F2782-0AD1-4AB6-BBB8-3BA1BB416CE2}"/>
          </ac:spMkLst>
        </pc:spChg>
        <pc:spChg chg="add del">
          <ac:chgData name="Achhuta Nand Jha" userId="6cd084eac6dd7f99" providerId="LiveId" clId="{774E5F0A-A074-4604-8CD2-CA5F4493061E}" dt="2024-08-01T14:22:31.915" v="475" actId="26606"/>
          <ac:spMkLst>
            <pc:docMk/>
            <pc:sldMk cId="1839502747" sldId="2146847066"/>
            <ac:spMk id="6151" creationId="{8C266B9D-DC87-430A-8D3A-2E83639A1768}"/>
          </ac:spMkLst>
        </pc:spChg>
        <pc:spChg chg="add del">
          <ac:chgData name="Achhuta Nand Jha" userId="6cd084eac6dd7f99" providerId="LiveId" clId="{774E5F0A-A074-4604-8CD2-CA5F4493061E}" dt="2024-08-01T14:22:31.915" v="475" actId="26606"/>
          <ac:spMkLst>
            <pc:docMk/>
            <pc:sldMk cId="1839502747" sldId="2146847066"/>
            <ac:spMk id="6153" creationId="{254B162D-1BD7-41E0-844F-F94AE2CE2B87}"/>
          </ac:spMkLst>
        </pc:spChg>
        <pc:spChg chg="add del">
          <ac:chgData name="Achhuta Nand Jha" userId="6cd084eac6dd7f99" providerId="LiveId" clId="{774E5F0A-A074-4604-8CD2-CA5F4493061E}" dt="2024-08-01T14:22:31.915" v="475" actId="26606"/>
          <ac:spMkLst>
            <pc:docMk/>
            <pc:sldMk cId="1839502747" sldId="2146847066"/>
            <ac:spMk id="6155" creationId="{1264404B-1C0F-4383-8FC3-A3E3264AA4C3}"/>
          </ac:spMkLst>
        </pc:spChg>
        <pc:spChg chg="add del">
          <ac:chgData name="Achhuta Nand Jha" userId="6cd084eac6dd7f99" providerId="LiveId" clId="{774E5F0A-A074-4604-8CD2-CA5F4493061E}" dt="2024-08-01T14:22:31.915" v="475" actId="26606"/>
          <ac:spMkLst>
            <pc:docMk/>
            <pc:sldMk cId="1839502747" sldId="2146847066"/>
            <ac:spMk id="6157" creationId="{619F5C88-C232-4D01-8DB1-8A0C673DDBC3}"/>
          </ac:spMkLst>
        </pc:spChg>
        <pc:spChg chg="add del">
          <ac:chgData name="Achhuta Nand Jha" userId="6cd084eac6dd7f99" providerId="LiveId" clId="{774E5F0A-A074-4604-8CD2-CA5F4493061E}" dt="2024-08-01T14:22:31.915" v="475" actId="26606"/>
          <ac:spMkLst>
            <pc:docMk/>
            <pc:sldMk cId="1839502747" sldId="2146847066"/>
            <ac:spMk id="6159" creationId="{1EEE7F17-8E08-4C69-8E22-661908E6DF72}"/>
          </ac:spMkLst>
        </pc:spChg>
        <pc:spChg chg="add del">
          <ac:chgData name="Achhuta Nand Jha" userId="6cd084eac6dd7f99" providerId="LiveId" clId="{774E5F0A-A074-4604-8CD2-CA5F4493061E}" dt="2024-08-01T14:22:33.729" v="477" actId="26606"/>
          <ac:spMkLst>
            <pc:docMk/>
            <pc:sldMk cId="1839502747" sldId="2146847066"/>
            <ac:spMk id="6161" creationId="{522DC383-A05D-4068-9307-6CE813850C01}"/>
          </ac:spMkLst>
        </pc:spChg>
        <pc:spChg chg="add del">
          <ac:chgData name="Achhuta Nand Jha" userId="6cd084eac6dd7f99" providerId="LiveId" clId="{774E5F0A-A074-4604-8CD2-CA5F4493061E}" dt="2024-08-01T14:22:33.729" v="477" actId="26606"/>
          <ac:spMkLst>
            <pc:docMk/>
            <pc:sldMk cId="1839502747" sldId="2146847066"/>
            <ac:spMk id="6162" creationId="{190E693F-46F6-49EA-9D17-7EF31C24FB67}"/>
          </ac:spMkLst>
        </pc:spChg>
        <pc:spChg chg="add del">
          <ac:chgData name="Achhuta Nand Jha" userId="6cd084eac6dd7f99" providerId="LiveId" clId="{774E5F0A-A074-4604-8CD2-CA5F4493061E}" dt="2024-08-01T14:22:33.729" v="477" actId="26606"/>
          <ac:spMkLst>
            <pc:docMk/>
            <pc:sldMk cId="1839502747" sldId="2146847066"/>
            <ac:spMk id="6163" creationId="{529639BB-614B-4D04-B962-C3522777DD56}"/>
          </ac:spMkLst>
        </pc:spChg>
        <pc:spChg chg="add del">
          <ac:chgData name="Achhuta Nand Jha" userId="6cd084eac6dd7f99" providerId="LiveId" clId="{774E5F0A-A074-4604-8CD2-CA5F4493061E}" dt="2024-08-01T14:22:33.729" v="477" actId="26606"/>
          <ac:spMkLst>
            <pc:docMk/>
            <pc:sldMk cId="1839502747" sldId="2146847066"/>
            <ac:spMk id="6164" creationId="{E9033299-7E01-4261-8E3E-BD3EAEE2959C}"/>
          </ac:spMkLst>
        </pc:spChg>
        <pc:spChg chg="add del">
          <ac:chgData name="Achhuta Nand Jha" userId="6cd084eac6dd7f99" providerId="LiveId" clId="{774E5F0A-A074-4604-8CD2-CA5F4493061E}" dt="2024-08-01T14:22:36.461" v="479" actId="26606"/>
          <ac:spMkLst>
            <pc:docMk/>
            <pc:sldMk cId="1839502747" sldId="2146847066"/>
            <ac:spMk id="6166" creationId="{20C97E5C-C165-417B-BBDE-6701E226BE3D}"/>
          </ac:spMkLst>
        </pc:spChg>
        <pc:spChg chg="add del">
          <ac:chgData name="Achhuta Nand Jha" userId="6cd084eac6dd7f99" providerId="LiveId" clId="{774E5F0A-A074-4604-8CD2-CA5F4493061E}" dt="2024-08-01T14:22:36.461" v="479" actId="26606"/>
          <ac:spMkLst>
            <pc:docMk/>
            <pc:sldMk cId="1839502747" sldId="2146847066"/>
            <ac:spMk id="6167" creationId="{95D0E1C6-221C-4835-B0D4-24184F6B6E21}"/>
          </ac:spMkLst>
        </pc:spChg>
        <pc:spChg chg="add del">
          <ac:chgData name="Achhuta Nand Jha" userId="6cd084eac6dd7f99" providerId="LiveId" clId="{774E5F0A-A074-4604-8CD2-CA5F4493061E}" dt="2024-08-01T14:22:36.461" v="479" actId="26606"/>
          <ac:spMkLst>
            <pc:docMk/>
            <pc:sldMk cId="1839502747" sldId="2146847066"/>
            <ac:spMk id="6168" creationId="{A98F2782-0AD1-4AB6-BBB8-3BA1BB416CE2}"/>
          </ac:spMkLst>
        </pc:spChg>
        <pc:spChg chg="add del">
          <ac:chgData name="Achhuta Nand Jha" userId="6cd084eac6dd7f99" providerId="LiveId" clId="{774E5F0A-A074-4604-8CD2-CA5F4493061E}" dt="2024-08-01T14:22:39.183" v="481" actId="26606"/>
          <ac:spMkLst>
            <pc:docMk/>
            <pc:sldMk cId="1839502747" sldId="2146847066"/>
            <ac:spMk id="6170" creationId="{1259A422-0023-4292-8200-E080556F30F9}"/>
          </ac:spMkLst>
        </pc:spChg>
        <pc:spChg chg="add del">
          <ac:chgData name="Achhuta Nand Jha" userId="6cd084eac6dd7f99" providerId="LiveId" clId="{774E5F0A-A074-4604-8CD2-CA5F4493061E}" dt="2024-08-01T14:22:39.183" v="481" actId="26606"/>
          <ac:spMkLst>
            <pc:docMk/>
            <pc:sldMk cId="1839502747" sldId="2146847066"/>
            <ac:spMk id="6171" creationId="{A2413CA5-4739-4BC9-8BB3-B0A4928D314F}"/>
          </ac:spMkLst>
        </pc:spChg>
        <pc:picChg chg="add mod">
          <ac:chgData name="Achhuta Nand Jha" userId="6cd084eac6dd7f99" providerId="LiveId" clId="{774E5F0A-A074-4604-8CD2-CA5F4493061E}" dt="2024-08-01T14:29:34.063" v="519" actId="1076"/>
          <ac:picMkLst>
            <pc:docMk/>
            <pc:sldMk cId="1839502747" sldId="2146847066"/>
            <ac:picMk id="6146" creationId="{F9401B9A-54C9-CFF9-3036-CA42852287C8}"/>
          </ac:picMkLst>
        </pc:picChg>
      </pc:sldChg>
      <pc:sldChg chg="addSp modSp new mod">
        <pc:chgData name="Achhuta Nand Jha" userId="6cd084eac6dd7f99" providerId="LiveId" clId="{774E5F0A-A074-4604-8CD2-CA5F4493061E}" dt="2024-08-01T14:30:06.374" v="527" actId="1076"/>
        <pc:sldMkLst>
          <pc:docMk/>
          <pc:sldMk cId="1173094668" sldId="2146847067"/>
        </pc:sldMkLst>
        <pc:spChg chg="add mod">
          <ac:chgData name="Achhuta Nand Jha" userId="6cd084eac6dd7f99" providerId="LiveId" clId="{774E5F0A-A074-4604-8CD2-CA5F4493061E}" dt="2024-08-01T14:30:02.342" v="526" actId="1076"/>
          <ac:spMkLst>
            <pc:docMk/>
            <pc:sldMk cId="1173094668" sldId="2146847067"/>
            <ac:spMk id="4" creationId="{F4E49115-FA61-FAD7-64AA-E851F1121FCD}"/>
          </ac:spMkLst>
        </pc:spChg>
        <pc:picChg chg="add mod">
          <ac:chgData name="Achhuta Nand Jha" userId="6cd084eac6dd7f99" providerId="LiveId" clId="{774E5F0A-A074-4604-8CD2-CA5F4493061E}" dt="2024-08-01T14:30:06.374" v="527" actId="1076"/>
          <ac:picMkLst>
            <pc:docMk/>
            <pc:sldMk cId="1173094668" sldId="2146847067"/>
            <ac:picMk id="3" creationId="{F74F5EF9-7A5B-CB33-C04A-BADFB7405F62}"/>
          </ac:picMkLst>
        </pc:picChg>
      </pc:sldChg>
      <pc:sldChg chg="addSp delSp modSp new mod">
        <pc:chgData name="Achhuta Nand Jha" userId="6cd084eac6dd7f99" providerId="LiveId" clId="{774E5F0A-A074-4604-8CD2-CA5F4493061E}" dt="2024-08-01T14:42:24.397" v="556" actId="1076"/>
        <pc:sldMkLst>
          <pc:docMk/>
          <pc:sldMk cId="2287880988" sldId="2146847068"/>
        </pc:sldMkLst>
        <pc:spChg chg="add mod">
          <ac:chgData name="Achhuta Nand Jha" userId="6cd084eac6dd7f99" providerId="LiveId" clId="{774E5F0A-A074-4604-8CD2-CA5F4493061E}" dt="2024-08-01T14:40:31.923" v="547"/>
          <ac:spMkLst>
            <pc:docMk/>
            <pc:sldMk cId="2287880988" sldId="2146847068"/>
            <ac:spMk id="4" creationId="{356F89AB-ADD2-83A9-4B2F-7937F9638C62}"/>
          </ac:spMkLst>
        </pc:spChg>
        <pc:picChg chg="add del mod">
          <ac:chgData name="Achhuta Nand Jha" userId="6cd084eac6dd7f99" providerId="LiveId" clId="{774E5F0A-A074-4604-8CD2-CA5F4493061E}" dt="2024-08-01T14:42:14.506" v="553" actId="21"/>
          <ac:picMkLst>
            <pc:docMk/>
            <pc:sldMk cId="2287880988" sldId="2146847068"/>
            <ac:picMk id="3" creationId="{89BE096C-1AE9-094D-8F6D-B15B56EE37E8}"/>
          </ac:picMkLst>
        </pc:picChg>
        <pc:picChg chg="add mod">
          <ac:chgData name="Achhuta Nand Jha" userId="6cd084eac6dd7f99" providerId="LiveId" clId="{774E5F0A-A074-4604-8CD2-CA5F4493061E}" dt="2024-08-01T14:42:24.397" v="556" actId="1076"/>
          <ac:picMkLst>
            <pc:docMk/>
            <pc:sldMk cId="2287880988" sldId="2146847068"/>
            <ac:picMk id="5" creationId="{DE31413D-B472-F4F2-7B03-B24BF8A05ABE}"/>
          </ac:picMkLst>
        </pc:picChg>
      </pc:sldChg>
      <pc:sldChg chg="addSp delSp modSp new mod">
        <pc:chgData name="Achhuta Nand Jha" userId="6cd084eac6dd7f99" providerId="LiveId" clId="{774E5F0A-A074-4604-8CD2-CA5F4493061E}" dt="2024-08-01T14:43:36.039" v="562" actId="1076"/>
        <pc:sldMkLst>
          <pc:docMk/>
          <pc:sldMk cId="2082932846" sldId="2146847069"/>
        </pc:sldMkLst>
        <pc:spChg chg="add mod">
          <ac:chgData name="Achhuta Nand Jha" userId="6cd084eac6dd7f99" providerId="LiveId" clId="{774E5F0A-A074-4604-8CD2-CA5F4493061E}" dt="2024-08-01T14:43:32.884" v="561"/>
          <ac:spMkLst>
            <pc:docMk/>
            <pc:sldMk cId="2082932846" sldId="2146847069"/>
            <ac:spMk id="6" creationId="{1FCB39E7-984E-EDE5-6FC2-21B5CE06A820}"/>
          </ac:spMkLst>
        </pc:spChg>
        <pc:picChg chg="add del mod">
          <ac:chgData name="Achhuta Nand Jha" userId="6cd084eac6dd7f99" providerId="LiveId" clId="{774E5F0A-A074-4604-8CD2-CA5F4493061E}" dt="2024-08-01T14:42:17.943" v="554" actId="21"/>
          <ac:picMkLst>
            <pc:docMk/>
            <pc:sldMk cId="2082932846" sldId="2146847069"/>
            <ac:picMk id="3" creationId="{DE31413D-B472-F4F2-7B03-B24BF8A05ABE}"/>
          </ac:picMkLst>
        </pc:picChg>
        <pc:picChg chg="add mod">
          <ac:chgData name="Achhuta Nand Jha" userId="6cd084eac6dd7f99" providerId="LiveId" clId="{774E5F0A-A074-4604-8CD2-CA5F4493061E}" dt="2024-08-01T14:43:36.039" v="562" actId="1076"/>
          <ac:picMkLst>
            <pc:docMk/>
            <pc:sldMk cId="2082932846" sldId="2146847069"/>
            <ac:picMk id="5" creationId="{E1184AA5-B8BF-6F29-5086-01F691375AD5}"/>
          </ac:picMkLst>
        </pc:picChg>
      </pc:sldChg>
      <pc:sldChg chg="addSp delSp modSp new mod ord setBg">
        <pc:chgData name="Achhuta Nand Jha" userId="6cd084eac6dd7f99" providerId="LiveId" clId="{774E5F0A-A074-4604-8CD2-CA5F4493061E}" dt="2024-08-01T14:45:59.018" v="576"/>
        <pc:sldMkLst>
          <pc:docMk/>
          <pc:sldMk cId="323863038" sldId="2146847070"/>
        </pc:sldMkLst>
        <pc:spChg chg="add mod ord">
          <ac:chgData name="Achhuta Nand Jha" userId="6cd084eac6dd7f99" providerId="LiveId" clId="{774E5F0A-A074-4604-8CD2-CA5F4493061E}" dt="2024-08-01T14:45:35.290" v="574" actId="26606"/>
          <ac:spMkLst>
            <pc:docMk/>
            <pc:sldMk cId="323863038" sldId="2146847070"/>
            <ac:spMk id="2" creationId="{8D01CE1B-1469-B28A-AE8A-5A2A29328ABD}"/>
          </ac:spMkLst>
        </pc:spChg>
        <pc:spChg chg="add del">
          <ac:chgData name="Achhuta Nand Jha" userId="6cd084eac6dd7f99" providerId="LiveId" clId="{774E5F0A-A074-4604-8CD2-CA5F4493061E}" dt="2024-08-01T14:45:35.290" v="574" actId="26606"/>
          <ac:spMkLst>
            <pc:docMk/>
            <pc:sldMk cId="323863038" sldId="2146847070"/>
            <ac:spMk id="11" creationId="{DD651B61-325E-4E73-8445-38B0DE8AAAB6}"/>
          </ac:spMkLst>
        </pc:spChg>
        <pc:spChg chg="add del">
          <ac:chgData name="Achhuta Nand Jha" userId="6cd084eac6dd7f99" providerId="LiveId" clId="{774E5F0A-A074-4604-8CD2-CA5F4493061E}" dt="2024-08-01T14:45:35.290" v="574" actId="26606"/>
          <ac:spMkLst>
            <pc:docMk/>
            <pc:sldMk cId="323863038" sldId="2146847070"/>
            <ac:spMk id="13" creationId="{B42E5253-D3AC-4AC2-B766-8B34F13C2F5E}"/>
          </ac:spMkLst>
        </pc:spChg>
        <pc:spChg chg="add del">
          <ac:chgData name="Achhuta Nand Jha" userId="6cd084eac6dd7f99" providerId="LiveId" clId="{774E5F0A-A074-4604-8CD2-CA5F4493061E}" dt="2024-08-01T14:45:35.290" v="574" actId="26606"/>
          <ac:spMkLst>
            <pc:docMk/>
            <pc:sldMk cId="323863038" sldId="2146847070"/>
            <ac:spMk id="15" creationId="{10AE8D57-436A-4073-9A75-15BB5949F8B4}"/>
          </ac:spMkLst>
        </pc:spChg>
        <pc:spChg chg="add del">
          <ac:chgData name="Achhuta Nand Jha" userId="6cd084eac6dd7f99" providerId="LiveId" clId="{774E5F0A-A074-4604-8CD2-CA5F4493061E}" dt="2024-08-01T14:45:35.290" v="574" actId="26606"/>
          <ac:spMkLst>
            <pc:docMk/>
            <pc:sldMk cId="323863038" sldId="2146847070"/>
            <ac:spMk id="17" creationId="{E2852671-8EB6-4EAF-8AF8-65CF3FD66456}"/>
          </ac:spMkLst>
        </pc:spChg>
        <pc:spChg chg="add del">
          <ac:chgData name="Achhuta Nand Jha" userId="6cd084eac6dd7f99" providerId="LiveId" clId="{774E5F0A-A074-4604-8CD2-CA5F4493061E}" dt="2024-08-01T14:45:35.290" v="574" actId="26606"/>
          <ac:spMkLst>
            <pc:docMk/>
            <pc:sldMk cId="323863038" sldId="2146847070"/>
            <ac:spMk id="19" creationId="{7C427EA3-1645-4B27-A5C2-55E8E24C665F}"/>
          </ac:spMkLst>
        </pc:spChg>
        <pc:spChg chg="add del">
          <ac:chgData name="Achhuta Nand Jha" userId="6cd084eac6dd7f99" providerId="LiveId" clId="{774E5F0A-A074-4604-8CD2-CA5F4493061E}" dt="2024-08-01T14:45:35.290" v="574" actId="26606"/>
          <ac:spMkLst>
            <pc:docMk/>
            <pc:sldMk cId="323863038" sldId="2146847070"/>
            <ac:spMk id="21" creationId="{885CDBF6-7B87-4A58-92CA-E887CA36AF04}"/>
          </ac:spMkLst>
        </pc:spChg>
        <pc:spChg chg="add del">
          <ac:chgData name="Achhuta Nand Jha" userId="6cd084eac6dd7f99" providerId="LiveId" clId="{774E5F0A-A074-4604-8CD2-CA5F4493061E}" dt="2024-08-01T14:45:35.290" v="574" actId="26606"/>
          <ac:spMkLst>
            <pc:docMk/>
            <pc:sldMk cId="323863038" sldId="2146847070"/>
            <ac:spMk id="23" creationId="{6BFF2B2E-1CF1-403F-BB44-3F9C3E7F67FF}"/>
          </ac:spMkLst>
        </pc:spChg>
        <pc:spChg chg="add del">
          <ac:chgData name="Achhuta Nand Jha" userId="6cd084eac6dd7f99" providerId="LiveId" clId="{774E5F0A-A074-4604-8CD2-CA5F4493061E}" dt="2024-08-01T14:45:35.290" v="574" actId="26606"/>
          <ac:spMkLst>
            <pc:docMk/>
            <pc:sldMk cId="323863038" sldId="2146847070"/>
            <ac:spMk id="25" creationId="{9D8B4D3C-0DE0-43B9-B032-32B536B96D02}"/>
          </ac:spMkLst>
        </pc:spChg>
        <pc:spChg chg="add del">
          <ac:chgData name="Achhuta Nand Jha" userId="6cd084eac6dd7f99" providerId="LiveId" clId="{774E5F0A-A074-4604-8CD2-CA5F4493061E}" dt="2024-08-01T14:45:35.290" v="574" actId="26606"/>
          <ac:spMkLst>
            <pc:docMk/>
            <pc:sldMk cId="323863038" sldId="2146847070"/>
            <ac:spMk id="27" creationId="{707788D3-E467-4E25-A5E9-FD41795BD551}"/>
          </ac:spMkLst>
        </pc:spChg>
        <pc:picChg chg="add del mod">
          <ac:chgData name="Achhuta Nand Jha" userId="6cd084eac6dd7f99" providerId="LiveId" clId="{774E5F0A-A074-4604-8CD2-CA5F4493061E}" dt="2024-08-01T14:44:58.827" v="569" actId="21"/>
          <ac:picMkLst>
            <pc:docMk/>
            <pc:sldMk cId="323863038" sldId="2146847070"/>
            <ac:picMk id="4" creationId="{E59CE3E5-9A18-DEAB-63B3-212A10744AD1}"/>
          </ac:picMkLst>
        </pc:picChg>
        <pc:picChg chg="add mod">
          <ac:chgData name="Achhuta Nand Jha" userId="6cd084eac6dd7f99" providerId="LiveId" clId="{774E5F0A-A074-4604-8CD2-CA5F4493061E}" dt="2024-08-01T14:45:35.290" v="574" actId="26606"/>
          <ac:picMkLst>
            <pc:docMk/>
            <pc:sldMk cId="323863038" sldId="2146847070"/>
            <ac:picMk id="6" creationId="{C27D077C-D0B3-884F-9E7B-5116801BCDB0}"/>
          </ac:picMkLst>
        </pc:picChg>
      </pc:sldChg>
      <pc:sldChg chg="addSp modSp new mod">
        <pc:chgData name="Achhuta Nand Jha" userId="6cd084eac6dd7f99" providerId="LiveId" clId="{774E5F0A-A074-4604-8CD2-CA5F4493061E}" dt="2024-08-01T15:36:46.433" v="808" actId="20577"/>
        <pc:sldMkLst>
          <pc:docMk/>
          <pc:sldMk cId="596023649" sldId="2146847071"/>
        </pc:sldMkLst>
        <pc:spChg chg="add mod">
          <ac:chgData name="Achhuta Nand Jha" userId="6cd084eac6dd7f99" providerId="LiveId" clId="{774E5F0A-A074-4604-8CD2-CA5F4493061E}" dt="2024-08-01T15:36:46.433" v="808" actId="20577"/>
          <ac:spMkLst>
            <pc:docMk/>
            <pc:sldMk cId="596023649" sldId="2146847071"/>
            <ac:spMk id="3" creationId="{BE3D82E7-C438-DE69-F068-738C8A455C95}"/>
          </ac:spMkLst>
        </pc:spChg>
        <pc:spChg chg="add mod">
          <ac:chgData name="Achhuta Nand Jha" userId="6cd084eac6dd7f99" providerId="LiveId" clId="{774E5F0A-A074-4604-8CD2-CA5F4493061E}" dt="2024-08-01T15:35:15.203" v="793" actId="20577"/>
          <ac:spMkLst>
            <pc:docMk/>
            <pc:sldMk cId="596023649" sldId="2146847071"/>
            <ac:spMk id="4" creationId="{3928D266-0181-EAE7-E0C4-03A964A54A8A}"/>
          </ac:spMkLst>
        </pc:spChg>
        <pc:spChg chg="add">
          <ac:chgData name="Achhuta Nand Jha" userId="6cd084eac6dd7f99" providerId="LiveId" clId="{774E5F0A-A074-4604-8CD2-CA5F4493061E}" dt="2024-08-01T15:34:54.641" v="773"/>
          <ac:spMkLst>
            <pc:docMk/>
            <pc:sldMk cId="596023649" sldId="2146847071"/>
            <ac:spMk id="5" creationId="{FCBF02EE-67C5-BCF3-9429-BB0799CA700B}"/>
          </ac:spMkLst>
        </pc:spChg>
      </pc:sldChg>
      <pc:sldMasterChg chg="addSp">
        <pc:chgData name="Achhuta Nand Jha" userId="6cd084eac6dd7f99" providerId="LiveId" clId="{774E5F0A-A074-4604-8CD2-CA5F4493061E}" dt="2024-08-01T11:37:42.071" v="338"/>
        <pc:sldMasterMkLst>
          <pc:docMk/>
          <pc:sldMasterMk cId="125993142" sldId="2147483763"/>
        </pc:sldMasterMkLst>
        <pc:picChg chg="add">
          <ac:chgData name="Achhuta Nand Jha" userId="6cd084eac6dd7f99" providerId="LiveId" clId="{774E5F0A-A074-4604-8CD2-CA5F4493061E}" dt="2024-08-01T11:37:42.071" v="338"/>
          <ac:picMkLst>
            <pc:docMk/>
            <pc:sldMasterMk cId="125993142" sldId="2147483763"/>
            <ac:picMk id="11" creationId="{AE91C968-612E-2D7E-BAEC-02EFA55DD559}"/>
          </ac:picMkLst>
        </pc:picChg>
      </pc:sldMasterChg>
      <pc:sldMasterChg chg="addSp">
        <pc:chgData name="Achhuta Nand Jha" userId="6cd084eac6dd7f99" providerId="LiveId" clId="{774E5F0A-A074-4604-8CD2-CA5F4493061E}" dt="2024-08-01T11:45:10.504" v="391"/>
        <pc:sldMasterMkLst>
          <pc:docMk/>
          <pc:sldMasterMk cId="886790719" sldId="2147483763"/>
        </pc:sldMasterMkLst>
        <pc:picChg chg="add">
          <ac:chgData name="Achhuta Nand Jha" userId="6cd084eac6dd7f99" providerId="LiveId" clId="{774E5F0A-A074-4604-8CD2-CA5F4493061E}" dt="2024-08-01T11:45:10.504" v="391"/>
          <ac:picMkLst>
            <pc:docMk/>
            <pc:sldMasterMk cId="886790719" sldId="2147483763"/>
            <ac:picMk id="11" creationId="{E821DFC1-448E-5F25-F5E3-C1AA71BB91C5}"/>
          </ac:picMkLst>
        </pc:picChg>
      </pc:sldMasterChg>
      <pc:sldMasterChg chg="addSp">
        <pc:chgData name="Achhuta Nand Jha" userId="6cd084eac6dd7f99" providerId="LiveId" clId="{774E5F0A-A074-4604-8CD2-CA5F4493061E}" dt="2024-08-01T11:45:54.868" v="404"/>
        <pc:sldMasterMkLst>
          <pc:docMk/>
          <pc:sldMasterMk cId="952177996" sldId="2147483763"/>
        </pc:sldMasterMkLst>
        <pc:picChg chg="add">
          <ac:chgData name="Achhuta Nand Jha" userId="6cd084eac6dd7f99" providerId="LiveId" clId="{774E5F0A-A074-4604-8CD2-CA5F4493061E}" dt="2024-08-01T11:45:54.868" v="404"/>
          <ac:picMkLst>
            <pc:docMk/>
            <pc:sldMasterMk cId="952177996" sldId="2147483763"/>
            <ac:picMk id="11" creationId="{B8B1372D-496A-B34F-B611-A52D18886E2E}"/>
          </ac:picMkLst>
        </pc:picChg>
      </pc:sldMasterChg>
      <pc:sldMasterChg chg="addSp">
        <pc:chgData name="Achhuta Nand Jha" userId="6cd084eac6dd7f99" providerId="LiveId" clId="{774E5F0A-A074-4604-8CD2-CA5F4493061E}" dt="2024-08-01T11:22:58.999" v="247"/>
        <pc:sldMasterMkLst>
          <pc:docMk/>
          <pc:sldMasterMk cId="1598030375" sldId="2147483763"/>
        </pc:sldMasterMkLst>
        <pc:picChg chg="add">
          <ac:chgData name="Achhuta Nand Jha" userId="6cd084eac6dd7f99" providerId="LiveId" clId="{774E5F0A-A074-4604-8CD2-CA5F4493061E}" dt="2024-08-01T11:22:58.999" v="247"/>
          <ac:picMkLst>
            <pc:docMk/>
            <pc:sldMasterMk cId="1598030375" sldId="2147483763"/>
            <ac:picMk id="11" creationId="{487E397E-11C5-5AF2-607A-4068237E8952}"/>
          </ac:picMkLst>
        </pc:picChg>
      </pc:sldMasterChg>
      <pc:sldMasterChg chg="addSp">
        <pc:chgData name="Achhuta Nand Jha" userId="6cd084eac6dd7f99" providerId="LiveId" clId="{774E5F0A-A074-4604-8CD2-CA5F4493061E}" dt="2024-08-01T11:35:13.788" v="316"/>
        <pc:sldMasterMkLst>
          <pc:docMk/>
          <pc:sldMasterMk cId="1621548748" sldId="2147483763"/>
        </pc:sldMasterMkLst>
        <pc:picChg chg="add">
          <ac:chgData name="Achhuta Nand Jha" userId="6cd084eac6dd7f99" providerId="LiveId" clId="{774E5F0A-A074-4604-8CD2-CA5F4493061E}" dt="2024-08-01T11:35:13.788" v="316"/>
          <ac:picMkLst>
            <pc:docMk/>
            <pc:sldMasterMk cId="1621548748" sldId="2147483763"/>
            <ac:picMk id="11" creationId="{E425FB2B-896C-886A-36D8-DD2B1AEFAEB7}"/>
          </ac:picMkLst>
        </pc:picChg>
      </pc:sldMasterChg>
      <pc:sldMasterChg chg="addSp">
        <pc:chgData name="Achhuta Nand Jha" userId="6cd084eac6dd7f99" providerId="LiveId" clId="{774E5F0A-A074-4604-8CD2-CA5F4493061E}" dt="2024-08-01T11:07:41.280" v="106"/>
        <pc:sldMasterMkLst>
          <pc:docMk/>
          <pc:sldMasterMk cId="2140054324" sldId="2147483763"/>
        </pc:sldMasterMkLst>
        <pc:picChg chg="add">
          <ac:chgData name="Achhuta Nand Jha" userId="6cd084eac6dd7f99" providerId="LiveId" clId="{774E5F0A-A074-4604-8CD2-CA5F4493061E}" dt="2024-08-01T11:07:41.280" v="106"/>
          <ac:picMkLst>
            <pc:docMk/>
            <pc:sldMasterMk cId="2140054324" sldId="2147483763"/>
            <ac:picMk id="11" creationId="{D51701EB-E2A1-4781-C0F2-CA9085BFDAC5}"/>
          </ac:picMkLst>
        </pc:picChg>
      </pc:sldMasterChg>
      <pc:sldMasterChg chg="addSp">
        <pc:chgData name="Achhuta Nand Jha" userId="6cd084eac6dd7f99" providerId="LiveId" clId="{774E5F0A-A074-4604-8CD2-CA5F4493061E}" dt="2024-08-01T15:07:45.077" v="641"/>
        <pc:sldMasterMkLst>
          <pc:docMk/>
          <pc:sldMasterMk cId="2487506714" sldId="2147483763"/>
        </pc:sldMasterMkLst>
        <pc:picChg chg="add">
          <ac:chgData name="Achhuta Nand Jha" userId="6cd084eac6dd7f99" providerId="LiveId" clId="{774E5F0A-A074-4604-8CD2-CA5F4493061E}" dt="2024-08-01T15:07:45.077" v="641"/>
          <ac:picMkLst>
            <pc:docMk/>
            <pc:sldMasterMk cId="2487506714" sldId="2147483763"/>
            <ac:picMk id="11" creationId="{42B7A9E7-F31D-CC91-0C3F-DCC482632A7C}"/>
          </ac:picMkLst>
        </pc:picChg>
      </pc:sldMasterChg>
      <pc:sldMasterChg chg="addSp">
        <pc:chgData name="Achhuta Nand Jha" userId="6cd084eac6dd7f99" providerId="LiveId" clId="{774E5F0A-A074-4604-8CD2-CA5F4493061E}" dt="2024-08-01T11:43:01.999" v="359"/>
        <pc:sldMasterMkLst>
          <pc:docMk/>
          <pc:sldMasterMk cId="2550122173" sldId="2147483763"/>
        </pc:sldMasterMkLst>
        <pc:picChg chg="add">
          <ac:chgData name="Achhuta Nand Jha" userId="6cd084eac6dd7f99" providerId="LiveId" clId="{774E5F0A-A074-4604-8CD2-CA5F4493061E}" dt="2024-08-01T11:43:01.999" v="359"/>
          <ac:picMkLst>
            <pc:docMk/>
            <pc:sldMasterMk cId="2550122173" sldId="2147483763"/>
            <ac:picMk id="11" creationId="{88768EE8-EED2-6D65-F091-DDD0FF45CCB9}"/>
          </ac:picMkLst>
        </pc:picChg>
      </pc:sldMasterChg>
      <pc:sldMasterChg chg="addSp">
        <pc:chgData name="Achhuta Nand Jha" userId="6cd084eac6dd7f99" providerId="LiveId" clId="{774E5F0A-A074-4604-8CD2-CA5F4493061E}" dt="2024-08-01T11:30:05.661" v="302"/>
        <pc:sldMasterMkLst>
          <pc:docMk/>
          <pc:sldMasterMk cId="3000397546" sldId="2147483763"/>
        </pc:sldMasterMkLst>
        <pc:picChg chg="add">
          <ac:chgData name="Achhuta Nand Jha" userId="6cd084eac6dd7f99" providerId="LiveId" clId="{774E5F0A-A074-4604-8CD2-CA5F4493061E}" dt="2024-08-01T11:30:05.661" v="302"/>
          <ac:picMkLst>
            <pc:docMk/>
            <pc:sldMasterMk cId="3000397546" sldId="2147483763"/>
            <ac:picMk id="11" creationId="{F0398603-E4B2-63F9-EF16-5B0A3121A967}"/>
          </ac:picMkLst>
        </pc:picChg>
      </pc:sldMasterChg>
      <pc:sldMasterChg chg="addSp">
        <pc:chgData name="Achhuta Nand Jha" userId="6cd084eac6dd7f99" providerId="LiveId" clId="{774E5F0A-A074-4604-8CD2-CA5F4493061E}" dt="2024-08-01T11:13:00.491" v="212"/>
        <pc:sldMasterMkLst>
          <pc:docMk/>
          <pc:sldMasterMk cId="3351979167" sldId="2147483763"/>
        </pc:sldMasterMkLst>
        <pc:picChg chg="add">
          <ac:chgData name="Achhuta Nand Jha" userId="6cd084eac6dd7f99" providerId="LiveId" clId="{774E5F0A-A074-4604-8CD2-CA5F4493061E}" dt="2024-08-01T11:13:00.491" v="212"/>
          <ac:picMkLst>
            <pc:docMk/>
            <pc:sldMasterMk cId="3351979167" sldId="2147483763"/>
            <ac:picMk id="11" creationId="{F6E1E664-A19F-73D9-5B96-59A3A0CD08C9}"/>
          </ac:picMkLst>
        </pc:picChg>
      </pc:sldMasterChg>
      <pc:sldMasterChg chg="addSp">
        <pc:chgData name="Achhuta Nand Jha" userId="6cd084eac6dd7f99" providerId="LiveId" clId="{774E5F0A-A074-4604-8CD2-CA5F4493061E}" dt="2024-08-01T11:11:03.527" v="150"/>
        <pc:sldMasterMkLst>
          <pc:docMk/>
          <pc:sldMasterMk cId="3639955180" sldId="2147483763"/>
        </pc:sldMasterMkLst>
        <pc:picChg chg="add">
          <ac:chgData name="Achhuta Nand Jha" userId="6cd084eac6dd7f99" providerId="LiveId" clId="{774E5F0A-A074-4604-8CD2-CA5F4493061E}" dt="2024-08-01T11:11:03.527" v="150"/>
          <ac:picMkLst>
            <pc:docMk/>
            <pc:sldMasterMk cId="3639955180" sldId="2147483763"/>
            <ac:picMk id="11" creationId="{D51E0A25-87F4-46A3-9424-752AACA6E1D4}"/>
          </ac:picMkLst>
        </pc:picChg>
      </pc:sldMasterChg>
      <pc:sldMasterChg chg="addSp">
        <pc:chgData name="Achhuta Nand Jha" userId="6cd084eac6dd7f99" providerId="LiveId" clId="{774E5F0A-A074-4604-8CD2-CA5F4493061E}" dt="2024-08-01T11:03:25.266" v="59"/>
        <pc:sldMasterMkLst>
          <pc:docMk/>
          <pc:sldMasterMk cId="3678254883" sldId="2147483763"/>
        </pc:sldMasterMkLst>
        <pc:picChg chg="add">
          <ac:chgData name="Achhuta Nand Jha" userId="6cd084eac6dd7f99" providerId="LiveId" clId="{774E5F0A-A074-4604-8CD2-CA5F4493061E}" dt="2024-08-01T11:03:25.266" v="59"/>
          <ac:picMkLst>
            <pc:docMk/>
            <pc:sldMasterMk cId="3678254883" sldId="2147483763"/>
            <ac:picMk id="11" creationId="{15D1C6EF-82C0-D39A-50DF-A4AEC245E48D}"/>
          </ac:picMkLst>
        </pc:picChg>
      </pc:sldMaster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C81696-25F3-4148-8161-F9BE7D7C3456}"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E240B4A3-6806-4588-9F7E-FEFBC89EF358}">
      <dgm:prSet/>
      <dgm:spPr/>
      <dgm:t>
        <a:bodyPr/>
        <a:lstStyle/>
        <a:p>
          <a:pPr>
            <a:lnSpc>
              <a:spcPct val="100000"/>
            </a:lnSpc>
          </a:pPr>
          <a:r>
            <a:rPr lang="en-US" b="1"/>
            <a:t>Problem Statement </a:t>
          </a:r>
          <a:r>
            <a:rPr lang="en-US"/>
            <a:t>(Should not include solution)</a:t>
          </a:r>
        </a:p>
      </dgm:t>
    </dgm:pt>
    <dgm:pt modelId="{E7709A5D-FC00-4CAB-8F92-7666ADE01848}" type="parTrans" cxnId="{758D7D3F-8703-468D-A3EF-42B786867817}">
      <dgm:prSet/>
      <dgm:spPr/>
      <dgm:t>
        <a:bodyPr/>
        <a:lstStyle/>
        <a:p>
          <a:endParaRPr lang="en-US"/>
        </a:p>
      </dgm:t>
    </dgm:pt>
    <dgm:pt modelId="{3798DCDD-07DC-4E0A-A880-861D54F84079}" type="sibTrans" cxnId="{758D7D3F-8703-468D-A3EF-42B786867817}">
      <dgm:prSet/>
      <dgm:spPr/>
      <dgm:t>
        <a:bodyPr/>
        <a:lstStyle/>
        <a:p>
          <a:pPr>
            <a:lnSpc>
              <a:spcPct val="100000"/>
            </a:lnSpc>
          </a:pPr>
          <a:endParaRPr lang="en-US"/>
        </a:p>
      </dgm:t>
    </dgm:pt>
    <dgm:pt modelId="{DD1CC7F8-9A03-42EC-8DF9-FF7F725364A5}">
      <dgm:prSet/>
      <dgm:spPr/>
      <dgm:t>
        <a:bodyPr/>
        <a:lstStyle/>
        <a:p>
          <a:pPr>
            <a:lnSpc>
              <a:spcPct val="100000"/>
            </a:lnSpc>
          </a:pPr>
          <a:r>
            <a:rPr lang="en-US" b="1"/>
            <a:t>Proposed System/Solution</a:t>
          </a:r>
          <a:endParaRPr lang="en-US"/>
        </a:p>
      </dgm:t>
    </dgm:pt>
    <dgm:pt modelId="{57189FB6-2439-4DC4-B28C-151CBDDB4CA7}" type="parTrans" cxnId="{AC00F19F-0EC6-4066-B8C5-723C1E8D2F7F}">
      <dgm:prSet/>
      <dgm:spPr/>
      <dgm:t>
        <a:bodyPr/>
        <a:lstStyle/>
        <a:p>
          <a:endParaRPr lang="en-US"/>
        </a:p>
      </dgm:t>
    </dgm:pt>
    <dgm:pt modelId="{2C78BF8B-6177-4876-9DC6-001F1E2FCDD1}" type="sibTrans" cxnId="{AC00F19F-0EC6-4066-B8C5-723C1E8D2F7F}">
      <dgm:prSet/>
      <dgm:spPr/>
      <dgm:t>
        <a:bodyPr/>
        <a:lstStyle/>
        <a:p>
          <a:pPr>
            <a:lnSpc>
              <a:spcPct val="100000"/>
            </a:lnSpc>
          </a:pPr>
          <a:endParaRPr lang="en-US"/>
        </a:p>
      </dgm:t>
    </dgm:pt>
    <dgm:pt modelId="{CD01F63F-8E59-4C5F-ADE5-BEE4616BEB72}">
      <dgm:prSet/>
      <dgm:spPr/>
      <dgm:t>
        <a:bodyPr/>
        <a:lstStyle/>
        <a:p>
          <a:pPr>
            <a:lnSpc>
              <a:spcPct val="100000"/>
            </a:lnSpc>
          </a:pPr>
          <a:r>
            <a:rPr lang="en-US" b="1"/>
            <a:t>System Development Approach </a:t>
          </a:r>
          <a:r>
            <a:rPr lang="en-US"/>
            <a:t>(Technology Used) </a:t>
          </a:r>
        </a:p>
      </dgm:t>
    </dgm:pt>
    <dgm:pt modelId="{E0AC1F96-7F87-4ED8-8623-522CB58329F5}" type="parTrans" cxnId="{B1B4EAD7-9820-4D3A-9E90-E80533780965}">
      <dgm:prSet/>
      <dgm:spPr/>
      <dgm:t>
        <a:bodyPr/>
        <a:lstStyle/>
        <a:p>
          <a:endParaRPr lang="en-US"/>
        </a:p>
      </dgm:t>
    </dgm:pt>
    <dgm:pt modelId="{2805ECB8-5678-4889-BAB3-2C3EA891ADDD}" type="sibTrans" cxnId="{B1B4EAD7-9820-4D3A-9E90-E80533780965}">
      <dgm:prSet/>
      <dgm:spPr/>
      <dgm:t>
        <a:bodyPr/>
        <a:lstStyle/>
        <a:p>
          <a:pPr>
            <a:lnSpc>
              <a:spcPct val="100000"/>
            </a:lnSpc>
          </a:pPr>
          <a:endParaRPr lang="en-US"/>
        </a:p>
      </dgm:t>
    </dgm:pt>
    <dgm:pt modelId="{B5AFD1DC-F346-4F15-8B74-0790A5864BAA}">
      <dgm:prSet/>
      <dgm:spPr/>
      <dgm:t>
        <a:bodyPr/>
        <a:lstStyle/>
        <a:p>
          <a:pPr>
            <a:lnSpc>
              <a:spcPct val="100000"/>
            </a:lnSpc>
          </a:pPr>
          <a:r>
            <a:rPr lang="en-US" b="1"/>
            <a:t>Algorithm &amp; Deployment  </a:t>
          </a:r>
          <a:endParaRPr lang="en-US"/>
        </a:p>
      </dgm:t>
    </dgm:pt>
    <dgm:pt modelId="{3C570ED3-8D0D-4089-A3C4-3C9F6D62771F}" type="parTrans" cxnId="{6720E0E8-FF57-4A21-B34B-CFA9411ECC77}">
      <dgm:prSet/>
      <dgm:spPr/>
      <dgm:t>
        <a:bodyPr/>
        <a:lstStyle/>
        <a:p>
          <a:endParaRPr lang="en-US"/>
        </a:p>
      </dgm:t>
    </dgm:pt>
    <dgm:pt modelId="{2C4D20EB-BDF3-40A0-AFB0-A09D2DF17887}" type="sibTrans" cxnId="{6720E0E8-FF57-4A21-B34B-CFA9411ECC77}">
      <dgm:prSet/>
      <dgm:spPr/>
      <dgm:t>
        <a:bodyPr/>
        <a:lstStyle/>
        <a:p>
          <a:pPr>
            <a:lnSpc>
              <a:spcPct val="100000"/>
            </a:lnSpc>
          </a:pPr>
          <a:endParaRPr lang="en-US"/>
        </a:p>
      </dgm:t>
    </dgm:pt>
    <dgm:pt modelId="{DB501E24-FB68-4CA7-9B39-05BDE8087E9A}">
      <dgm:prSet/>
      <dgm:spPr/>
      <dgm:t>
        <a:bodyPr/>
        <a:lstStyle/>
        <a:p>
          <a:pPr>
            <a:lnSpc>
              <a:spcPct val="100000"/>
            </a:lnSpc>
          </a:pPr>
          <a:r>
            <a:rPr lang="en-US" b="1"/>
            <a:t>Result</a:t>
          </a:r>
          <a:endParaRPr lang="en-US"/>
        </a:p>
      </dgm:t>
    </dgm:pt>
    <dgm:pt modelId="{DB033C59-FAB0-490F-B47B-EE2A454CCE8E}" type="parTrans" cxnId="{53281EBB-954C-4EF7-AF82-D89D53A4C03D}">
      <dgm:prSet/>
      <dgm:spPr/>
      <dgm:t>
        <a:bodyPr/>
        <a:lstStyle/>
        <a:p>
          <a:endParaRPr lang="en-US"/>
        </a:p>
      </dgm:t>
    </dgm:pt>
    <dgm:pt modelId="{4E0560FD-205D-4594-8EC6-53A3A1E1B935}" type="sibTrans" cxnId="{53281EBB-954C-4EF7-AF82-D89D53A4C03D}">
      <dgm:prSet/>
      <dgm:spPr/>
      <dgm:t>
        <a:bodyPr/>
        <a:lstStyle/>
        <a:p>
          <a:pPr>
            <a:lnSpc>
              <a:spcPct val="100000"/>
            </a:lnSpc>
          </a:pPr>
          <a:endParaRPr lang="en-US"/>
        </a:p>
      </dgm:t>
    </dgm:pt>
    <dgm:pt modelId="{1B115CFE-B707-447A-8188-DF87F276D97F}">
      <dgm:prSet/>
      <dgm:spPr/>
      <dgm:t>
        <a:bodyPr/>
        <a:lstStyle/>
        <a:p>
          <a:pPr>
            <a:lnSpc>
              <a:spcPct val="100000"/>
            </a:lnSpc>
          </a:pPr>
          <a:r>
            <a:rPr lang="en-US" b="1"/>
            <a:t>Conclusion</a:t>
          </a:r>
          <a:endParaRPr lang="en-US"/>
        </a:p>
      </dgm:t>
    </dgm:pt>
    <dgm:pt modelId="{07078AD5-DD82-4373-AEBA-73CC8EB4BBA5}" type="parTrans" cxnId="{991636CC-5C9D-4BDC-AEBB-E1CC1F78400C}">
      <dgm:prSet/>
      <dgm:spPr/>
      <dgm:t>
        <a:bodyPr/>
        <a:lstStyle/>
        <a:p>
          <a:endParaRPr lang="en-US"/>
        </a:p>
      </dgm:t>
    </dgm:pt>
    <dgm:pt modelId="{7F948A09-1BCB-472B-8FE1-D5E539EB6AF7}" type="sibTrans" cxnId="{991636CC-5C9D-4BDC-AEBB-E1CC1F78400C}">
      <dgm:prSet/>
      <dgm:spPr/>
      <dgm:t>
        <a:bodyPr/>
        <a:lstStyle/>
        <a:p>
          <a:pPr>
            <a:lnSpc>
              <a:spcPct val="100000"/>
            </a:lnSpc>
          </a:pPr>
          <a:endParaRPr lang="en-US"/>
        </a:p>
      </dgm:t>
    </dgm:pt>
    <dgm:pt modelId="{CDD6EF07-E777-47CF-A136-832BB0B6D545}">
      <dgm:prSet/>
      <dgm:spPr/>
      <dgm:t>
        <a:bodyPr/>
        <a:lstStyle/>
        <a:p>
          <a:pPr>
            <a:lnSpc>
              <a:spcPct val="100000"/>
            </a:lnSpc>
          </a:pPr>
          <a:r>
            <a:rPr lang="en-US" b="1"/>
            <a:t>Future Scope</a:t>
          </a:r>
          <a:endParaRPr lang="en-US"/>
        </a:p>
      </dgm:t>
    </dgm:pt>
    <dgm:pt modelId="{DA4E4108-29D5-4ECB-B5A3-A0048DB38ED0}" type="parTrans" cxnId="{3A140E7A-11B6-4EFE-A97E-F91A54E6F768}">
      <dgm:prSet/>
      <dgm:spPr/>
      <dgm:t>
        <a:bodyPr/>
        <a:lstStyle/>
        <a:p>
          <a:endParaRPr lang="en-US"/>
        </a:p>
      </dgm:t>
    </dgm:pt>
    <dgm:pt modelId="{9DEE9A2A-8711-4346-8323-17C20C3CCDC8}" type="sibTrans" cxnId="{3A140E7A-11B6-4EFE-A97E-F91A54E6F768}">
      <dgm:prSet/>
      <dgm:spPr/>
      <dgm:t>
        <a:bodyPr/>
        <a:lstStyle/>
        <a:p>
          <a:pPr>
            <a:lnSpc>
              <a:spcPct val="100000"/>
            </a:lnSpc>
          </a:pPr>
          <a:endParaRPr lang="en-US"/>
        </a:p>
      </dgm:t>
    </dgm:pt>
    <dgm:pt modelId="{F46A1C03-4F02-4F5D-ABE3-746B5C20F4ED}">
      <dgm:prSet/>
      <dgm:spPr/>
      <dgm:t>
        <a:bodyPr/>
        <a:lstStyle/>
        <a:p>
          <a:pPr>
            <a:lnSpc>
              <a:spcPct val="100000"/>
            </a:lnSpc>
          </a:pPr>
          <a:r>
            <a:rPr lang="en-US" b="1"/>
            <a:t>References</a:t>
          </a:r>
          <a:endParaRPr lang="en-US"/>
        </a:p>
      </dgm:t>
    </dgm:pt>
    <dgm:pt modelId="{62BEDF6D-FB5E-48CD-971D-A47CB1AEFDBE}" type="parTrans" cxnId="{BE6E2EA8-A289-4539-8721-4967E060A5E5}">
      <dgm:prSet/>
      <dgm:spPr/>
      <dgm:t>
        <a:bodyPr/>
        <a:lstStyle/>
        <a:p>
          <a:endParaRPr lang="en-US"/>
        </a:p>
      </dgm:t>
    </dgm:pt>
    <dgm:pt modelId="{59DEC41D-3729-46E3-94BD-7042A78DAE0D}" type="sibTrans" cxnId="{BE6E2EA8-A289-4539-8721-4967E060A5E5}">
      <dgm:prSet/>
      <dgm:spPr/>
      <dgm:t>
        <a:bodyPr/>
        <a:lstStyle/>
        <a:p>
          <a:endParaRPr lang="en-US"/>
        </a:p>
      </dgm:t>
    </dgm:pt>
    <dgm:pt modelId="{A9F34D11-CE1B-42D3-8BF4-6C0956CA23A9}" type="pres">
      <dgm:prSet presAssocID="{ACC81696-25F3-4148-8161-F9BE7D7C3456}" presName="vert0" presStyleCnt="0">
        <dgm:presLayoutVars>
          <dgm:dir/>
          <dgm:animOne val="branch"/>
          <dgm:animLvl val="lvl"/>
        </dgm:presLayoutVars>
      </dgm:prSet>
      <dgm:spPr/>
    </dgm:pt>
    <dgm:pt modelId="{52DD45BE-E9D0-4F91-BE62-C4F0213464E3}" type="pres">
      <dgm:prSet presAssocID="{E240B4A3-6806-4588-9F7E-FEFBC89EF358}" presName="thickLine" presStyleLbl="alignNode1" presStyleIdx="0" presStyleCnt="8"/>
      <dgm:spPr/>
    </dgm:pt>
    <dgm:pt modelId="{7B96DE9C-F700-4DA3-95B2-C726197A449E}" type="pres">
      <dgm:prSet presAssocID="{E240B4A3-6806-4588-9F7E-FEFBC89EF358}" presName="horz1" presStyleCnt="0"/>
      <dgm:spPr/>
    </dgm:pt>
    <dgm:pt modelId="{89076C03-8536-4E46-A317-D92B96055247}" type="pres">
      <dgm:prSet presAssocID="{E240B4A3-6806-4588-9F7E-FEFBC89EF358}" presName="tx1" presStyleLbl="revTx" presStyleIdx="0" presStyleCnt="8"/>
      <dgm:spPr/>
    </dgm:pt>
    <dgm:pt modelId="{CCD67872-D503-4931-9721-323C3F91B6C1}" type="pres">
      <dgm:prSet presAssocID="{E240B4A3-6806-4588-9F7E-FEFBC89EF358}" presName="vert1" presStyleCnt="0"/>
      <dgm:spPr/>
    </dgm:pt>
    <dgm:pt modelId="{B1A56235-9347-4F06-8703-E1B6F371B6AA}" type="pres">
      <dgm:prSet presAssocID="{DD1CC7F8-9A03-42EC-8DF9-FF7F725364A5}" presName="thickLine" presStyleLbl="alignNode1" presStyleIdx="1" presStyleCnt="8"/>
      <dgm:spPr/>
    </dgm:pt>
    <dgm:pt modelId="{57540A5E-B0F2-4CF7-9090-AE23EF7AA611}" type="pres">
      <dgm:prSet presAssocID="{DD1CC7F8-9A03-42EC-8DF9-FF7F725364A5}" presName="horz1" presStyleCnt="0"/>
      <dgm:spPr/>
    </dgm:pt>
    <dgm:pt modelId="{946918B4-70D4-414A-B80D-28E34BB2160A}" type="pres">
      <dgm:prSet presAssocID="{DD1CC7F8-9A03-42EC-8DF9-FF7F725364A5}" presName="tx1" presStyleLbl="revTx" presStyleIdx="1" presStyleCnt="8"/>
      <dgm:spPr/>
    </dgm:pt>
    <dgm:pt modelId="{B869CC5C-81F6-473D-8A35-9A902614AB8D}" type="pres">
      <dgm:prSet presAssocID="{DD1CC7F8-9A03-42EC-8DF9-FF7F725364A5}" presName="vert1" presStyleCnt="0"/>
      <dgm:spPr/>
    </dgm:pt>
    <dgm:pt modelId="{31806F7B-8458-4A5A-B37A-835230D56E7C}" type="pres">
      <dgm:prSet presAssocID="{CD01F63F-8E59-4C5F-ADE5-BEE4616BEB72}" presName="thickLine" presStyleLbl="alignNode1" presStyleIdx="2" presStyleCnt="8"/>
      <dgm:spPr/>
    </dgm:pt>
    <dgm:pt modelId="{38DEC3C1-89DA-467D-AE49-838B7761BF77}" type="pres">
      <dgm:prSet presAssocID="{CD01F63F-8E59-4C5F-ADE5-BEE4616BEB72}" presName="horz1" presStyleCnt="0"/>
      <dgm:spPr/>
    </dgm:pt>
    <dgm:pt modelId="{EF1CF0A1-234D-4B87-9FF5-6A925F6C8737}" type="pres">
      <dgm:prSet presAssocID="{CD01F63F-8E59-4C5F-ADE5-BEE4616BEB72}" presName="tx1" presStyleLbl="revTx" presStyleIdx="2" presStyleCnt="8"/>
      <dgm:spPr/>
    </dgm:pt>
    <dgm:pt modelId="{6077D1FB-489A-4922-A6BC-06D2087F7C58}" type="pres">
      <dgm:prSet presAssocID="{CD01F63F-8E59-4C5F-ADE5-BEE4616BEB72}" presName="vert1" presStyleCnt="0"/>
      <dgm:spPr/>
    </dgm:pt>
    <dgm:pt modelId="{216E7478-4E7C-4430-93D1-BEC8B0115F86}" type="pres">
      <dgm:prSet presAssocID="{B5AFD1DC-F346-4F15-8B74-0790A5864BAA}" presName="thickLine" presStyleLbl="alignNode1" presStyleIdx="3" presStyleCnt="8"/>
      <dgm:spPr/>
    </dgm:pt>
    <dgm:pt modelId="{2CE85A91-B222-4DAA-812D-88498430811F}" type="pres">
      <dgm:prSet presAssocID="{B5AFD1DC-F346-4F15-8B74-0790A5864BAA}" presName="horz1" presStyleCnt="0"/>
      <dgm:spPr/>
    </dgm:pt>
    <dgm:pt modelId="{47EB4618-F519-467C-A43A-9F456C384B0C}" type="pres">
      <dgm:prSet presAssocID="{B5AFD1DC-F346-4F15-8B74-0790A5864BAA}" presName="tx1" presStyleLbl="revTx" presStyleIdx="3" presStyleCnt="8"/>
      <dgm:spPr/>
    </dgm:pt>
    <dgm:pt modelId="{317AAFF9-A39A-4D06-A1C7-7D11F77D1553}" type="pres">
      <dgm:prSet presAssocID="{B5AFD1DC-F346-4F15-8B74-0790A5864BAA}" presName="vert1" presStyleCnt="0"/>
      <dgm:spPr/>
    </dgm:pt>
    <dgm:pt modelId="{08FC2025-F8BD-44F1-B517-31DD551AA9D8}" type="pres">
      <dgm:prSet presAssocID="{DB501E24-FB68-4CA7-9B39-05BDE8087E9A}" presName="thickLine" presStyleLbl="alignNode1" presStyleIdx="4" presStyleCnt="8"/>
      <dgm:spPr/>
    </dgm:pt>
    <dgm:pt modelId="{31F38A1A-ADDA-4202-B2BA-60D0654A20A2}" type="pres">
      <dgm:prSet presAssocID="{DB501E24-FB68-4CA7-9B39-05BDE8087E9A}" presName="horz1" presStyleCnt="0"/>
      <dgm:spPr/>
    </dgm:pt>
    <dgm:pt modelId="{B91BD4C4-5F83-44C3-8B77-A98A461E843F}" type="pres">
      <dgm:prSet presAssocID="{DB501E24-FB68-4CA7-9B39-05BDE8087E9A}" presName="tx1" presStyleLbl="revTx" presStyleIdx="4" presStyleCnt="8"/>
      <dgm:spPr/>
    </dgm:pt>
    <dgm:pt modelId="{7D87A316-F9B0-4611-8C50-5C95DA96235D}" type="pres">
      <dgm:prSet presAssocID="{DB501E24-FB68-4CA7-9B39-05BDE8087E9A}" presName="vert1" presStyleCnt="0"/>
      <dgm:spPr/>
    </dgm:pt>
    <dgm:pt modelId="{5F6F7E04-221C-4D79-AF9F-7A6A79F9B591}" type="pres">
      <dgm:prSet presAssocID="{1B115CFE-B707-447A-8188-DF87F276D97F}" presName="thickLine" presStyleLbl="alignNode1" presStyleIdx="5" presStyleCnt="8"/>
      <dgm:spPr/>
    </dgm:pt>
    <dgm:pt modelId="{B50E65E7-4B72-4927-9449-2F1073477EE9}" type="pres">
      <dgm:prSet presAssocID="{1B115CFE-B707-447A-8188-DF87F276D97F}" presName="horz1" presStyleCnt="0"/>
      <dgm:spPr/>
    </dgm:pt>
    <dgm:pt modelId="{B2B4DFF1-12A0-466C-B424-45B000188DEF}" type="pres">
      <dgm:prSet presAssocID="{1B115CFE-B707-447A-8188-DF87F276D97F}" presName="tx1" presStyleLbl="revTx" presStyleIdx="5" presStyleCnt="8"/>
      <dgm:spPr/>
    </dgm:pt>
    <dgm:pt modelId="{51504636-A285-4873-A2EA-7D7A84FD59C9}" type="pres">
      <dgm:prSet presAssocID="{1B115CFE-B707-447A-8188-DF87F276D97F}" presName="vert1" presStyleCnt="0"/>
      <dgm:spPr/>
    </dgm:pt>
    <dgm:pt modelId="{F7D01BCF-7F6C-404C-8E1B-3D61E973080B}" type="pres">
      <dgm:prSet presAssocID="{CDD6EF07-E777-47CF-A136-832BB0B6D545}" presName="thickLine" presStyleLbl="alignNode1" presStyleIdx="6" presStyleCnt="8"/>
      <dgm:spPr/>
    </dgm:pt>
    <dgm:pt modelId="{F6C7A2DE-FFB5-4B3C-938F-E58BE4AFBAC3}" type="pres">
      <dgm:prSet presAssocID="{CDD6EF07-E777-47CF-A136-832BB0B6D545}" presName="horz1" presStyleCnt="0"/>
      <dgm:spPr/>
    </dgm:pt>
    <dgm:pt modelId="{22C057BF-A25A-434F-9B6A-F79022324847}" type="pres">
      <dgm:prSet presAssocID="{CDD6EF07-E777-47CF-A136-832BB0B6D545}" presName="tx1" presStyleLbl="revTx" presStyleIdx="6" presStyleCnt="8"/>
      <dgm:spPr/>
    </dgm:pt>
    <dgm:pt modelId="{8CF979A9-2BE5-4E7C-93E5-490CE34AF2E8}" type="pres">
      <dgm:prSet presAssocID="{CDD6EF07-E777-47CF-A136-832BB0B6D545}" presName="vert1" presStyleCnt="0"/>
      <dgm:spPr/>
    </dgm:pt>
    <dgm:pt modelId="{93626E7F-FDCF-4F3D-93A9-FF01B5069239}" type="pres">
      <dgm:prSet presAssocID="{F46A1C03-4F02-4F5D-ABE3-746B5C20F4ED}" presName="thickLine" presStyleLbl="alignNode1" presStyleIdx="7" presStyleCnt="8"/>
      <dgm:spPr/>
    </dgm:pt>
    <dgm:pt modelId="{CE10F628-FD9B-4483-A05D-236BB0837AD6}" type="pres">
      <dgm:prSet presAssocID="{F46A1C03-4F02-4F5D-ABE3-746B5C20F4ED}" presName="horz1" presStyleCnt="0"/>
      <dgm:spPr/>
    </dgm:pt>
    <dgm:pt modelId="{2FE6F63D-C204-4CF1-95A4-8047863F1170}" type="pres">
      <dgm:prSet presAssocID="{F46A1C03-4F02-4F5D-ABE3-746B5C20F4ED}" presName="tx1" presStyleLbl="revTx" presStyleIdx="7" presStyleCnt="8"/>
      <dgm:spPr/>
    </dgm:pt>
    <dgm:pt modelId="{51B5EC9B-01C9-4EB0-989D-3C95B9DE5302}" type="pres">
      <dgm:prSet presAssocID="{F46A1C03-4F02-4F5D-ABE3-746B5C20F4ED}" presName="vert1" presStyleCnt="0"/>
      <dgm:spPr/>
    </dgm:pt>
  </dgm:ptLst>
  <dgm:cxnLst>
    <dgm:cxn modelId="{868D6A17-96D7-4609-8EFD-D41FF1B48C99}" type="presOf" srcId="{ACC81696-25F3-4148-8161-F9BE7D7C3456}" destId="{A9F34D11-CE1B-42D3-8BF4-6C0956CA23A9}" srcOrd="0" destOrd="0" presId="urn:microsoft.com/office/officeart/2008/layout/LinedList"/>
    <dgm:cxn modelId="{4FB19234-3FDB-4A4A-B8B3-7DB381CDE4C0}" type="presOf" srcId="{F46A1C03-4F02-4F5D-ABE3-746B5C20F4ED}" destId="{2FE6F63D-C204-4CF1-95A4-8047863F1170}" srcOrd="0" destOrd="0" presId="urn:microsoft.com/office/officeart/2008/layout/LinedList"/>
    <dgm:cxn modelId="{758D7D3F-8703-468D-A3EF-42B786867817}" srcId="{ACC81696-25F3-4148-8161-F9BE7D7C3456}" destId="{E240B4A3-6806-4588-9F7E-FEFBC89EF358}" srcOrd="0" destOrd="0" parTransId="{E7709A5D-FC00-4CAB-8F92-7666ADE01848}" sibTransId="{3798DCDD-07DC-4E0A-A880-861D54F84079}"/>
    <dgm:cxn modelId="{3A140E7A-11B6-4EFE-A97E-F91A54E6F768}" srcId="{ACC81696-25F3-4148-8161-F9BE7D7C3456}" destId="{CDD6EF07-E777-47CF-A136-832BB0B6D545}" srcOrd="6" destOrd="0" parTransId="{DA4E4108-29D5-4ECB-B5A3-A0048DB38ED0}" sibTransId="{9DEE9A2A-8711-4346-8323-17C20C3CCDC8}"/>
    <dgm:cxn modelId="{A2075A85-247C-4408-BDDC-48BB00D10261}" type="presOf" srcId="{E240B4A3-6806-4588-9F7E-FEFBC89EF358}" destId="{89076C03-8536-4E46-A317-D92B96055247}" srcOrd="0" destOrd="0" presId="urn:microsoft.com/office/officeart/2008/layout/LinedList"/>
    <dgm:cxn modelId="{A37D7093-0C16-4665-AFB4-DCC595E1C3FC}" type="presOf" srcId="{CD01F63F-8E59-4C5F-ADE5-BEE4616BEB72}" destId="{EF1CF0A1-234D-4B87-9FF5-6A925F6C8737}" srcOrd="0" destOrd="0" presId="urn:microsoft.com/office/officeart/2008/layout/LinedList"/>
    <dgm:cxn modelId="{47ED0799-69CF-4F41-8286-DA7A8E8BB9B9}" type="presOf" srcId="{DB501E24-FB68-4CA7-9B39-05BDE8087E9A}" destId="{B91BD4C4-5F83-44C3-8B77-A98A461E843F}" srcOrd="0" destOrd="0" presId="urn:microsoft.com/office/officeart/2008/layout/LinedList"/>
    <dgm:cxn modelId="{AC00F19F-0EC6-4066-B8C5-723C1E8D2F7F}" srcId="{ACC81696-25F3-4148-8161-F9BE7D7C3456}" destId="{DD1CC7F8-9A03-42EC-8DF9-FF7F725364A5}" srcOrd="1" destOrd="0" parTransId="{57189FB6-2439-4DC4-B28C-151CBDDB4CA7}" sibTransId="{2C78BF8B-6177-4876-9DC6-001F1E2FCDD1}"/>
    <dgm:cxn modelId="{9722A1A7-6752-47BE-AAD3-1C93ABED0DE2}" type="presOf" srcId="{DD1CC7F8-9A03-42EC-8DF9-FF7F725364A5}" destId="{946918B4-70D4-414A-B80D-28E34BB2160A}" srcOrd="0" destOrd="0" presId="urn:microsoft.com/office/officeart/2008/layout/LinedList"/>
    <dgm:cxn modelId="{BE6E2EA8-A289-4539-8721-4967E060A5E5}" srcId="{ACC81696-25F3-4148-8161-F9BE7D7C3456}" destId="{F46A1C03-4F02-4F5D-ABE3-746B5C20F4ED}" srcOrd="7" destOrd="0" parTransId="{62BEDF6D-FB5E-48CD-971D-A47CB1AEFDBE}" sibTransId="{59DEC41D-3729-46E3-94BD-7042A78DAE0D}"/>
    <dgm:cxn modelId="{F65719AC-52B5-43C0-BEC2-F9D1D0DFE209}" type="presOf" srcId="{B5AFD1DC-F346-4F15-8B74-0790A5864BAA}" destId="{47EB4618-F519-467C-A43A-9F456C384B0C}" srcOrd="0" destOrd="0" presId="urn:microsoft.com/office/officeart/2008/layout/LinedList"/>
    <dgm:cxn modelId="{53281EBB-954C-4EF7-AF82-D89D53A4C03D}" srcId="{ACC81696-25F3-4148-8161-F9BE7D7C3456}" destId="{DB501E24-FB68-4CA7-9B39-05BDE8087E9A}" srcOrd="4" destOrd="0" parTransId="{DB033C59-FAB0-490F-B47B-EE2A454CCE8E}" sibTransId="{4E0560FD-205D-4594-8EC6-53A3A1E1B935}"/>
    <dgm:cxn modelId="{978840C5-3F21-4C2F-B9C3-2A80F98B1896}" type="presOf" srcId="{1B115CFE-B707-447A-8188-DF87F276D97F}" destId="{B2B4DFF1-12A0-466C-B424-45B000188DEF}" srcOrd="0" destOrd="0" presId="urn:microsoft.com/office/officeart/2008/layout/LinedList"/>
    <dgm:cxn modelId="{991636CC-5C9D-4BDC-AEBB-E1CC1F78400C}" srcId="{ACC81696-25F3-4148-8161-F9BE7D7C3456}" destId="{1B115CFE-B707-447A-8188-DF87F276D97F}" srcOrd="5" destOrd="0" parTransId="{07078AD5-DD82-4373-AEBA-73CC8EB4BBA5}" sibTransId="{7F948A09-1BCB-472B-8FE1-D5E539EB6AF7}"/>
    <dgm:cxn modelId="{B1B4EAD7-9820-4D3A-9E90-E80533780965}" srcId="{ACC81696-25F3-4148-8161-F9BE7D7C3456}" destId="{CD01F63F-8E59-4C5F-ADE5-BEE4616BEB72}" srcOrd="2" destOrd="0" parTransId="{E0AC1F96-7F87-4ED8-8623-522CB58329F5}" sibTransId="{2805ECB8-5678-4889-BAB3-2C3EA891ADDD}"/>
    <dgm:cxn modelId="{6720E0E8-FF57-4A21-B34B-CFA9411ECC77}" srcId="{ACC81696-25F3-4148-8161-F9BE7D7C3456}" destId="{B5AFD1DC-F346-4F15-8B74-0790A5864BAA}" srcOrd="3" destOrd="0" parTransId="{3C570ED3-8D0D-4089-A3C4-3C9F6D62771F}" sibTransId="{2C4D20EB-BDF3-40A0-AFB0-A09D2DF17887}"/>
    <dgm:cxn modelId="{CE57C0E9-88F9-4D2E-82DF-FD492B3180BB}" type="presOf" srcId="{CDD6EF07-E777-47CF-A136-832BB0B6D545}" destId="{22C057BF-A25A-434F-9B6A-F79022324847}" srcOrd="0" destOrd="0" presId="urn:microsoft.com/office/officeart/2008/layout/LinedList"/>
    <dgm:cxn modelId="{8C3C357A-1778-42EB-9170-905EE55FFE2B}" type="presParOf" srcId="{A9F34D11-CE1B-42D3-8BF4-6C0956CA23A9}" destId="{52DD45BE-E9D0-4F91-BE62-C4F0213464E3}" srcOrd="0" destOrd="0" presId="urn:microsoft.com/office/officeart/2008/layout/LinedList"/>
    <dgm:cxn modelId="{4AA85EFA-5CF2-47A8-A6AD-7EDB51165285}" type="presParOf" srcId="{A9F34D11-CE1B-42D3-8BF4-6C0956CA23A9}" destId="{7B96DE9C-F700-4DA3-95B2-C726197A449E}" srcOrd="1" destOrd="0" presId="urn:microsoft.com/office/officeart/2008/layout/LinedList"/>
    <dgm:cxn modelId="{CE6E8163-866E-4140-BF9E-D4C5103E36D4}" type="presParOf" srcId="{7B96DE9C-F700-4DA3-95B2-C726197A449E}" destId="{89076C03-8536-4E46-A317-D92B96055247}" srcOrd="0" destOrd="0" presId="urn:microsoft.com/office/officeart/2008/layout/LinedList"/>
    <dgm:cxn modelId="{9ABC5207-0D84-43C8-9B45-B52F8D2C9207}" type="presParOf" srcId="{7B96DE9C-F700-4DA3-95B2-C726197A449E}" destId="{CCD67872-D503-4931-9721-323C3F91B6C1}" srcOrd="1" destOrd="0" presId="urn:microsoft.com/office/officeart/2008/layout/LinedList"/>
    <dgm:cxn modelId="{FE2E4210-DCAD-452C-A131-5653EDD459BF}" type="presParOf" srcId="{A9F34D11-CE1B-42D3-8BF4-6C0956CA23A9}" destId="{B1A56235-9347-4F06-8703-E1B6F371B6AA}" srcOrd="2" destOrd="0" presId="urn:microsoft.com/office/officeart/2008/layout/LinedList"/>
    <dgm:cxn modelId="{819FD12D-FA84-44D8-AAFB-D09D58E2C3A3}" type="presParOf" srcId="{A9F34D11-CE1B-42D3-8BF4-6C0956CA23A9}" destId="{57540A5E-B0F2-4CF7-9090-AE23EF7AA611}" srcOrd="3" destOrd="0" presId="urn:microsoft.com/office/officeart/2008/layout/LinedList"/>
    <dgm:cxn modelId="{8B7E381C-444F-4382-8420-9F6F47AEFAC6}" type="presParOf" srcId="{57540A5E-B0F2-4CF7-9090-AE23EF7AA611}" destId="{946918B4-70D4-414A-B80D-28E34BB2160A}" srcOrd="0" destOrd="0" presId="urn:microsoft.com/office/officeart/2008/layout/LinedList"/>
    <dgm:cxn modelId="{5BD3A17A-C80A-4655-9937-1D266B5FA4AE}" type="presParOf" srcId="{57540A5E-B0F2-4CF7-9090-AE23EF7AA611}" destId="{B869CC5C-81F6-473D-8A35-9A902614AB8D}" srcOrd="1" destOrd="0" presId="urn:microsoft.com/office/officeart/2008/layout/LinedList"/>
    <dgm:cxn modelId="{31197A2A-0C39-41A7-A57F-834D856338F1}" type="presParOf" srcId="{A9F34D11-CE1B-42D3-8BF4-6C0956CA23A9}" destId="{31806F7B-8458-4A5A-B37A-835230D56E7C}" srcOrd="4" destOrd="0" presId="urn:microsoft.com/office/officeart/2008/layout/LinedList"/>
    <dgm:cxn modelId="{2DD738DB-6C48-4B6C-9415-9CE42F7D39D5}" type="presParOf" srcId="{A9F34D11-CE1B-42D3-8BF4-6C0956CA23A9}" destId="{38DEC3C1-89DA-467D-AE49-838B7761BF77}" srcOrd="5" destOrd="0" presId="urn:microsoft.com/office/officeart/2008/layout/LinedList"/>
    <dgm:cxn modelId="{A79EAB3C-EF41-40E9-AD6A-A46B196B232D}" type="presParOf" srcId="{38DEC3C1-89DA-467D-AE49-838B7761BF77}" destId="{EF1CF0A1-234D-4B87-9FF5-6A925F6C8737}" srcOrd="0" destOrd="0" presId="urn:microsoft.com/office/officeart/2008/layout/LinedList"/>
    <dgm:cxn modelId="{287593A5-88E1-430C-9ED2-95957FCC28CA}" type="presParOf" srcId="{38DEC3C1-89DA-467D-AE49-838B7761BF77}" destId="{6077D1FB-489A-4922-A6BC-06D2087F7C58}" srcOrd="1" destOrd="0" presId="urn:microsoft.com/office/officeart/2008/layout/LinedList"/>
    <dgm:cxn modelId="{1A79903B-29D8-4C5F-8D0B-5F291A417ACC}" type="presParOf" srcId="{A9F34D11-CE1B-42D3-8BF4-6C0956CA23A9}" destId="{216E7478-4E7C-4430-93D1-BEC8B0115F86}" srcOrd="6" destOrd="0" presId="urn:microsoft.com/office/officeart/2008/layout/LinedList"/>
    <dgm:cxn modelId="{13DE1C01-C556-4703-832C-9DDF328AE687}" type="presParOf" srcId="{A9F34D11-CE1B-42D3-8BF4-6C0956CA23A9}" destId="{2CE85A91-B222-4DAA-812D-88498430811F}" srcOrd="7" destOrd="0" presId="urn:microsoft.com/office/officeart/2008/layout/LinedList"/>
    <dgm:cxn modelId="{1A175B83-3027-4B69-A3E6-67488067068B}" type="presParOf" srcId="{2CE85A91-B222-4DAA-812D-88498430811F}" destId="{47EB4618-F519-467C-A43A-9F456C384B0C}" srcOrd="0" destOrd="0" presId="urn:microsoft.com/office/officeart/2008/layout/LinedList"/>
    <dgm:cxn modelId="{31C1E3DF-D2F9-42DF-8E17-8662DD777DA9}" type="presParOf" srcId="{2CE85A91-B222-4DAA-812D-88498430811F}" destId="{317AAFF9-A39A-4D06-A1C7-7D11F77D1553}" srcOrd="1" destOrd="0" presId="urn:microsoft.com/office/officeart/2008/layout/LinedList"/>
    <dgm:cxn modelId="{B5755A98-CC5E-4418-8428-7051CD4CBBD6}" type="presParOf" srcId="{A9F34D11-CE1B-42D3-8BF4-6C0956CA23A9}" destId="{08FC2025-F8BD-44F1-B517-31DD551AA9D8}" srcOrd="8" destOrd="0" presId="urn:microsoft.com/office/officeart/2008/layout/LinedList"/>
    <dgm:cxn modelId="{082B864D-E551-446E-81E9-577EABDF57F6}" type="presParOf" srcId="{A9F34D11-CE1B-42D3-8BF4-6C0956CA23A9}" destId="{31F38A1A-ADDA-4202-B2BA-60D0654A20A2}" srcOrd="9" destOrd="0" presId="urn:microsoft.com/office/officeart/2008/layout/LinedList"/>
    <dgm:cxn modelId="{E4630381-A4B1-41CD-A8B4-21517DA84813}" type="presParOf" srcId="{31F38A1A-ADDA-4202-B2BA-60D0654A20A2}" destId="{B91BD4C4-5F83-44C3-8B77-A98A461E843F}" srcOrd="0" destOrd="0" presId="urn:microsoft.com/office/officeart/2008/layout/LinedList"/>
    <dgm:cxn modelId="{CA1B9895-5054-4909-8F01-CA9F026E89D2}" type="presParOf" srcId="{31F38A1A-ADDA-4202-B2BA-60D0654A20A2}" destId="{7D87A316-F9B0-4611-8C50-5C95DA96235D}" srcOrd="1" destOrd="0" presId="urn:microsoft.com/office/officeart/2008/layout/LinedList"/>
    <dgm:cxn modelId="{25F41069-C6F2-40B9-ADE8-AD55C9C64DA1}" type="presParOf" srcId="{A9F34D11-CE1B-42D3-8BF4-6C0956CA23A9}" destId="{5F6F7E04-221C-4D79-AF9F-7A6A79F9B591}" srcOrd="10" destOrd="0" presId="urn:microsoft.com/office/officeart/2008/layout/LinedList"/>
    <dgm:cxn modelId="{D0E44DAC-DB13-4475-9DC8-213F99277131}" type="presParOf" srcId="{A9F34D11-CE1B-42D3-8BF4-6C0956CA23A9}" destId="{B50E65E7-4B72-4927-9449-2F1073477EE9}" srcOrd="11" destOrd="0" presId="urn:microsoft.com/office/officeart/2008/layout/LinedList"/>
    <dgm:cxn modelId="{B14BCA21-128E-4B00-8AC0-0C4CEE33A807}" type="presParOf" srcId="{B50E65E7-4B72-4927-9449-2F1073477EE9}" destId="{B2B4DFF1-12A0-466C-B424-45B000188DEF}" srcOrd="0" destOrd="0" presId="urn:microsoft.com/office/officeart/2008/layout/LinedList"/>
    <dgm:cxn modelId="{B48BBDB0-1854-431E-82E0-EE72FA628C59}" type="presParOf" srcId="{B50E65E7-4B72-4927-9449-2F1073477EE9}" destId="{51504636-A285-4873-A2EA-7D7A84FD59C9}" srcOrd="1" destOrd="0" presId="urn:microsoft.com/office/officeart/2008/layout/LinedList"/>
    <dgm:cxn modelId="{EE706E36-F283-4ECB-B54B-121C33A64970}" type="presParOf" srcId="{A9F34D11-CE1B-42D3-8BF4-6C0956CA23A9}" destId="{F7D01BCF-7F6C-404C-8E1B-3D61E973080B}" srcOrd="12" destOrd="0" presId="urn:microsoft.com/office/officeart/2008/layout/LinedList"/>
    <dgm:cxn modelId="{B7DCF03E-3B26-457C-B14E-D09321B1BC0E}" type="presParOf" srcId="{A9F34D11-CE1B-42D3-8BF4-6C0956CA23A9}" destId="{F6C7A2DE-FFB5-4B3C-938F-E58BE4AFBAC3}" srcOrd="13" destOrd="0" presId="urn:microsoft.com/office/officeart/2008/layout/LinedList"/>
    <dgm:cxn modelId="{40B8D726-4B43-4323-88EA-919CD604A281}" type="presParOf" srcId="{F6C7A2DE-FFB5-4B3C-938F-E58BE4AFBAC3}" destId="{22C057BF-A25A-434F-9B6A-F79022324847}" srcOrd="0" destOrd="0" presId="urn:microsoft.com/office/officeart/2008/layout/LinedList"/>
    <dgm:cxn modelId="{0F04489B-B1EF-488B-BA10-F2B8E8535A54}" type="presParOf" srcId="{F6C7A2DE-FFB5-4B3C-938F-E58BE4AFBAC3}" destId="{8CF979A9-2BE5-4E7C-93E5-490CE34AF2E8}" srcOrd="1" destOrd="0" presId="urn:microsoft.com/office/officeart/2008/layout/LinedList"/>
    <dgm:cxn modelId="{84C8FD7B-1D0C-4004-9FAD-F167E1299D9C}" type="presParOf" srcId="{A9F34D11-CE1B-42D3-8BF4-6C0956CA23A9}" destId="{93626E7F-FDCF-4F3D-93A9-FF01B5069239}" srcOrd="14" destOrd="0" presId="urn:microsoft.com/office/officeart/2008/layout/LinedList"/>
    <dgm:cxn modelId="{602CBAD8-2FDB-4C5F-94A4-16C2B83875FA}" type="presParOf" srcId="{A9F34D11-CE1B-42D3-8BF4-6C0956CA23A9}" destId="{CE10F628-FD9B-4483-A05D-236BB0837AD6}" srcOrd="15" destOrd="0" presId="urn:microsoft.com/office/officeart/2008/layout/LinedList"/>
    <dgm:cxn modelId="{44EEA5B2-2443-47BB-A5FA-C2229C1D5467}" type="presParOf" srcId="{CE10F628-FD9B-4483-A05D-236BB0837AD6}" destId="{2FE6F63D-C204-4CF1-95A4-8047863F1170}" srcOrd="0" destOrd="0" presId="urn:microsoft.com/office/officeart/2008/layout/LinedList"/>
    <dgm:cxn modelId="{377D59E5-81D6-42AB-A38D-6ECA827A7F36}" type="presParOf" srcId="{CE10F628-FD9B-4483-A05D-236BB0837AD6}" destId="{51B5EC9B-01C9-4EB0-989D-3C95B9DE53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C79ADF-4AAB-4226-9F55-C66CE8ABED6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853D1039-AD34-4FAB-867F-070214D9C62E}">
      <dgm:prSet/>
      <dgm:spPr/>
      <dgm:t>
        <a:bodyPr/>
        <a:lstStyle/>
        <a:p>
          <a:r>
            <a:rPr lang="en-US" b="1"/>
            <a:t>The Proposed </a:t>
          </a:r>
          <a:r>
            <a:rPr lang="en-US" b="1">
              <a:latin typeface="Cambria" panose="02040503050406030204" pitchFamily="18" charset="0"/>
              <a:ea typeface="Cambria" panose="02040503050406030204" pitchFamily="18" charset="0"/>
            </a:rPr>
            <a:t>System</a:t>
          </a:r>
          <a:r>
            <a:rPr lang="en-US" b="1"/>
            <a:t> Aims:</a:t>
          </a:r>
          <a:endParaRPr lang="en-US" dirty="0"/>
        </a:p>
      </dgm:t>
    </dgm:pt>
    <dgm:pt modelId="{509A18BC-88E6-49A3-A0D4-3326E6B386E4}" type="parTrans" cxnId="{D17680B1-9A54-4BD8-BC93-9C84D80DC68B}">
      <dgm:prSet/>
      <dgm:spPr/>
      <dgm:t>
        <a:bodyPr/>
        <a:lstStyle/>
        <a:p>
          <a:endParaRPr lang="en-US"/>
        </a:p>
      </dgm:t>
    </dgm:pt>
    <dgm:pt modelId="{F0ADD267-9C1F-4EAA-A518-3C63D7514EBA}" type="sibTrans" cxnId="{D17680B1-9A54-4BD8-BC93-9C84D80DC68B}">
      <dgm:prSet/>
      <dgm:spPr/>
      <dgm:t>
        <a:bodyPr/>
        <a:lstStyle/>
        <a:p>
          <a:endParaRPr lang="en-US"/>
        </a:p>
      </dgm:t>
    </dgm:pt>
    <dgm:pt modelId="{EA91F698-A164-4851-9134-E20B944D8D49}">
      <dgm:prSet/>
      <dgm:spPr/>
      <dgm:t>
        <a:bodyPr/>
        <a:lstStyle/>
        <a:p>
          <a:pPr>
            <a:lnSpc>
              <a:spcPct val="100000"/>
            </a:lnSpc>
          </a:pPr>
          <a:r>
            <a:rPr lang="en-US" dirty="0"/>
            <a:t>To </a:t>
          </a:r>
          <a:r>
            <a:rPr lang="en-US" dirty="0">
              <a:latin typeface="Cambria" panose="02040503050406030204" pitchFamily="18" charset="0"/>
              <a:ea typeface="Cambria" panose="02040503050406030204" pitchFamily="18" charset="0"/>
            </a:rPr>
            <a:t>predict</a:t>
          </a:r>
          <a:r>
            <a:rPr lang="en-US" dirty="0"/>
            <a:t> the occurrence of forest fires using machine learning techniques based on historical weather and fire occurrence data.</a:t>
          </a:r>
        </a:p>
      </dgm:t>
    </dgm:pt>
    <dgm:pt modelId="{711A09E8-185A-4B5D-BC43-C23A2A47CEE8}" type="parTrans" cxnId="{C11B4D30-9B89-4448-B648-373434A7DD3F}">
      <dgm:prSet/>
      <dgm:spPr/>
      <dgm:t>
        <a:bodyPr/>
        <a:lstStyle/>
        <a:p>
          <a:endParaRPr lang="en-US"/>
        </a:p>
      </dgm:t>
    </dgm:pt>
    <dgm:pt modelId="{C7BF80D1-E81F-4FB9-BA6B-7759F0528101}" type="sibTrans" cxnId="{C11B4D30-9B89-4448-B648-373434A7DD3F}">
      <dgm:prSet/>
      <dgm:spPr/>
      <dgm:t>
        <a:bodyPr/>
        <a:lstStyle/>
        <a:p>
          <a:endParaRPr lang="en-US"/>
        </a:p>
      </dgm:t>
    </dgm:pt>
    <dgm:pt modelId="{1E9845F6-D0D1-409D-9769-7EAB91939C76}">
      <dgm:prSet/>
      <dgm:spPr/>
      <dgm:t>
        <a:bodyPr/>
        <a:lstStyle/>
        <a:p>
          <a:r>
            <a:rPr lang="en-US" b="1"/>
            <a:t>Data Collection:</a:t>
          </a:r>
          <a:endParaRPr lang="en-US" dirty="0"/>
        </a:p>
      </dgm:t>
    </dgm:pt>
    <dgm:pt modelId="{86B6E008-3944-4935-B50C-4F560A999251}" type="parTrans" cxnId="{6542DA61-E4B1-42E9-B91E-1202799E502A}">
      <dgm:prSet/>
      <dgm:spPr/>
      <dgm:t>
        <a:bodyPr/>
        <a:lstStyle/>
        <a:p>
          <a:endParaRPr lang="en-US"/>
        </a:p>
      </dgm:t>
    </dgm:pt>
    <dgm:pt modelId="{9F54A19E-DF18-496C-9072-D1568AAEED62}" type="sibTrans" cxnId="{6542DA61-E4B1-42E9-B91E-1202799E502A}">
      <dgm:prSet/>
      <dgm:spPr/>
      <dgm:t>
        <a:bodyPr/>
        <a:lstStyle/>
        <a:p>
          <a:endParaRPr lang="en-US"/>
        </a:p>
      </dgm:t>
    </dgm:pt>
    <dgm:pt modelId="{B55BB089-D944-4144-A490-2CA49B2E303F}">
      <dgm:prSet/>
      <dgm:spPr/>
      <dgm:t>
        <a:bodyPr/>
        <a:lstStyle/>
        <a:p>
          <a:pPr>
            <a:lnSpc>
              <a:spcPct val="100000"/>
            </a:lnSpc>
          </a:pPr>
          <a:r>
            <a:rPr lang="en-US" dirty="0">
              <a:latin typeface="Cambria" panose="02040503050406030204" pitchFamily="18" charset="0"/>
              <a:ea typeface="Cambria" panose="02040503050406030204" pitchFamily="18" charset="0"/>
            </a:rPr>
            <a:t>The system utilizes the Algerian Forest Fires Dataset, which includes various features such as temperature, humidity, wind speed, and other environmental factors.</a:t>
          </a:r>
        </a:p>
      </dgm:t>
    </dgm:pt>
    <dgm:pt modelId="{5DBC1009-0954-470E-955D-89A8771DE7EB}" type="parTrans" cxnId="{6F9EC7C1-9F64-4419-B5AE-4BACB7E021D0}">
      <dgm:prSet/>
      <dgm:spPr/>
      <dgm:t>
        <a:bodyPr/>
        <a:lstStyle/>
        <a:p>
          <a:endParaRPr lang="en-US"/>
        </a:p>
      </dgm:t>
    </dgm:pt>
    <dgm:pt modelId="{CED77994-FCD2-4487-A2DE-759366E8DECC}" type="sibTrans" cxnId="{6F9EC7C1-9F64-4419-B5AE-4BACB7E021D0}">
      <dgm:prSet/>
      <dgm:spPr/>
      <dgm:t>
        <a:bodyPr/>
        <a:lstStyle/>
        <a:p>
          <a:endParaRPr lang="en-US"/>
        </a:p>
      </dgm:t>
    </dgm:pt>
    <dgm:pt modelId="{5ADC35B9-116E-4346-8387-26097700AD51}">
      <dgm:prSet/>
      <dgm:spPr/>
      <dgm:t>
        <a:bodyPr/>
        <a:lstStyle/>
        <a:p>
          <a:r>
            <a:rPr lang="en-US" b="1"/>
            <a:t>Data Preprocessing:</a:t>
          </a:r>
          <a:endParaRPr lang="en-US"/>
        </a:p>
      </dgm:t>
    </dgm:pt>
    <dgm:pt modelId="{2554C66D-FD00-4377-80BB-F407353BD727}" type="parTrans" cxnId="{F863E2C0-9DC1-418E-B0AE-7190B06D15CF}">
      <dgm:prSet/>
      <dgm:spPr/>
      <dgm:t>
        <a:bodyPr/>
        <a:lstStyle/>
        <a:p>
          <a:endParaRPr lang="en-US"/>
        </a:p>
      </dgm:t>
    </dgm:pt>
    <dgm:pt modelId="{982C5CF5-1FC6-4226-A716-0CD353DB9B68}" type="sibTrans" cxnId="{F863E2C0-9DC1-418E-B0AE-7190B06D15CF}">
      <dgm:prSet/>
      <dgm:spPr/>
      <dgm:t>
        <a:bodyPr/>
        <a:lstStyle/>
        <a:p>
          <a:endParaRPr lang="en-US"/>
        </a:p>
      </dgm:t>
    </dgm:pt>
    <dgm:pt modelId="{225B701F-4CCC-4F4D-81C7-F61BA6F67AD2}">
      <dgm:prSet/>
      <dgm:spPr/>
      <dgm:t>
        <a:bodyPr/>
        <a:lstStyle/>
        <a:p>
          <a:pPr>
            <a:lnSpc>
              <a:spcPct val="100000"/>
            </a:lnSpc>
          </a:pPr>
          <a:r>
            <a:rPr lang="en-US" dirty="0">
              <a:latin typeface="Cambria" panose="02040503050406030204" pitchFamily="18" charset="0"/>
              <a:ea typeface="Cambria" panose="02040503050406030204" pitchFamily="18" charset="0"/>
            </a:rPr>
            <a:t>Data cleaning and normalization to handle missing values and scale numerical features.</a:t>
          </a:r>
        </a:p>
      </dgm:t>
    </dgm:pt>
    <dgm:pt modelId="{8F8EE730-0260-4BE9-8F23-31541021A2BC}" type="parTrans" cxnId="{F70240EE-368F-47B6-91A6-F27404EAF7D8}">
      <dgm:prSet/>
      <dgm:spPr/>
      <dgm:t>
        <a:bodyPr/>
        <a:lstStyle/>
        <a:p>
          <a:endParaRPr lang="en-US"/>
        </a:p>
      </dgm:t>
    </dgm:pt>
    <dgm:pt modelId="{455C7654-B78A-4FE5-824C-BDBAC9E349A0}" type="sibTrans" cxnId="{F70240EE-368F-47B6-91A6-F27404EAF7D8}">
      <dgm:prSet/>
      <dgm:spPr/>
      <dgm:t>
        <a:bodyPr/>
        <a:lstStyle/>
        <a:p>
          <a:endParaRPr lang="en-US"/>
        </a:p>
      </dgm:t>
    </dgm:pt>
    <dgm:pt modelId="{BA8AD701-BA3E-4E50-9BDD-AE00D63C9544}">
      <dgm:prSet/>
      <dgm:spPr/>
      <dgm:t>
        <a:bodyPr/>
        <a:lstStyle/>
        <a:p>
          <a:pPr>
            <a:lnSpc>
              <a:spcPct val="100000"/>
            </a:lnSpc>
          </a:pPr>
          <a:r>
            <a:rPr lang="en-US" dirty="0">
              <a:latin typeface="Cambria" panose="02040503050406030204" pitchFamily="18" charset="0"/>
              <a:ea typeface="Cambria" panose="02040503050406030204" pitchFamily="18" charset="0"/>
            </a:rPr>
            <a:t>Feature selection and engineering to enhance model performance.</a:t>
          </a:r>
        </a:p>
      </dgm:t>
    </dgm:pt>
    <dgm:pt modelId="{13475FB4-61E5-4237-9D34-665FCA42BA78}" type="parTrans" cxnId="{C1A5FA44-1E34-406F-A7F6-745252CAEA11}">
      <dgm:prSet/>
      <dgm:spPr/>
      <dgm:t>
        <a:bodyPr/>
        <a:lstStyle/>
        <a:p>
          <a:endParaRPr lang="en-US"/>
        </a:p>
      </dgm:t>
    </dgm:pt>
    <dgm:pt modelId="{D92CA932-BFE9-4C04-B73E-D82A3867AD59}" type="sibTrans" cxnId="{C1A5FA44-1E34-406F-A7F6-745252CAEA11}">
      <dgm:prSet/>
      <dgm:spPr/>
      <dgm:t>
        <a:bodyPr/>
        <a:lstStyle/>
        <a:p>
          <a:endParaRPr lang="en-US"/>
        </a:p>
      </dgm:t>
    </dgm:pt>
    <dgm:pt modelId="{561354C3-3FF4-406C-A1B1-DB659F33FC2D}">
      <dgm:prSet/>
      <dgm:spPr/>
      <dgm:t>
        <a:bodyPr/>
        <a:lstStyle/>
        <a:p>
          <a:r>
            <a:rPr lang="en-US" b="1"/>
            <a:t>Machine Learning Algorithm:</a:t>
          </a:r>
          <a:endParaRPr lang="en-US"/>
        </a:p>
      </dgm:t>
    </dgm:pt>
    <dgm:pt modelId="{1CB10230-9502-4C09-8808-12723214169C}" type="parTrans" cxnId="{7977D848-8889-4792-B8ED-239A440AFDE0}">
      <dgm:prSet/>
      <dgm:spPr/>
      <dgm:t>
        <a:bodyPr/>
        <a:lstStyle/>
        <a:p>
          <a:endParaRPr lang="en-US"/>
        </a:p>
      </dgm:t>
    </dgm:pt>
    <dgm:pt modelId="{75889EB0-AEC1-4850-9E37-5ACAA8403F1B}" type="sibTrans" cxnId="{7977D848-8889-4792-B8ED-239A440AFDE0}">
      <dgm:prSet/>
      <dgm:spPr/>
      <dgm:t>
        <a:bodyPr/>
        <a:lstStyle/>
        <a:p>
          <a:endParaRPr lang="en-US"/>
        </a:p>
      </dgm:t>
    </dgm:pt>
    <dgm:pt modelId="{D314EF42-F92C-4EE1-8A18-FC55D1303C1E}">
      <dgm:prSet/>
      <dgm:spPr/>
      <dgm:t>
        <a:bodyPr/>
        <a:lstStyle/>
        <a:p>
          <a:pPr>
            <a:lnSpc>
              <a:spcPct val="100000"/>
            </a:lnSpc>
          </a:pPr>
          <a:r>
            <a:rPr lang="en-US" dirty="0">
              <a:latin typeface="Cambria" panose="02040503050406030204" pitchFamily="18" charset="0"/>
              <a:ea typeface="Cambria" panose="02040503050406030204" pitchFamily="18" charset="0"/>
            </a:rPr>
            <a:t>Implementation of regression models including Linear Regression, Lasso Regression, Ridge Regression, and </a:t>
          </a:r>
          <a:r>
            <a:rPr lang="en-US" dirty="0" err="1">
              <a:latin typeface="Cambria" panose="02040503050406030204" pitchFamily="18" charset="0"/>
              <a:ea typeface="Cambria" panose="02040503050406030204" pitchFamily="18" charset="0"/>
            </a:rPr>
            <a:t>ElasticNet</a:t>
          </a:r>
          <a:r>
            <a:rPr lang="en-US" dirty="0">
              <a:latin typeface="Cambria" panose="02040503050406030204" pitchFamily="18" charset="0"/>
              <a:ea typeface="Cambria" panose="02040503050406030204" pitchFamily="18" charset="0"/>
            </a:rPr>
            <a:t> Regression.</a:t>
          </a:r>
        </a:p>
      </dgm:t>
    </dgm:pt>
    <dgm:pt modelId="{F5C9F0B9-6C2C-40CB-ABF0-DC134AA57720}" type="parTrans" cxnId="{174BF4D0-4B0D-4D41-9149-B522200AEC98}">
      <dgm:prSet/>
      <dgm:spPr/>
      <dgm:t>
        <a:bodyPr/>
        <a:lstStyle/>
        <a:p>
          <a:endParaRPr lang="en-US"/>
        </a:p>
      </dgm:t>
    </dgm:pt>
    <dgm:pt modelId="{42C6C353-5F50-4F4B-9326-A8134D956732}" type="sibTrans" cxnId="{174BF4D0-4B0D-4D41-9149-B522200AEC98}">
      <dgm:prSet/>
      <dgm:spPr/>
      <dgm:t>
        <a:bodyPr/>
        <a:lstStyle/>
        <a:p>
          <a:endParaRPr lang="en-US"/>
        </a:p>
      </dgm:t>
    </dgm:pt>
    <dgm:pt modelId="{DFA926D9-6246-47C3-90F2-A23240BE779B}">
      <dgm:prSet/>
      <dgm:spPr/>
      <dgm:t>
        <a:bodyPr/>
        <a:lstStyle/>
        <a:p>
          <a:pPr>
            <a:lnSpc>
              <a:spcPct val="100000"/>
            </a:lnSpc>
          </a:pPr>
          <a:r>
            <a:rPr lang="en-US" dirty="0">
              <a:latin typeface="Cambria" panose="02040503050406030204" pitchFamily="18" charset="0"/>
              <a:ea typeface="Cambria" panose="02040503050406030204" pitchFamily="18" charset="0"/>
            </a:rPr>
            <a:t>Selection of the best model based on accuracy and other performance metrics.</a:t>
          </a:r>
        </a:p>
      </dgm:t>
    </dgm:pt>
    <dgm:pt modelId="{7CA99328-32E5-4469-B982-9A91C0FCFCA1}" type="parTrans" cxnId="{F42F7911-9DE7-4613-B09E-1C6723311461}">
      <dgm:prSet/>
      <dgm:spPr/>
      <dgm:t>
        <a:bodyPr/>
        <a:lstStyle/>
        <a:p>
          <a:endParaRPr lang="en-US"/>
        </a:p>
      </dgm:t>
    </dgm:pt>
    <dgm:pt modelId="{7E505499-CE2A-43BD-B6D9-CCC4FB9F91B1}" type="sibTrans" cxnId="{F42F7911-9DE7-4613-B09E-1C6723311461}">
      <dgm:prSet/>
      <dgm:spPr/>
      <dgm:t>
        <a:bodyPr/>
        <a:lstStyle/>
        <a:p>
          <a:endParaRPr lang="en-US"/>
        </a:p>
      </dgm:t>
    </dgm:pt>
    <dgm:pt modelId="{A9AE757E-F9CA-42AF-9DF5-F2C0A57E531F}">
      <dgm:prSet/>
      <dgm:spPr/>
      <dgm:t>
        <a:bodyPr/>
        <a:lstStyle/>
        <a:p>
          <a:r>
            <a:rPr lang="en-US" b="1"/>
            <a:t>Deployment:</a:t>
          </a:r>
          <a:endParaRPr lang="en-US"/>
        </a:p>
      </dgm:t>
    </dgm:pt>
    <dgm:pt modelId="{D79CF6BB-1864-4AF8-B389-3B7BCAFE675C}" type="parTrans" cxnId="{B3DFF842-19CC-4F62-9259-546D31F481D1}">
      <dgm:prSet/>
      <dgm:spPr/>
      <dgm:t>
        <a:bodyPr/>
        <a:lstStyle/>
        <a:p>
          <a:endParaRPr lang="en-US"/>
        </a:p>
      </dgm:t>
    </dgm:pt>
    <dgm:pt modelId="{BDE471CE-F186-40EC-9B09-920040A4ADC2}" type="sibTrans" cxnId="{B3DFF842-19CC-4F62-9259-546D31F481D1}">
      <dgm:prSet/>
      <dgm:spPr/>
      <dgm:t>
        <a:bodyPr/>
        <a:lstStyle/>
        <a:p>
          <a:endParaRPr lang="en-US"/>
        </a:p>
      </dgm:t>
    </dgm:pt>
    <dgm:pt modelId="{4D553311-4967-4BD1-B6D4-2C1481ED8969}">
      <dgm:prSet/>
      <dgm:spPr/>
      <dgm:t>
        <a:bodyPr/>
        <a:lstStyle/>
        <a:p>
          <a:pPr>
            <a:lnSpc>
              <a:spcPct val="100000"/>
            </a:lnSpc>
          </a:pPr>
          <a:r>
            <a:rPr lang="en-US" dirty="0">
              <a:latin typeface="Cambria" panose="02040503050406030204" pitchFamily="18" charset="0"/>
              <a:ea typeface="Cambria" panose="02040503050406030204" pitchFamily="18" charset="0"/>
            </a:rPr>
            <a:t>The trained model is deployed using IBM Watson, providing an API for real-time predictions.</a:t>
          </a:r>
        </a:p>
      </dgm:t>
    </dgm:pt>
    <dgm:pt modelId="{C8EEB4A5-CD4F-4616-9933-98AEBD7743F2}" type="parTrans" cxnId="{E86C9C11-EB9F-418A-9003-AAA9DA330E4B}">
      <dgm:prSet/>
      <dgm:spPr/>
      <dgm:t>
        <a:bodyPr/>
        <a:lstStyle/>
        <a:p>
          <a:endParaRPr lang="en-US"/>
        </a:p>
      </dgm:t>
    </dgm:pt>
    <dgm:pt modelId="{1CD7000D-8F5A-4F81-AB67-3F552F4D7B3F}" type="sibTrans" cxnId="{E86C9C11-EB9F-418A-9003-AAA9DA330E4B}">
      <dgm:prSet/>
      <dgm:spPr/>
      <dgm:t>
        <a:bodyPr/>
        <a:lstStyle/>
        <a:p>
          <a:endParaRPr lang="en-US"/>
        </a:p>
      </dgm:t>
    </dgm:pt>
    <dgm:pt modelId="{98BC89F6-24F6-422A-894F-A6C8AA5C1B17}">
      <dgm:prSet/>
      <dgm:spPr/>
      <dgm:t>
        <a:bodyPr/>
        <a:lstStyle/>
        <a:p>
          <a:pPr>
            <a:lnSpc>
              <a:spcPct val="100000"/>
            </a:lnSpc>
          </a:pPr>
          <a:r>
            <a:rPr lang="en-US" dirty="0">
              <a:latin typeface="Cambria" panose="02040503050406030204" pitchFamily="18" charset="0"/>
              <a:ea typeface="Cambria" panose="02040503050406030204" pitchFamily="18" charset="0"/>
            </a:rPr>
            <a:t>Integration with a web interface for user-friendly interaction and visualization of predictions.</a:t>
          </a:r>
        </a:p>
      </dgm:t>
    </dgm:pt>
    <dgm:pt modelId="{E89FB941-0430-4E0D-B204-C6166F6B84AB}" type="parTrans" cxnId="{7DDE08D0-599E-4076-BA6B-B534D68D88D1}">
      <dgm:prSet/>
      <dgm:spPr/>
      <dgm:t>
        <a:bodyPr/>
        <a:lstStyle/>
        <a:p>
          <a:endParaRPr lang="en-US"/>
        </a:p>
      </dgm:t>
    </dgm:pt>
    <dgm:pt modelId="{7CC31466-F86C-43A4-87C8-332DC44ADFCE}" type="sibTrans" cxnId="{7DDE08D0-599E-4076-BA6B-B534D68D88D1}">
      <dgm:prSet/>
      <dgm:spPr/>
      <dgm:t>
        <a:bodyPr/>
        <a:lstStyle/>
        <a:p>
          <a:endParaRPr lang="en-US"/>
        </a:p>
      </dgm:t>
    </dgm:pt>
    <dgm:pt modelId="{C71958C3-E5AA-4DA8-9332-6A70286CF962}">
      <dgm:prSet/>
      <dgm:spPr/>
      <dgm:t>
        <a:bodyPr/>
        <a:lstStyle/>
        <a:p>
          <a:r>
            <a:rPr lang="en-US" b="1"/>
            <a:t>Evaluation:</a:t>
          </a:r>
          <a:endParaRPr lang="en-US"/>
        </a:p>
      </dgm:t>
    </dgm:pt>
    <dgm:pt modelId="{73A5DF4A-D54D-4336-82F1-5F733E73F817}" type="parTrans" cxnId="{00CA8ACF-907D-43E5-B04F-D04C76D5BEC0}">
      <dgm:prSet/>
      <dgm:spPr/>
      <dgm:t>
        <a:bodyPr/>
        <a:lstStyle/>
        <a:p>
          <a:endParaRPr lang="en-US"/>
        </a:p>
      </dgm:t>
    </dgm:pt>
    <dgm:pt modelId="{90E4D88D-7B01-44FE-A399-2B71AD5CA0CE}" type="sibTrans" cxnId="{00CA8ACF-907D-43E5-B04F-D04C76D5BEC0}">
      <dgm:prSet/>
      <dgm:spPr/>
      <dgm:t>
        <a:bodyPr/>
        <a:lstStyle/>
        <a:p>
          <a:endParaRPr lang="en-US"/>
        </a:p>
      </dgm:t>
    </dgm:pt>
    <dgm:pt modelId="{F8AE2856-7B8D-443B-AA29-416FE936BB0A}">
      <dgm:prSet/>
      <dgm:spPr/>
      <dgm:t>
        <a:bodyPr/>
        <a:lstStyle/>
        <a:p>
          <a:pPr>
            <a:lnSpc>
              <a:spcPct val="100000"/>
            </a:lnSpc>
          </a:pPr>
          <a:r>
            <a:rPr lang="en-US" dirty="0">
              <a:latin typeface="Cambria" panose="02040503050406030204" pitchFamily="18" charset="0"/>
              <a:ea typeface="Cambria" panose="02040503050406030204" pitchFamily="18" charset="0"/>
            </a:rPr>
            <a:t>Evaluation of the model using metrics such as R² score, Mean Absolute Error (MAE), and Root Mean Squared Error (RMSE).</a:t>
          </a:r>
        </a:p>
      </dgm:t>
    </dgm:pt>
    <dgm:pt modelId="{BBFA6D98-CD6D-4776-B9BF-A06BE45F8B83}" type="parTrans" cxnId="{DEECC4F1-EE25-4F09-BA47-04211E727095}">
      <dgm:prSet/>
      <dgm:spPr/>
      <dgm:t>
        <a:bodyPr/>
        <a:lstStyle/>
        <a:p>
          <a:endParaRPr lang="en-US"/>
        </a:p>
      </dgm:t>
    </dgm:pt>
    <dgm:pt modelId="{F99F00F3-50A9-4FF7-B9A5-DFB117BC4B34}" type="sibTrans" cxnId="{DEECC4F1-EE25-4F09-BA47-04211E727095}">
      <dgm:prSet/>
      <dgm:spPr/>
      <dgm:t>
        <a:bodyPr/>
        <a:lstStyle/>
        <a:p>
          <a:endParaRPr lang="en-US"/>
        </a:p>
      </dgm:t>
    </dgm:pt>
    <dgm:pt modelId="{A5DAE4E3-75D2-460C-B925-6BC6F8C10AD4}">
      <dgm:prSet/>
      <dgm:spPr/>
      <dgm:t>
        <a:bodyPr/>
        <a:lstStyle/>
        <a:p>
          <a:pPr>
            <a:lnSpc>
              <a:spcPct val="100000"/>
            </a:lnSpc>
          </a:pPr>
          <a:r>
            <a:rPr lang="en-US" dirty="0">
              <a:latin typeface="Cambria" panose="02040503050406030204" pitchFamily="18" charset="0"/>
              <a:ea typeface="Cambria" panose="02040503050406030204" pitchFamily="18" charset="0"/>
            </a:rPr>
            <a:t>Continuous monitoring and updating of the model to maintain accuracy over time.</a:t>
          </a:r>
        </a:p>
      </dgm:t>
    </dgm:pt>
    <dgm:pt modelId="{332D7A52-25B3-4EB7-AA51-91B7ADD84B93}" type="parTrans" cxnId="{AA916870-0836-4A7F-B19D-5BAADEB6FE5C}">
      <dgm:prSet/>
      <dgm:spPr/>
      <dgm:t>
        <a:bodyPr/>
        <a:lstStyle/>
        <a:p>
          <a:endParaRPr lang="en-US"/>
        </a:p>
      </dgm:t>
    </dgm:pt>
    <dgm:pt modelId="{DFCE6E18-A7A5-41EC-9978-3D812F7B1397}" type="sibTrans" cxnId="{AA916870-0836-4A7F-B19D-5BAADEB6FE5C}">
      <dgm:prSet/>
      <dgm:spPr/>
      <dgm:t>
        <a:bodyPr/>
        <a:lstStyle/>
        <a:p>
          <a:endParaRPr lang="en-US"/>
        </a:p>
      </dgm:t>
    </dgm:pt>
    <dgm:pt modelId="{756AF527-B6D1-4D95-8F63-61396E81E535}" type="pres">
      <dgm:prSet presAssocID="{B1C79ADF-4AAB-4226-9F55-C66CE8ABED65}" presName="diagram" presStyleCnt="0">
        <dgm:presLayoutVars>
          <dgm:dir/>
          <dgm:resizeHandles val="exact"/>
        </dgm:presLayoutVars>
      </dgm:prSet>
      <dgm:spPr/>
    </dgm:pt>
    <dgm:pt modelId="{81BD6D30-9D4B-4D49-B330-A555B283B9D0}" type="pres">
      <dgm:prSet presAssocID="{853D1039-AD34-4FAB-867F-070214D9C62E}" presName="node" presStyleLbl="node1" presStyleIdx="0" presStyleCnt="6">
        <dgm:presLayoutVars>
          <dgm:bulletEnabled val="1"/>
        </dgm:presLayoutVars>
      </dgm:prSet>
      <dgm:spPr/>
    </dgm:pt>
    <dgm:pt modelId="{B30B3199-2932-4771-B0DC-227153323D4C}" type="pres">
      <dgm:prSet presAssocID="{F0ADD267-9C1F-4EAA-A518-3C63D7514EBA}" presName="sibTrans" presStyleCnt="0"/>
      <dgm:spPr/>
    </dgm:pt>
    <dgm:pt modelId="{151D74F0-CDC5-43C9-86CA-DEDBAAA4F5AD}" type="pres">
      <dgm:prSet presAssocID="{1E9845F6-D0D1-409D-9769-7EAB91939C76}" presName="node" presStyleLbl="node1" presStyleIdx="1" presStyleCnt="6">
        <dgm:presLayoutVars>
          <dgm:bulletEnabled val="1"/>
        </dgm:presLayoutVars>
      </dgm:prSet>
      <dgm:spPr/>
    </dgm:pt>
    <dgm:pt modelId="{BBE2928A-94EE-4349-8BD7-00771CA87598}" type="pres">
      <dgm:prSet presAssocID="{9F54A19E-DF18-496C-9072-D1568AAEED62}" presName="sibTrans" presStyleCnt="0"/>
      <dgm:spPr/>
    </dgm:pt>
    <dgm:pt modelId="{5E3583AE-F91D-49F7-A37B-435CAC9176A3}" type="pres">
      <dgm:prSet presAssocID="{5ADC35B9-116E-4346-8387-26097700AD51}" presName="node" presStyleLbl="node1" presStyleIdx="2" presStyleCnt="6">
        <dgm:presLayoutVars>
          <dgm:bulletEnabled val="1"/>
        </dgm:presLayoutVars>
      </dgm:prSet>
      <dgm:spPr/>
    </dgm:pt>
    <dgm:pt modelId="{CE15B802-91E4-4C50-BF8C-1B78264B646C}" type="pres">
      <dgm:prSet presAssocID="{982C5CF5-1FC6-4226-A716-0CD353DB9B68}" presName="sibTrans" presStyleCnt="0"/>
      <dgm:spPr/>
    </dgm:pt>
    <dgm:pt modelId="{0CC85FFC-8A67-460F-963C-1FD7C8D970E0}" type="pres">
      <dgm:prSet presAssocID="{561354C3-3FF4-406C-A1B1-DB659F33FC2D}" presName="node" presStyleLbl="node1" presStyleIdx="3" presStyleCnt="6">
        <dgm:presLayoutVars>
          <dgm:bulletEnabled val="1"/>
        </dgm:presLayoutVars>
      </dgm:prSet>
      <dgm:spPr/>
    </dgm:pt>
    <dgm:pt modelId="{93405A3D-8D63-44D4-A58E-EA1D8FD7D6DE}" type="pres">
      <dgm:prSet presAssocID="{75889EB0-AEC1-4850-9E37-5ACAA8403F1B}" presName="sibTrans" presStyleCnt="0"/>
      <dgm:spPr/>
    </dgm:pt>
    <dgm:pt modelId="{0748989E-C354-4851-A437-0F4A625E716F}" type="pres">
      <dgm:prSet presAssocID="{A9AE757E-F9CA-42AF-9DF5-F2C0A57E531F}" presName="node" presStyleLbl="node1" presStyleIdx="4" presStyleCnt="6">
        <dgm:presLayoutVars>
          <dgm:bulletEnabled val="1"/>
        </dgm:presLayoutVars>
      </dgm:prSet>
      <dgm:spPr/>
    </dgm:pt>
    <dgm:pt modelId="{40C227FF-D3A4-4110-BA5F-8C0455A5E444}" type="pres">
      <dgm:prSet presAssocID="{BDE471CE-F186-40EC-9B09-920040A4ADC2}" presName="sibTrans" presStyleCnt="0"/>
      <dgm:spPr/>
    </dgm:pt>
    <dgm:pt modelId="{743D9C7A-5C86-4715-B867-3789E4B37C0A}" type="pres">
      <dgm:prSet presAssocID="{C71958C3-E5AA-4DA8-9332-6A70286CF962}" presName="node" presStyleLbl="node1" presStyleIdx="5" presStyleCnt="6">
        <dgm:presLayoutVars>
          <dgm:bulletEnabled val="1"/>
        </dgm:presLayoutVars>
      </dgm:prSet>
      <dgm:spPr/>
    </dgm:pt>
  </dgm:ptLst>
  <dgm:cxnLst>
    <dgm:cxn modelId="{4D22980B-FF76-4EC1-B1A7-FD3F0CC3E952}" type="presOf" srcId="{DFA926D9-6246-47C3-90F2-A23240BE779B}" destId="{0CC85FFC-8A67-460F-963C-1FD7C8D970E0}" srcOrd="0" destOrd="2" presId="urn:microsoft.com/office/officeart/2005/8/layout/default"/>
    <dgm:cxn modelId="{F42F7911-9DE7-4613-B09E-1C6723311461}" srcId="{561354C3-3FF4-406C-A1B1-DB659F33FC2D}" destId="{DFA926D9-6246-47C3-90F2-A23240BE779B}" srcOrd="1" destOrd="0" parTransId="{7CA99328-32E5-4469-B982-9A91C0FCFCA1}" sibTransId="{7E505499-CE2A-43BD-B6D9-CCC4FB9F91B1}"/>
    <dgm:cxn modelId="{E86C9C11-EB9F-418A-9003-AAA9DA330E4B}" srcId="{A9AE757E-F9CA-42AF-9DF5-F2C0A57E531F}" destId="{4D553311-4967-4BD1-B6D4-2C1481ED8969}" srcOrd="0" destOrd="0" parTransId="{C8EEB4A5-CD4F-4616-9933-98AEBD7743F2}" sibTransId="{1CD7000D-8F5A-4F81-AB67-3F552F4D7B3F}"/>
    <dgm:cxn modelId="{839FC614-0AB8-4215-99F5-6D8985A40AF4}" type="presOf" srcId="{98BC89F6-24F6-422A-894F-A6C8AA5C1B17}" destId="{0748989E-C354-4851-A437-0F4A625E716F}" srcOrd="0" destOrd="2" presId="urn:microsoft.com/office/officeart/2005/8/layout/default"/>
    <dgm:cxn modelId="{CF644116-3FD2-4A66-A87F-C309B5610C17}" type="presOf" srcId="{853D1039-AD34-4FAB-867F-070214D9C62E}" destId="{81BD6D30-9D4B-4D49-B330-A555B283B9D0}" srcOrd="0" destOrd="0" presId="urn:microsoft.com/office/officeart/2005/8/layout/default"/>
    <dgm:cxn modelId="{8E6A4219-294B-434C-9254-CB1E5ADF1B6B}" type="presOf" srcId="{A5DAE4E3-75D2-460C-B925-6BC6F8C10AD4}" destId="{743D9C7A-5C86-4715-B867-3789E4B37C0A}" srcOrd="0" destOrd="2" presId="urn:microsoft.com/office/officeart/2005/8/layout/default"/>
    <dgm:cxn modelId="{C11B4D30-9B89-4448-B648-373434A7DD3F}" srcId="{853D1039-AD34-4FAB-867F-070214D9C62E}" destId="{EA91F698-A164-4851-9134-E20B944D8D49}" srcOrd="0" destOrd="0" parTransId="{711A09E8-185A-4B5D-BC43-C23A2A47CEE8}" sibTransId="{C7BF80D1-E81F-4FB9-BA6B-7759F0528101}"/>
    <dgm:cxn modelId="{39552636-02F0-4BC5-BF5C-65C046AFDC94}" type="presOf" srcId="{225B701F-4CCC-4F4D-81C7-F61BA6F67AD2}" destId="{5E3583AE-F91D-49F7-A37B-435CAC9176A3}" srcOrd="0" destOrd="1" presId="urn:microsoft.com/office/officeart/2005/8/layout/default"/>
    <dgm:cxn modelId="{D8CBF037-A7E1-4DC0-B8FD-8F5C420D61B7}" type="presOf" srcId="{5ADC35B9-116E-4346-8387-26097700AD51}" destId="{5E3583AE-F91D-49F7-A37B-435CAC9176A3}" srcOrd="0" destOrd="0" presId="urn:microsoft.com/office/officeart/2005/8/layout/default"/>
    <dgm:cxn modelId="{7AA6723A-6B9E-422D-A7EE-706617452D2F}" type="presOf" srcId="{BA8AD701-BA3E-4E50-9BDD-AE00D63C9544}" destId="{5E3583AE-F91D-49F7-A37B-435CAC9176A3}" srcOrd="0" destOrd="2" presId="urn:microsoft.com/office/officeart/2005/8/layout/default"/>
    <dgm:cxn modelId="{B6F5993B-C035-4358-953B-D72DB62AE8D8}" type="presOf" srcId="{D314EF42-F92C-4EE1-8A18-FC55D1303C1E}" destId="{0CC85FFC-8A67-460F-963C-1FD7C8D970E0}" srcOrd="0" destOrd="1" presId="urn:microsoft.com/office/officeart/2005/8/layout/default"/>
    <dgm:cxn modelId="{6542DA61-E4B1-42E9-B91E-1202799E502A}" srcId="{B1C79ADF-4AAB-4226-9F55-C66CE8ABED65}" destId="{1E9845F6-D0D1-409D-9769-7EAB91939C76}" srcOrd="1" destOrd="0" parTransId="{86B6E008-3944-4935-B50C-4F560A999251}" sibTransId="{9F54A19E-DF18-496C-9072-D1568AAEED62}"/>
    <dgm:cxn modelId="{B3DFF842-19CC-4F62-9259-546D31F481D1}" srcId="{B1C79ADF-4AAB-4226-9F55-C66CE8ABED65}" destId="{A9AE757E-F9CA-42AF-9DF5-F2C0A57E531F}" srcOrd="4" destOrd="0" parTransId="{D79CF6BB-1864-4AF8-B389-3B7BCAFE675C}" sibTransId="{BDE471CE-F186-40EC-9B09-920040A4ADC2}"/>
    <dgm:cxn modelId="{C1A5FA44-1E34-406F-A7F6-745252CAEA11}" srcId="{5ADC35B9-116E-4346-8387-26097700AD51}" destId="{BA8AD701-BA3E-4E50-9BDD-AE00D63C9544}" srcOrd="1" destOrd="0" parTransId="{13475FB4-61E5-4237-9D34-665FCA42BA78}" sibTransId="{D92CA932-BFE9-4C04-B73E-D82A3867AD59}"/>
    <dgm:cxn modelId="{7977D848-8889-4792-B8ED-239A440AFDE0}" srcId="{B1C79ADF-4AAB-4226-9F55-C66CE8ABED65}" destId="{561354C3-3FF4-406C-A1B1-DB659F33FC2D}" srcOrd="3" destOrd="0" parTransId="{1CB10230-9502-4C09-8808-12723214169C}" sibTransId="{75889EB0-AEC1-4850-9E37-5ACAA8403F1B}"/>
    <dgm:cxn modelId="{AA916870-0836-4A7F-B19D-5BAADEB6FE5C}" srcId="{C71958C3-E5AA-4DA8-9332-6A70286CF962}" destId="{A5DAE4E3-75D2-460C-B925-6BC6F8C10AD4}" srcOrd="1" destOrd="0" parTransId="{332D7A52-25B3-4EB7-AA51-91B7ADD84B93}" sibTransId="{DFCE6E18-A7A5-41EC-9978-3D812F7B1397}"/>
    <dgm:cxn modelId="{C06CFC55-2F0E-456E-8249-3D6B4896CDB3}" type="presOf" srcId="{1E9845F6-D0D1-409D-9769-7EAB91939C76}" destId="{151D74F0-CDC5-43C9-86CA-DEDBAAA4F5AD}" srcOrd="0" destOrd="0" presId="urn:microsoft.com/office/officeart/2005/8/layout/default"/>
    <dgm:cxn modelId="{0AF77A5A-C926-4442-A566-795E91C5CB1D}" type="presOf" srcId="{A9AE757E-F9CA-42AF-9DF5-F2C0A57E531F}" destId="{0748989E-C354-4851-A437-0F4A625E716F}" srcOrd="0" destOrd="0" presId="urn:microsoft.com/office/officeart/2005/8/layout/default"/>
    <dgm:cxn modelId="{C2DD267C-7F06-4B13-BD29-DAD06EBB1BFE}" type="presOf" srcId="{C71958C3-E5AA-4DA8-9332-6A70286CF962}" destId="{743D9C7A-5C86-4715-B867-3789E4B37C0A}" srcOrd="0" destOrd="0" presId="urn:microsoft.com/office/officeart/2005/8/layout/default"/>
    <dgm:cxn modelId="{35AECCA2-FE7C-4DD4-A1A5-34C0DB1D2710}" type="presOf" srcId="{4D553311-4967-4BD1-B6D4-2C1481ED8969}" destId="{0748989E-C354-4851-A437-0F4A625E716F}" srcOrd="0" destOrd="1" presId="urn:microsoft.com/office/officeart/2005/8/layout/default"/>
    <dgm:cxn modelId="{D17680B1-9A54-4BD8-BC93-9C84D80DC68B}" srcId="{B1C79ADF-4AAB-4226-9F55-C66CE8ABED65}" destId="{853D1039-AD34-4FAB-867F-070214D9C62E}" srcOrd="0" destOrd="0" parTransId="{509A18BC-88E6-49A3-A0D4-3326E6B386E4}" sibTransId="{F0ADD267-9C1F-4EAA-A518-3C63D7514EBA}"/>
    <dgm:cxn modelId="{F863E2C0-9DC1-418E-B0AE-7190B06D15CF}" srcId="{B1C79ADF-4AAB-4226-9F55-C66CE8ABED65}" destId="{5ADC35B9-116E-4346-8387-26097700AD51}" srcOrd="2" destOrd="0" parTransId="{2554C66D-FD00-4377-80BB-F407353BD727}" sibTransId="{982C5CF5-1FC6-4226-A716-0CD353DB9B68}"/>
    <dgm:cxn modelId="{6F9EC7C1-9F64-4419-B5AE-4BACB7E021D0}" srcId="{1E9845F6-D0D1-409D-9769-7EAB91939C76}" destId="{B55BB089-D944-4144-A490-2CA49B2E303F}" srcOrd="0" destOrd="0" parTransId="{5DBC1009-0954-470E-955D-89A8771DE7EB}" sibTransId="{CED77994-FCD2-4487-A2DE-759366E8DECC}"/>
    <dgm:cxn modelId="{862280C6-08D9-463C-BDF2-24DE709AAE95}" type="presOf" srcId="{EA91F698-A164-4851-9134-E20B944D8D49}" destId="{81BD6D30-9D4B-4D49-B330-A555B283B9D0}" srcOrd="0" destOrd="1" presId="urn:microsoft.com/office/officeart/2005/8/layout/default"/>
    <dgm:cxn modelId="{A61A9ACE-09AB-4C3C-81CC-06CDC4BF0FEA}" type="presOf" srcId="{F8AE2856-7B8D-443B-AA29-416FE936BB0A}" destId="{743D9C7A-5C86-4715-B867-3789E4B37C0A}" srcOrd="0" destOrd="1" presId="urn:microsoft.com/office/officeart/2005/8/layout/default"/>
    <dgm:cxn modelId="{00CA8ACF-907D-43E5-B04F-D04C76D5BEC0}" srcId="{B1C79ADF-4AAB-4226-9F55-C66CE8ABED65}" destId="{C71958C3-E5AA-4DA8-9332-6A70286CF962}" srcOrd="5" destOrd="0" parTransId="{73A5DF4A-D54D-4336-82F1-5F733E73F817}" sibTransId="{90E4D88D-7B01-44FE-A399-2B71AD5CA0CE}"/>
    <dgm:cxn modelId="{7DDE08D0-599E-4076-BA6B-B534D68D88D1}" srcId="{A9AE757E-F9CA-42AF-9DF5-F2C0A57E531F}" destId="{98BC89F6-24F6-422A-894F-A6C8AA5C1B17}" srcOrd="1" destOrd="0" parTransId="{E89FB941-0430-4E0D-B204-C6166F6B84AB}" sibTransId="{7CC31466-F86C-43A4-87C8-332DC44ADFCE}"/>
    <dgm:cxn modelId="{174BF4D0-4B0D-4D41-9149-B522200AEC98}" srcId="{561354C3-3FF4-406C-A1B1-DB659F33FC2D}" destId="{D314EF42-F92C-4EE1-8A18-FC55D1303C1E}" srcOrd="0" destOrd="0" parTransId="{F5C9F0B9-6C2C-40CB-ABF0-DC134AA57720}" sibTransId="{42C6C353-5F50-4F4B-9326-A8134D956732}"/>
    <dgm:cxn modelId="{B951F7DC-770F-4030-B0B8-44ECB01D8CBB}" type="presOf" srcId="{B1C79ADF-4AAB-4226-9F55-C66CE8ABED65}" destId="{756AF527-B6D1-4D95-8F63-61396E81E535}" srcOrd="0" destOrd="0" presId="urn:microsoft.com/office/officeart/2005/8/layout/default"/>
    <dgm:cxn modelId="{114BBFEC-345E-4795-AE52-A589714A2C0D}" type="presOf" srcId="{561354C3-3FF4-406C-A1B1-DB659F33FC2D}" destId="{0CC85FFC-8A67-460F-963C-1FD7C8D970E0}" srcOrd="0" destOrd="0" presId="urn:microsoft.com/office/officeart/2005/8/layout/default"/>
    <dgm:cxn modelId="{A0ACCFED-84C8-4223-BECE-817DE8382C1F}" type="presOf" srcId="{B55BB089-D944-4144-A490-2CA49B2E303F}" destId="{151D74F0-CDC5-43C9-86CA-DEDBAAA4F5AD}" srcOrd="0" destOrd="1" presId="urn:microsoft.com/office/officeart/2005/8/layout/default"/>
    <dgm:cxn modelId="{F70240EE-368F-47B6-91A6-F27404EAF7D8}" srcId="{5ADC35B9-116E-4346-8387-26097700AD51}" destId="{225B701F-4CCC-4F4D-81C7-F61BA6F67AD2}" srcOrd="0" destOrd="0" parTransId="{8F8EE730-0260-4BE9-8F23-31541021A2BC}" sibTransId="{455C7654-B78A-4FE5-824C-BDBAC9E349A0}"/>
    <dgm:cxn modelId="{DEECC4F1-EE25-4F09-BA47-04211E727095}" srcId="{C71958C3-E5AA-4DA8-9332-6A70286CF962}" destId="{F8AE2856-7B8D-443B-AA29-416FE936BB0A}" srcOrd="0" destOrd="0" parTransId="{BBFA6D98-CD6D-4776-B9BF-A06BE45F8B83}" sibTransId="{F99F00F3-50A9-4FF7-B9A5-DFB117BC4B34}"/>
    <dgm:cxn modelId="{3FCF4566-9D4E-4BB1-823E-A5E58B5CDFC6}" type="presParOf" srcId="{756AF527-B6D1-4D95-8F63-61396E81E535}" destId="{81BD6D30-9D4B-4D49-B330-A555B283B9D0}" srcOrd="0" destOrd="0" presId="urn:microsoft.com/office/officeart/2005/8/layout/default"/>
    <dgm:cxn modelId="{45822CD2-DFFA-4312-9F5D-8A4174D6C75B}" type="presParOf" srcId="{756AF527-B6D1-4D95-8F63-61396E81E535}" destId="{B30B3199-2932-4771-B0DC-227153323D4C}" srcOrd="1" destOrd="0" presId="urn:microsoft.com/office/officeart/2005/8/layout/default"/>
    <dgm:cxn modelId="{CC6DC092-306E-4F0E-8F09-AA973EB7A07E}" type="presParOf" srcId="{756AF527-B6D1-4D95-8F63-61396E81E535}" destId="{151D74F0-CDC5-43C9-86CA-DEDBAAA4F5AD}" srcOrd="2" destOrd="0" presId="urn:microsoft.com/office/officeart/2005/8/layout/default"/>
    <dgm:cxn modelId="{15AA8818-A235-4F3A-AB13-FC57825CF332}" type="presParOf" srcId="{756AF527-B6D1-4D95-8F63-61396E81E535}" destId="{BBE2928A-94EE-4349-8BD7-00771CA87598}" srcOrd="3" destOrd="0" presId="urn:microsoft.com/office/officeart/2005/8/layout/default"/>
    <dgm:cxn modelId="{B46B3CD5-F429-4956-9601-C20A48471CB8}" type="presParOf" srcId="{756AF527-B6D1-4D95-8F63-61396E81E535}" destId="{5E3583AE-F91D-49F7-A37B-435CAC9176A3}" srcOrd="4" destOrd="0" presId="urn:microsoft.com/office/officeart/2005/8/layout/default"/>
    <dgm:cxn modelId="{A4C6E716-FD94-4BB9-8F90-18CC29BA954E}" type="presParOf" srcId="{756AF527-B6D1-4D95-8F63-61396E81E535}" destId="{CE15B802-91E4-4C50-BF8C-1B78264B646C}" srcOrd="5" destOrd="0" presId="urn:microsoft.com/office/officeart/2005/8/layout/default"/>
    <dgm:cxn modelId="{5A195B03-E399-477D-852A-26CD3B46D545}" type="presParOf" srcId="{756AF527-B6D1-4D95-8F63-61396E81E535}" destId="{0CC85FFC-8A67-460F-963C-1FD7C8D970E0}" srcOrd="6" destOrd="0" presId="urn:microsoft.com/office/officeart/2005/8/layout/default"/>
    <dgm:cxn modelId="{62FDB201-9F2C-4578-9111-D04501960C6B}" type="presParOf" srcId="{756AF527-B6D1-4D95-8F63-61396E81E535}" destId="{93405A3D-8D63-44D4-A58E-EA1D8FD7D6DE}" srcOrd="7" destOrd="0" presId="urn:microsoft.com/office/officeart/2005/8/layout/default"/>
    <dgm:cxn modelId="{1DFB7C9F-6F09-462B-9A58-A916421C0C12}" type="presParOf" srcId="{756AF527-B6D1-4D95-8F63-61396E81E535}" destId="{0748989E-C354-4851-A437-0F4A625E716F}" srcOrd="8" destOrd="0" presId="urn:microsoft.com/office/officeart/2005/8/layout/default"/>
    <dgm:cxn modelId="{638CAB5D-5497-44AC-A1F5-CFE8BD23C169}" type="presParOf" srcId="{756AF527-B6D1-4D95-8F63-61396E81E535}" destId="{40C227FF-D3A4-4110-BA5F-8C0455A5E444}" srcOrd="9" destOrd="0" presId="urn:microsoft.com/office/officeart/2005/8/layout/default"/>
    <dgm:cxn modelId="{D58A7BD1-EF1E-441B-9C1D-AA26113CB931}" type="presParOf" srcId="{756AF527-B6D1-4D95-8F63-61396E81E535}" destId="{743D9C7A-5C86-4715-B867-3789E4B37C0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0470CA-22CD-4C51-A308-D753E374FC41}" type="doc">
      <dgm:prSet loTypeId="urn:microsoft.com/office/officeart/2005/8/layout/vList2" loCatId="list" qsTypeId="urn:microsoft.com/office/officeart/2005/8/quickstyle/simple5" qsCatId="simple" csTypeId="urn:microsoft.com/office/officeart/2005/8/colors/accent5_2" csCatId="accent5"/>
      <dgm:spPr/>
      <dgm:t>
        <a:bodyPr/>
        <a:lstStyle/>
        <a:p>
          <a:endParaRPr lang="en-US"/>
        </a:p>
      </dgm:t>
    </dgm:pt>
    <dgm:pt modelId="{0A309C59-426B-4F30-929F-9E5AD90D3104}">
      <dgm:prSet/>
      <dgm:spPr/>
      <dgm:t>
        <a:bodyPr/>
        <a:lstStyle/>
        <a:p>
          <a:r>
            <a:rPr lang="en-US" dirty="0">
              <a:latin typeface="Cambria" panose="02040503050406030204" pitchFamily="18" charset="0"/>
              <a:ea typeface="Cambria" panose="02040503050406030204" pitchFamily="18" charset="0"/>
            </a:rPr>
            <a:t>Technologies include Python, Pandas, NumPy, Matplotlib, Seaborn for data analysis and visualization, and Scikit-learn for machine learning.</a:t>
          </a:r>
        </a:p>
      </dgm:t>
    </dgm:pt>
    <dgm:pt modelId="{4735F8F5-D312-4952-B584-68C1E15D0F80}" type="parTrans" cxnId="{7D46260E-8824-4E9E-808B-592FA5B71D0E}">
      <dgm:prSet/>
      <dgm:spPr/>
      <dgm:t>
        <a:bodyPr/>
        <a:lstStyle/>
        <a:p>
          <a:endParaRPr lang="en-US"/>
        </a:p>
      </dgm:t>
    </dgm:pt>
    <dgm:pt modelId="{87E2EF1B-42D0-4336-BBB6-8A99732B7AC0}" type="sibTrans" cxnId="{7D46260E-8824-4E9E-808B-592FA5B71D0E}">
      <dgm:prSet/>
      <dgm:spPr/>
      <dgm:t>
        <a:bodyPr/>
        <a:lstStyle/>
        <a:p>
          <a:endParaRPr lang="en-US"/>
        </a:p>
      </dgm:t>
    </dgm:pt>
    <dgm:pt modelId="{684F4857-B48C-418E-A5D9-C8E5CACAAECF}">
      <dgm:prSet/>
      <dgm:spPr/>
      <dgm:t>
        <a:bodyPr/>
        <a:lstStyle/>
        <a:p>
          <a:r>
            <a:rPr lang="en-US" b="1" dirty="0">
              <a:latin typeface="Cambria" panose="02040503050406030204" pitchFamily="18" charset="0"/>
              <a:ea typeface="Cambria" panose="02040503050406030204" pitchFamily="18" charset="0"/>
            </a:rPr>
            <a:t>Data Analysis and Preprocessing:</a:t>
          </a:r>
          <a:endParaRPr lang="en-US" dirty="0">
            <a:latin typeface="Cambria" panose="02040503050406030204" pitchFamily="18" charset="0"/>
            <a:ea typeface="Cambria" panose="02040503050406030204" pitchFamily="18" charset="0"/>
          </a:endParaRPr>
        </a:p>
      </dgm:t>
    </dgm:pt>
    <dgm:pt modelId="{B285871E-9131-43EB-ACE6-8B72402E49E9}" type="parTrans" cxnId="{1CAEF1ED-8166-4746-BCE6-0435ED60C11E}">
      <dgm:prSet/>
      <dgm:spPr/>
      <dgm:t>
        <a:bodyPr/>
        <a:lstStyle/>
        <a:p>
          <a:endParaRPr lang="en-US"/>
        </a:p>
      </dgm:t>
    </dgm:pt>
    <dgm:pt modelId="{7EA35CD6-2BF8-496F-842B-E7B505310878}" type="sibTrans" cxnId="{1CAEF1ED-8166-4746-BCE6-0435ED60C11E}">
      <dgm:prSet/>
      <dgm:spPr/>
      <dgm:t>
        <a:bodyPr/>
        <a:lstStyle/>
        <a:p>
          <a:endParaRPr lang="en-US"/>
        </a:p>
      </dgm:t>
    </dgm:pt>
    <dgm:pt modelId="{9FC415BE-319D-473D-82A3-3E6453BA9D52}">
      <dgm:prSet/>
      <dgm:spPr/>
      <dgm:t>
        <a:bodyPr/>
        <a:lstStyle/>
        <a:p>
          <a:r>
            <a:rPr lang="en-US">
              <a:latin typeface="Cambria" panose="02040503050406030204" pitchFamily="18" charset="0"/>
              <a:ea typeface="Cambria" panose="02040503050406030204" pitchFamily="18" charset="0"/>
            </a:rPr>
            <a:t>Utilized Python libraries like Pandas and NumPy for data cleaning, normalization, and transformation.</a:t>
          </a:r>
        </a:p>
      </dgm:t>
    </dgm:pt>
    <dgm:pt modelId="{776432F8-EFC1-40DF-AB68-FA456EEFD7F9}" type="parTrans" cxnId="{44D7620E-35D4-4A68-9594-127F1FA70B0B}">
      <dgm:prSet/>
      <dgm:spPr/>
      <dgm:t>
        <a:bodyPr/>
        <a:lstStyle/>
        <a:p>
          <a:endParaRPr lang="en-US"/>
        </a:p>
      </dgm:t>
    </dgm:pt>
    <dgm:pt modelId="{E7939EE3-883B-4489-93E1-8BC32209D0DC}" type="sibTrans" cxnId="{44D7620E-35D4-4A68-9594-127F1FA70B0B}">
      <dgm:prSet/>
      <dgm:spPr/>
      <dgm:t>
        <a:bodyPr/>
        <a:lstStyle/>
        <a:p>
          <a:endParaRPr lang="en-US"/>
        </a:p>
      </dgm:t>
    </dgm:pt>
    <dgm:pt modelId="{E5D84387-C8B8-4B65-987F-705636A452FF}">
      <dgm:prSet/>
      <dgm:spPr/>
      <dgm:t>
        <a:bodyPr/>
        <a:lstStyle/>
        <a:p>
          <a:r>
            <a:rPr lang="en-US" dirty="0">
              <a:latin typeface="Cambria" panose="02040503050406030204" pitchFamily="18" charset="0"/>
              <a:ea typeface="Cambria" panose="02040503050406030204" pitchFamily="18" charset="0"/>
            </a:rPr>
            <a:t>Employed data visualization tools such as Matplotlib and Seaborn to explore data patterns and correlations.</a:t>
          </a:r>
        </a:p>
      </dgm:t>
    </dgm:pt>
    <dgm:pt modelId="{7C1E65CE-2B3F-438C-A57D-7B0D21087822}" type="parTrans" cxnId="{20273635-F12D-4F24-AB1F-01646CF47AFF}">
      <dgm:prSet/>
      <dgm:spPr/>
      <dgm:t>
        <a:bodyPr/>
        <a:lstStyle/>
        <a:p>
          <a:endParaRPr lang="en-US"/>
        </a:p>
      </dgm:t>
    </dgm:pt>
    <dgm:pt modelId="{20B99F93-C366-422B-819C-897771AF5205}" type="sibTrans" cxnId="{20273635-F12D-4F24-AB1F-01646CF47AFF}">
      <dgm:prSet/>
      <dgm:spPr/>
      <dgm:t>
        <a:bodyPr/>
        <a:lstStyle/>
        <a:p>
          <a:endParaRPr lang="en-US"/>
        </a:p>
      </dgm:t>
    </dgm:pt>
    <dgm:pt modelId="{22FAD4FC-5615-4EBE-B3B4-FC81FAB77563}">
      <dgm:prSet/>
      <dgm:spPr/>
      <dgm:t>
        <a:bodyPr/>
        <a:lstStyle/>
        <a:p>
          <a:r>
            <a:rPr lang="en-US" b="1" dirty="0">
              <a:latin typeface="Cambria" panose="02040503050406030204" pitchFamily="18" charset="0"/>
              <a:ea typeface="Cambria" panose="02040503050406030204" pitchFamily="18" charset="0"/>
            </a:rPr>
            <a:t>Machine Learning Model Development:</a:t>
          </a:r>
          <a:endParaRPr lang="en-US" dirty="0">
            <a:latin typeface="Cambria" panose="02040503050406030204" pitchFamily="18" charset="0"/>
            <a:ea typeface="Cambria" panose="02040503050406030204" pitchFamily="18" charset="0"/>
          </a:endParaRPr>
        </a:p>
      </dgm:t>
    </dgm:pt>
    <dgm:pt modelId="{79DF4810-8C37-48EB-88DC-CFE4DE9D1E93}" type="parTrans" cxnId="{F0C3AF2D-CE49-4E05-881B-828557AD4512}">
      <dgm:prSet/>
      <dgm:spPr/>
      <dgm:t>
        <a:bodyPr/>
        <a:lstStyle/>
        <a:p>
          <a:endParaRPr lang="en-US"/>
        </a:p>
      </dgm:t>
    </dgm:pt>
    <dgm:pt modelId="{3415F990-FBD9-4041-8383-5DC6B292A50B}" type="sibTrans" cxnId="{F0C3AF2D-CE49-4E05-881B-828557AD4512}">
      <dgm:prSet/>
      <dgm:spPr/>
      <dgm:t>
        <a:bodyPr/>
        <a:lstStyle/>
        <a:p>
          <a:endParaRPr lang="en-US"/>
        </a:p>
      </dgm:t>
    </dgm:pt>
    <dgm:pt modelId="{3278F812-F689-4F60-B1A6-8E6BDEBCA11A}">
      <dgm:prSet/>
      <dgm:spPr/>
      <dgm:t>
        <a:bodyPr/>
        <a:lstStyle/>
        <a:p>
          <a:r>
            <a:rPr lang="en-US">
              <a:latin typeface="Cambria" panose="02040503050406030204" pitchFamily="18" charset="0"/>
              <a:ea typeface="Cambria" panose="02040503050406030204" pitchFamily="18" charset="0"/>
            </a:rPr>
            <a:t>Implemented various regression algorithms (Linear Regression, Lasso Regression, Ridge Regression, ElasticNet) using Scikit-learn.</a:t>
          </a:r>
        </a:p>
      </dgm:t>
    </dgm:pt>
    <dgm:pt modelId="{18B4B295-88A8-4EA6-8070-705E781C1F7C}" type="parTrans" cxnId="{3F452194-7482-4410-860A-0065928B4506}">
      <dgm:prSet/>
      <dgm:spPr/>
      <dgm:t>
        <a:bodyPr/>
        <a:lstStyle/>
        <a:p>
          <a:endParaRPr lang="en-US"/>
        </a:p>
      </dgm:t>
    </dgm:pt>
    <dgm:pt modelId="{64A07AD6-A62B-4033-8E65-A5493DFC8D64}" type="sibTrans" cxnId="{3F452194-7482-4410-860A-0065928B4506}">
      <dgm:prSet/>
      <dgm:spPr/>
      <dgm:t>
        <a:bodyPr/>
        <a:lstStyle/>
        <a:p>
          <a:endParaRPr lang="en-US"/>
        </a:p>
      </dgm:t>
    </dgm:pt>
    <dgm:pt modelId="{C44A92A6-5199-47E0-944D-03501C518B0B}">
      <dgm:prSet/>
      <dgm:spPr/>
      <dgm:t>
        <a:bodyPr/>
        <a:lstStyle/>
        <a:p>
          <a:r>
            <a:rPr lang="en-US">
              <a:latin typeface="Cambria" panose="02040503050406030204" pitchFamily="18" charset="0"/>
              <a:ea typeface="Cambria" panose="02040503050406030204" pitchFamily="18" charset="0"/>
            </a:rPr>
            <a:t>Performed model training, validation, and selection based on performance metrics.</a:t>
          </a:r>
        </a:p>
      </dgm:t>
    </dgm:pt>
    <dgm:pt modelId="{B58BE6C1-6E42-4FE2-8CE3-6643FFB13883}" type="parTrans" cxnId="{06BC13F2-DDBD-4FE8-8978-F1F809FAA45E}">
      <dgm:prSet/>
      <dgm:spPr/>
      <dgm:t>
        <a:bodyPr/>
        <a:lstStyle/>
        <a:p>
          <a:endParaRPr lang="en-US"/>
        </a:p>
      </dgm:t>
    </dgm:pt>
    <dgm:pt modelId="{36077AC2-7588-4FFD-A89D-D6C250D07F11}" type="sibTrans" cxnId="{06BC13F2-DDBD-4FE8-8978-F1F809FAA45E}">
      <dgm:prSet/>
      <dgm:spPr/>
      <dgm:t>
        <a:bodyPr/>
        <a:lstStyle/>
        <a:p>
          <a:endParaRPr lang="en-US"/>
        </a:p>
      </dgm:t>
    </dgm:pt>
    <dgm:pt modelId="{3EFBE2AC-E9A7-4244-A316-856217D18614}">
      <dgm:prSet/>
      <dgm:spPr/>
      <dgm:t>
        <a:bodyPr/>
        <a:lstStyle/>
        <a:p>
          <a:r>
            <a:rPr lang="en-US" b="1">
              <a:latin typeface="Cambria" panose="02040503050406030204" pitchFamily="18" charset="0"/>
              <a:ea typeface="Cambria" panose="02040503050406030204" pitchFamily="18" charset="0"/>
            </a:rPr>
            <a:t>Model Deployment:</a:t>
          </a:r>
          <a:endParaRPr lang="en-US">
            <a:latin typeface="Cambria" panose="02040503050406030204" pitchFamily="18" charset="0"/>
            <a:ea typeface="Cambria" panose="02040503050406030204" pitchFamily="18" charset="0"/>
          </a:endParaRPr>
        </a:p>
      </dgm:t>
    </dgm:pt>
    <dgm:pt modelId="{29A756D6-B7DC-4916-B2E9-48927DEACC3A}" type="parTrans" cxnId="{1EF198E8-6D00-4599-AD9C-7E6D9D5E57FC}">
      <dgm:prSet/>
      <dgm:spPr/>
      <dgm:t>
        <a:bodyPr/>
        <a:lstStyle/>
        <a:p>
          <a:endParaRPr lang="en-US"/>
        </a:p>
      </dgm:t>
    </dgm:pt>
    <dgm:pt modelId="{1ECADB16-5D15-48BD-99E1-32CD71952B21}" type="sibTrans" cxnId="{1EF198E8-6D00-4599-AD9C-7E6D9D5E57FC}">
      <dgm:prSet/>
      <dgm:spPr/>
      <dgm:t>
        <a:bodyPr/>
        <a:lstStyle/>
        <a:p>
          <a:endParaRPr lang="en-US"/>
        </a:p>
      </dgm:t>
    </dgm:pt>
    <dgm:pt modelId="{3996E799-2AF3-4A3F-82D2-F044183B5547}">
      <dgm:prSet/>
      <dgm:spPr/>
      <dgm:t>
        <a:bodyPr/>
        <a:lstStyle/>
        <a:p>
          <a:r>
            <a:rPr lang="en-US">
              <a:latin typeface="Cambria" panose="02040503050406030204" pitchFamily="18" charset="0"/>
              <a:ea typeface="Cambria" panose="02040503050406030204" pitchFamily="18" charset="0"/>
            </a:rPr>
            <a:t>Deployed the chosen machine learning model on IBM Watson, creating an API for easy access and integration.</a:t>
          </a:r>
        </a:p>
      </dgm:t>
    </dgm:pt>
    <dgm:pt modelId="{3BC01147-A9B9-4172-A31E-102392BC3DB6}" type="parTrans" cxnId="{E823FA98-B08E-45F4-9DE4-8F2D028B6C1E}">
      <dgm:prSet/>
      <dgm:spPr/>
      <dgm:t>
        <a:bodyPr/>
        <a:lstStyle/>
        <a:p>
          <a:endParaRPr lang="en-US"/>
        </a:p>
      </dgm:t>
    </dgm:pt>
    <dgm:pt modelId="{733E975D-2F83-4904-A53F-AE0D8A1BE85A}" type="sibTrans" cxnId="{E823FA98-B08E-45F4-9DE4-8F2D028B6C1E}">
      <dgm:prSet/>
      <dgm:spPr/>
      <dgm:t>
        <a:bodyPr/>
        <a:lstStyle/>
        <a:p>
          <a:endParaRPr lang="en-US"/>
        </a:p>
      </dgm:t>
    </dgm:pt>
    <dgm:pt modelId="{1B0240EC-6DB3-4EF3-B488-189CE8878708}">
      <dgm:prSet/>
      <dgm:spPr/>
      <dgm:t>
        <a:bodyPr/>
        <a:lstStyle/>
        <a:p>
          <a:r>
            <a:rPr lang="en-US">
              <a:latin typeface="Cambria" panose="02040503050406030204" pitchFamily="18" charset="0"/>
              <a:ea typeface="Cambria" panose="02040503050406030204" pitchFamily="18" charset="0"/>
            </a:rPr>
            <a:t>Developed a web interface using frameworks like Flask or Django for user interaction and visualization of predictions.</a:t>
          </a:r>
        </a:p>
      </dgm:t>
    </dgm:pt>
    <dgm:pt modelId="{FC13C917-2455-4CB5-9A13-0E9F896B9667}" type="parTrans" cxnId="{EB37A403-DD2F-4918-9170-1566E80F52A8}">
      <dgm:prSet/>
      <dgm:spPr/>
      <dgm:t>
        <a:bodyPr/>
        <a:lstStyle/>
        <a:p>
          <a:endParaRPr lang="en-US"/>
        </a:p>
      </dgm:t>
    </dgm:pt>
    <dgm:pt modelId="{292B2565-0A6C-4C73-8A8D-D689A267312D}" type="sibTrans" cxnId="{EB37A403-DD2F-4918-9170-1566E80F52A8}">
      <dgm:prSet/>
      <dgm:spPr/>
      <dgm:t>
        <a:bodyPr/>
        <a:lstStyle/>
        <a:p>
          <a:endParaRPr lang="en-US"/>
        </a:p>
      </dgm:t>
    </dgm:pt>
    <dgm:pt modelId="{D5472BD1-D40A-478B-B45F-E05CAE502ED1}">
      <dgm:prSet/>
      <dgm:spPr/>
      <dgm:t>
        <a:bodyPr/>
        <a:lstStyle/>
        <a:p>
          <a:r>
            <a:rPr lang="en-US" b="1">
              <a:latin typeface="Cambria" panose="02040503050406030204" pitchFamily="18" charset="0"/>
              <a:ea typeface="Cambria" panose="02040503050406030204" pitchFamily="18" charset="0"/>
            </a:rPr>
            <a:t>Continuous Integration and Monitoring:</a:t>
          </a:r>
          <a:endParaRPr lang="en-US">
            <a:latin typeface="Cambria" panose="02040503050406030204" pitchFamily="18" charset="0"/>
            <a:ea typeface="Cambria" panose="02040503050406030204" pitchFamily="18" charset="0"/>
          </a:endParaRPr>
        </a:p>
      </dgm:t>
    </dgm:pt>
    <dgm:pt modelId="{6D10830B-9669-49ED-A27D-A137745E1D9D}" type="parTrans" cxnId="{ECA18C4F-1046-419C-BA2B-82DF8D734290}">
      <dgm:prSet/>
      <dgm:spPr/>
      <dgm:t>
        <a:bodyPr/>
        <a:lstStyle/>
        <a:p>
          <a:endParaRPr lang="en-US"/>
        </a:p>
      </dgm:t>
    </dgm:pt>
    <dgm:pt modelId="{1C851748-58EC-4D22-8007-65462C22EEDF}" type="sibTrans" cxnId="{ECA18C4F-1046-419C-BA2B-82DF8D734290}">
      <dgm:prSet/>
      <dgm:spPr/>
      <dgm:t>
        <a:bodyPr/>
        <a:lstStyle/>
        <a:p>
          <a:endParaRPr lang="en-US"/>
        </a:p>
      </dgm:t>
    </dgm:pt>
    <dgm:pt modelId="{74FB4748-3C2E-4DF3-8584-E9D55D8E6DF6}">
      <dgm:prSet/>
      <dgm:spPr/>
      <dgm:t>
        <a:bodyPr/>
        <a:lstStyle/>
        <a:p>
          <a:r>
            <a:rPr lang="en-US">
              <a:latin typeface="Cambria" panose="02040503050406030204" pitchFamily="18" charset="0"/>
              <a:ea typeface="Cambria" panose="02040503050406030204" pitchFamily="18" charset="0"/>
            </a:rPr>
            <a:t>Implemented version control and continuous integration practices using GitHub.</a:t>
          </a:r>
        </a:p>
      </dgm:t>
    </dgm:pt>
    <dgm:pt modelId="{B74F389E-ED45-45B8-9E3D-EBF25A8C72E6}" type="parTrans" cxnId="{886E3536-4BF1-4875-BEE3-E658F36E32E5}">
      <dgm:prSet/>
      <dgm:spPr/>
      <dgm:t>
        <a:bodyPr/>
        <a:lstStyle/>
        <a:p>
          <a:endParaRPr lang="en-US"/>
        </a:p>
      </dgm:t>
    </dgm:pt>
    <dgm:pt modelId="{9463C604-5280-4441-87A8-735EFB23E4D0}" type="sibTrans" cxnId="{886E3536-4BF1-4875-BEE3-E658F36E32E5}">
      <dgm:prSet/>
      <dgm:spPr/>
      <dgm:t>
        <a:bodyPr/>
        <a:lstStyle/>
        <a:p>
          <a:endParaRPr lang="en-US"/>
        </a:p>
      </dgm:t>
    </dgm:pt>
    <dgm:pt modelId="{B2139520-433A-4227-939F-6CAA867A66D7}">
      <dgm:prSet/>
      <dgm:spPr/>
      <dgm:t>
        <a:bodyPr/>
        <a:lstStyle/>
        <a:p>
          <a:r>
            <a:rPr lang="en-US" dirty="0">
              <a:latin typeface="Cambria" panose="02040503050406030204" pitchFamily="18" charset="0"/>
              <a:ea typeface="Cambria" panose="02040503050406030204" pitchFamily="18" charset="0"/>
            </a:rPr>
            <a:t>Set up monitoring tools to track model performance and update the system as new data becomes available.</a:t>
          </a:r>
        </a:p>
      </dgm:t>
    </dgm:pt>
    <dgm:pt modelId="{B5F598C6-9E3A-4895-B197-A976D06FCB87}" type="parTrans" cxnId="{4FC9DA32-3E9F-4020-953F-218252F00C06}">
      <dgm:prSet/>
      <dgm:spPr/>
      <dgm:t>
        <a:bodyPr/>
        <a:lstStyle/>
        <a:p>
          <a:endParaRPr lang="en-US"/>
        </a:p>
      </dgm:t>
    </dgm:pt>
    <dgm:pt modelId="{4CF59F96-BB04-4483-93F6-8BE2C346F444}" type="sibTrans" cxnId="{4FC9DA32-3E9F-4020-953F-218252F00C06}">
      <dgm:prSet/>
      <dgm:spPr/>
      <dgm:t>
        <a:bodyPr/>
        <a:lstStyle/>
        <a:p>
          <a:endParaRPr lang="en-US"/>
        </a:p>
      </dgm:t>
    </dgm:pt>
    <dgm:pt modelId="{20A093E2-03B6-4B66-A57A-08AC46A9E91D}" type="pres">
      <dgm:prSet presAssocID="{F80470CA-22CD-4C51-A308-D753E374FC41}" presName="linear" presStyleCnt="0">
        <dgm:presLayoutVars>
          <dgm:animLvl val="lvl"/>
          <dgm:resizeHandles val="exact"/>
        </dgm:presLayoutVars>
      </dgm:prSet>
      <dgm:spPr/>
    </dgm:pt>
    <dgm:pt modelId="{8FF211DB-FD39-4186-AE4F-9D8CFEBF47A2}" type="pres">
      <dgm:prSet presAssocID="{0A309C59-426B-4F30-929F-9E5AD90D3104}" presName="parentText" presStyleLbl="node1" presStyleIdx="0" presStyleCnt="1">
        <dgm:presLayoutVars>
          <dgm:chMax val="0"/>
          <dgm:bulletEnabled val="1"/>
        </dgm:presLayoutVars>
      </dgm:prSet>
      <dgm:spPr/>
    </dgm:pt>
    <dgm:pt modelId="{A7644730-5EA8-4727-AA90-8C181FB12241}" type="pres">
      <dgm:prSet presAssocID="{0A309C59-426B-4F30-929F-9E5AD90D3104}" presName="childText" presStyleLbl="revTx" presStyleIdx="0" presStyleCnt="1">
        <dgm:presLayoutVars>
          <dgm:bulletEnabled val="1"/>
        </dgm:presLayoutVars>
      </dgm:prSet>
      <dgm:spPr/>
    </dgm:pt>
  </dgm:ptLst>
  <dgm:cxnLst>
    <dgm:cxn modelId="{EB37A403-DD2F-4918-9170-1566E80F52A8}" srcId="{3EFBE2AC-E9A7-4244-A316-856217D18614}" destId="{1B0240EC-6DB3-4EF3-B488-189CE8878708}" srcOrd="1" destOrd="0" parTransId="{FC13C917-2455-4CB5-9A13-0E9F896B9667}" sibTransId="{292B2565-0A6C-4C73-8A8D-D689A267312D}"/>
    <dgm:cxn modelId="{3313460A-8B0A-49B6-B162-38A32EDB67F9}" type="presOf" srcId="{684F4857-B48C-418E-A5D9-C8E5CACAAECF}" destId="{A7644730-5EA8-4727-AA90-8C181FB12241}" srcOrd="0" destOrd="0" presId="urn:microsoft.com/office/officeart/2005/8/layout/vList2"/>
    <dgm:cxn modelId="{7D46260E-8824-4E9E-808B-592FA5B71D0E}" srcId="{F80470CA-22CD-4C51-A308-D753E374FC41}" destId="{0A309C59-426B-4F30-929F-9E5AD90D3104}" srcOrd="0" destOrd="0" parTransId="{4735F8F5-D312-4952-B584-68C1E15D0F80}" sibTransId="{87E2EF1B-42D0-4336-BBB6-8A99732B7AC0}"/>
    <dgm:cxn modelId="{44D7620E-35D4-4A68-9594-127F1FA70B0B}" srcId="{684F4857-B48C-418E-A5D9-C8E5CACAAECF}" destId="{9FC415BE-319D-473D-82A3-3E6453BA9D52}" srcOrd="0" destOrd="0" parTransId="{776432F8-EFC1-40DF-AB68-FA456EEFD7F9}" sibTransId="{E7939EE3-883B-4489-93E1-8BC32209D0DC}"/>
    <dgm:cxn modelId="{19D9F323-8B7B-4501-881F-3021E13DB040}" type="presOf" srcId="{9FC415BE-319D-473D-82A3-3E6453BA9D52}" destId="{A7644730-5EA8-4727-AA90-8C181FB12241}" srcOrd="0" destOrd="1" presId="urn:microsoft.com/office/officeart/2005/8/layout/vList2"/>
    <dgm:cxn modelId="{F0C3AF2D-CE49-4E05-881B-828557AD4512}" srcId="{0A309C59-426B-4F30-929F-9E5AD90D3104}" destId="{22FAD4FC-5615-4EBE-B3B4-FC81FAB77563}" srcOrd="1" destOrd="0" parTransId="{79DF4810-8C37-48EB-88DC-CFE4DE9D1E93}" sibTransId="{3415F990-FBD9-4041-8383-5DC6B292A50B}"/>
    <dgm:cxn modelId="{25DD712F-D3D5-4C8C-8E8A-E1A24D374DF0}" type="presOf" srcId="{3EFBE2AC-E9A7-4244-A316-856217D18614}" destId="{A7644730-5EA8-4727-AA90-8C181FB12241}" srcOrd="0" destOrd="6" presId="urn:microsoft.com/office/officeart/2005/8/layout/vList2"/>
    <dgm:cxn modelId="{4FC9DA32-3E9F-4020-953F-218252F00C06}" srcId="{D5472BD1-D40A-478B-B45F-E05CAE502ED1}" destId="{B2139520-433A-4227-939F-6CAA867A66D7}" srcOrd="1" destOrd="0" parTransId="{B5F598C6-9E3A-4895-B197-A976D06FCB87}" sibTransId="{4CF59F96-BB04-4483-93F6-8BE2C346F444}"/>
    <dgm:cxn modelId="{20273635-F12D-4F24-AB1F-01646CF47AFF}" srcId="{684F4857-B48C-418E-A5D9-C8E5CACAAECF}" destId="{E5D84387-C8B8-4B65-987F-705636A452FF}" srcOrd="1" destOrd="0" parTransId="{7C1E65CE-2B3F-438C-A57D-7B0D21087822}" sibTransId="{20B99F93-C366-422B-819C-897771AF5205}"/>
    <dgm:cxn modelId="{886E3536-4BF1-4875-BEE3-E658F36E32E5}" srcId="{D5472BD1-D40A-478B-B45F-E05CAE502ED1}" destId="{74FB4748-3C2E-4DF3-8584-E9D55D8E6DF6}" srcOrd="0" destOrd="0" parTransId="{B74F389E-ED45-45B8-9E3D-EBF25A8C72E6}" sibTransId="{9463C604-5280-4441-87A8-735EFB23E4D0}"/>
    <dgm:cxn modelId="{2905E468-A265-4DF7-AA33-48A4CB8F5BEF}" type="presOf" srcId="{D5472BD1-D40A-478B-B45F-E05CAE502ED1}" destId="{A7644730-5EA8-4727-AA90-8C181FB12241}" srcOrd="0" destOrd="9" presId="urn:microsoft.com/office/officeart/2005/8/layout/vList2"/>
    <dgm:cxn modelId="{A56D1B6A-B933-4A29-A4C4-0EA54B632855}" type="presOf" srcId="{74FB4748-3C2E-4DF3-8584-E9D55D8E6DF6}" destId="{A7644730-5EA8-4727-AA90-8C181FB12241}" srcOrd="0" destOrd="10" presId="urn:microsoft.com/office/officeart/2005/8/layout/vList2"/>
    <dgm:cxn modelId="{ECA18C4F-1046-419C-BA2B-82DF8D734290}" srcId="{0A309C59-426B-4F30-929F-9E5AD90D3104}" destId="{D5472BD1-D40A-478B-B45F-E05CAE502ED1}" srcOrd="3" destOrd="0" parTransId="{6D10830B-9669-49ED-A27D-A137745E1D9D}" sibTransId="{1C851748-58EC-4D22-8007-65462C22EEDF}"/>
    <dgm:cxn modelId="{77537074-B040-437A-AA7A-FF7470600666}" type="presOf" srcId="{22FAD4FC-5615-4EBE-B3B4-FC81FAB77563}" destId="{A7644730-5EA8-4727-AA90-8C181FB12241}" srcOrd="0" destOrd="3" presId="urn:microsoft.com/office/officeart/2005/8/layout/vList2"/>
    <dgm:cxn modelId="{81192E59-1915-48E6-A5C0-08BB73D63BA2}" type="presOf" srcId="{3996E799-2AF3-4A3F-82D2-F044183B5547}" destId="{A7644730-5EA8-4727-AA90-8C181FB12241}" srcOrd="0" destOrd="7" presId="urn:microsoft.com/office/officeart/2005/8/layout/vList2"/>
    <dgm:cxn modelId="{3F452194-7482-4410-860A-0065928B4506}" srcId="{22FAD4FC-5615-4EBE-B3B4-FC81FAB77563}" destId="{3278F812-F689-4F60-B1A6-8E6BDEBCA11A}" srcOrd="0" destOrd="0" parTransId="{18B4B295-88A8-4EA6-8070-705E781C1F7C}" sibTransId="{64A07AD6-A62B-4033-8E65-A5493DFC8D64}"/>
    <dgm:cxn modelId="{E823FA98-B08E-45F4-9DE4-8F2D028B6C1E}" srcId="{3EFBE2AC-E9A7-4244-A316-856217D18614}" destId="{3996E799-2AF3-4A3F-82D2-F044183B5547}" srcOrd="0" destOrd="0" parTransId="{3BC01147-A9B9-4172-A31E-102392BC3DB6}" sibTransId="{733E975D-2F83-4904-A53F-AE0D8A1BE85A}"/>
    <dgm:cxn modelId="{445A0DA4-C6B8-4EEA-8211-9E87BD6A84D2}" type="presOf" srcId="{0A309C59-426B-4F30-929F-9E5AD90D3104}" destId="{8FF211DB-FD39-4186-AE4F-9D8CFEBF47A2}" srcOrd="0" destOrd="0" presId="urn:microsoft.com/office/officeart/2005/8/layout/vList2"/>
    <dgm:cxn modelId="{4850B5B7-F1D6-4FFA-B02C-3F6F26CE264A}" type="presOf" srcId="{C44A92A6-5199-47E0-944D-03501C518B0B}" destId="{A7644730-5EA8-4727-AA90-8C181FB12241}" srcOrd="0" destOrd="5" presId="urn:microsoft.com/office/officeart/2005/8/layout/vList2"/>
    <dgm:cxn modelId="{B957EACB-04C7-44C2-9BDD-631DCF7D969F}" type="presOf" srcId="{1B0240EC-6DB3-4EF3-B488-189CE8878708}" destId="{A7644730-5EA8-4727-AA90-8C181FB12241}" srcOrd="0" destOrd="8" presId="urn:microsoft.com/office/officeart/2005/8/layout/vList2"/>
    <dgm:cxn modelId="{4AE937CF-4A27-4AF0-A079-3E5F2E3768DE}" type="presOf" srcId="{B2139520-433A-4227-939F-6CAA867A66D7}" destId="{A7644730-5EA8-4727-AA90-8C181FB12241}" srcOrd="0" destOrd="11" presId="urn:microsoft.com/office/officeart/2005/8/layout/vList2"/>
    <dgm:cxn modelId="{BF1448CF-1EC1-4609-A17E-7111E15AF7CE}" type="presOf" srcId="{E5D84387-C8B8-4B65-987F-705636A452FF}" destId="{A7644730-5EA8-4727-AA90-8C181FB12241}" srcOrd="0" destOrd="2" presId="urn:microsoft.com/office/officeart/2005/8/layout/vList2"/>
    <dgm:cxn modelId="{A504D4CF-4D4B-428F-A50D-2B3A21C43812}" type="presOf" srcId="{3278F812-F689-4F60-B1A6-8E6BDEBCA11A}" destId="{A7644730-5EA8-4727-AA90-8C181FB12241}" srcOrd="0" destOrd="4" presId="urn:microsoft.com/office/officeart/2005/8/layout/vList2"/>
    <dgm:cxn modelId="{1EF198E8-6D00-4599-AD9C-7E6D9D5E57FC}" srcId="{0A309C59-426B-4F30-929F-9E5AD90D3104}" destId="{3EFBE2AC-E9A7-4244-A316-856217D18614}" srcOrd="2" destOrd="0" parTransId="{29A756D6-B7DC-4916-B2E9-48927DEACC3A}" sibTransId="{1ECADB16-5D15-48BD-99E1-32CD71952B21}"/>
    <dgm:cxn modelId="{1CAEF1ED-8166-4746-BCE6-0435ED60C11E}" srcId="{0A309C59-426B-4F30-929F-9E5AD90D3104}" destId="{684F4857-B48C-418E-A5D9-C8E5CACAAECF}" srcOrd="0" destOrd="0" parTransId="{B285871E-9131-43EB-ACE6-8B72402E49E9}" sibTransId="{7EA35CD6-2BF8-496F-842B-E7B505310878}"/>
    <dgm:cxn modelId="{06BC13F2-DDBD-4FE8-8978-F1F809FAA45E}" srcId="{22FAD4FC-5615-4EBE-B3B4-FC81FAB77563}" destId="{C44A92A6-5199-47E0-944D-03501C518B0B}" srcOrd="1" destOrd="0" parTransId="{B58BE6C1-6E42-4FE2-8CE3-6643FFB13883}" sibTransId="{36077AC2-7588-4FFD-A89D-D6C250D07F11}"/>
    <dgm:cxn modelId="{28671AF9-07C8-4F26-B2F1-EF8E36A3BD3F}" type="presOf" srcId="{F80470CA-22CD-4C51-A308-D753E374FC41}" destId="{20A093E2-03B6-4B66-A57A-08AC46A9E91D}" srcOrd="0" destOrd="0" presId="urn:microsoft.com/office/officeart/2005/8/layout/vList2"/>
    <dgm:cxn modelId="{4FC0EAEA-F501-4E16-B388-587FD7C76EAF}" type="presParOf" srcId="{20A093E2-03B6-4B66-A57A-08AC46A9E91D}" destId="{8FF211DB-FD39-4186-AE4F-9D8CFEBF47A2}" srcOrd="0" destOrd="0" presId="urn:microsoft.com/office/officeart/2005/8/layout/vList2"/>
    <dgm:cxn modelId="{C1500ADF-2989-4AE6-8E53-CE0F2F44B4DC}" type="presParOf" srcId="{20A093E2-03B6-4B66-A57A-08AC46A9E91D}" destId="{A7644730-5EA8-4727-AA90-8C181FB1224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EA5C3A-8C9D-42ED-A92E-E74580A1235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55CA1C-50C6-40E1-A33D-745483F40B3B}">
      <dgm:prSet/>
      <dgm:spPr/>
      <dgm:t>
        <a:bodyPr/>
        <a:lstStyle/>
        <a:p>
          <a:r>
            <a:rPr lang="en-US" b="1">
              <a:latin typeface="Cambria" panose="02040503050406030204" pitchFamily="18" charset="0"/>
              <a:ea typeface="Cambria" panose="02040503050406030204" pitchFamily="18" charset="0"/>
            </a:rPr>
            <a:t>Algorithm Selection:</a:t>
          </a:r>
          <a:endParaRPr lang="en-US">
            <a:latin typeface="Cambria" panose="02040503050406030204" pitchFamily="18" charset="0"/>
            <a:ea typeface="Cambria" panose="02040503050406030204" pitchFamily="18" charset="0"/>
          </a:endParaRPr>
        </a:p>
      </dgm:t>
    </dgm:pt>
    <dgm:pt modelId="{93892A56-CE99-46B4-9539-8EDEEC63BF8A}" type="parTrans" cxnId="{F864E198-8BA5-4C9F-89A5-EF18C06EEF73}">
      <dgm:prSet/>
      <dgm:spPr/>
      <dgm:t>
        <a:bodyPr/>
        <a:lstStyle/>
        <a:p>
          <a:endParaRPr lang="en-US"/>
        </a:p>
      </dgm:t>
    </dgm:pt>
    <dgm:pt modelId="{35C6EAD9-FB10-4944-A525-65F6A4B20B70}" type="sibTrans" cxnId="{F864E198-8BA5-4C9F-89A5-EF18C06EEF73}">
      <dgm:prSet/>
      <dgm:spPr/>
      <dgm:t>
        <a:bodyPr/>
        <a:lstStyle/>
        <a:p>
          <a:endParaRPr lang="en-US"/>
        </a:p>
      </dgm:t>
    </dgm:pt>
    <dgm:pt modelId="{3DAE9747-0203-434E-B265-E67667208507}">
      <dgm:prSet/>
      <dgm:spPr/>
      <dgm:t>
        <a:bodyPr/>
        <a:lstStyle/>
        <a:p>
          <a:r>
            <a:rPr lang="en-US">
              <a:latin typeface="Cambria" panose="02040503050406030204" pitchFamily="18" charset="0"/>
              <a:ea typeface="Cambria" panose="02040503050406030204" pitchFamily="18" charset="0"/>
            </a:rPr>
            <a:t>Chosen Algorithms: Linear Regression, Lasso Regression, Ridge Regression, and ElasticNet.</a:t>
          </a:r>
        </a:p>
      </dgm:t>
    </dgm:pt>
    <dgm:pt modelId="{B7B2A094-5E63-42C2-AC9B-4907748BB6D8}" type="parTrans" cxnId="{BECA797A-5154-4335-AB3B-A4117E5DFCFA}">
      <dgm:prSet/>
      <dgm:spPr/>
      <dgm:t>
        <a:bodyPr/>
        <a:lstStyle/>
        <a:p>
          <a:endParaRPr lang="en-US"/>
        </a:p>
      </dgm:t>
    </dgm:pt>
    <dgm:pt modelId="{B9AEF6F6-34F6-482A-8FCB-42697687E99D}" type="sibTrans" cxnId="{BECA797A-5154-4335-AB3B-A4117E5DFCFA}">
      <dgm:prSet/>
      <dgm:spPr/>
      <dgm:t>
        <a:bodyPr/>
        <a:lstStyle/>
        <a:p>
          <a:endParaRPr lang="en-US"/>
        </a:p>
      </dgm:t>
    </dgm:pt>
    <dgm:pt modelId="{6C223516-60E0-4271-8F81-3236EBB02EA6}">
      <dgm:prSet/>
      <dgm:spPr/>
      <dgm:t>
        <a:bodyPr/>
        <a:lstStyle/>
        <a:p>
          <a:r>
            <a:rPr lang="en-US">
              <a:latin typeface="Cambria" panose="02040503050406030204" pitchFamily="18" charset="0"/>
              <a:ea typeface="Cambria" panose="02040503050406030204" pitchFamily="18" charset="0"/>
            </a:rPr>
            <a:t>Selection Criteria: Models were selected based on their ability to handle linear relationships, regularization techniques to prevent overfitting, and performance on initial data analysis.</a:t>
          </a:r>
        </a:p>
      </dgm:t>
    </dgm:pt>
    <dgm:pt modelId="{60DCA043-EC23-4D2D-86A8-FF7D92D8B32D}" type="parTrans" cxnId="{6F362337-677B-4E2D-BA85-F67BF022B753}">
      <dgm:prSet/>
      <dgm:spPr/>
      <dgm:t>
        <a:bodyPr/>
        <a:lstStyle/>
        <a:p>
          <a:endParaRPr lang="en-US"/>
        </a:p>
      </dgm:t>
    </dgm:pt>
    <dgm:pt modelId="{473A7E14-FD82-41AA-9E24-2FEFB4C56F81}" type="sibTrans" cxnId="{6F362337-677B-4E2D-BA85-F67BF022B753}">
      <dgm:prSet/>
      <dgm:spPr/>
      <dgm:t>
        <a:bodyPr/>
        <a:lstStyle/>
        <a:p>
          <a:endParaRPr lang="en-US"/>
        </a:p>
      </dgm:t>
    </dgm:pt>
    <dgm:pt modelId="{B245381D-AD15-4E10-A04D-353422B5B9B2}">
      <dgm:prSet/>
      <dgm:spPr/>
      <dgm:t>
        <a:bodyPr/>
        <a:lstStyle/>
        <a:p>
          <a:r>
            <a:rPr lang="en-US" b="1">
              <a:latin typeface="Cambria" panose="02040503050406030204" pitchFamily="18" charset="0"/>
              <a:ea typeface="Cambria" panose="02040503050406030204" pitchFamily="18" charset="0"/>
            </a:rPr>
            <a:t>Data Input:</a:t>
          </a:r>
          <a:endParaRPr lang="en-US">
            <a:latin typeface="Cambria" panose="02040503050406030204" pitchFamily="18" charset="0"/>
            <a:ea typeface="Cambria" panose="02040503050406030204" pitchFamily="18" charset="0"/>
          </a:endParaRPr>
        </a:p>
      </dgm:t>
    </dgm:pt>
    <dgm:pt modelId="{1445D7C9-856F-4028-AB96-13E22B403778}" type="parTrans" cxnId="{697393F4-FBCD-4A73-A2C3-0CA056CAAD78}">
      <dgm:prSet/>
      <dgm:spPr/>
      <dgm:t>
        <a:bodyPr/>
        <a:lstStyle/>
        <a:p>
          <a:endParaRPr lang="en-US"/>
        </a:p>
      </dgm:t>
    </dgm:pt>
    <dgm:pt modelId="{E45A5457-17C0-454F-A041-6BEA8901BE7C}" type="sibTrans" cxnId="{697393F4-FBCD-4A73-A2C3-0CA056CAAD78}">
      <dgm:prSet/>
      <dgm:spPr/>
      <dgm:t>
        <a:bodyPr/>
        <a:lstStyle/>
        <a:p>
          <a:endParaRPr lang="en-US"/>
        </a:p>
      </dgm:t>
    </dgm:pt>
    <dgm:pt modelId="{35FBC2D1-CDF8-49BD-87C4-1A703436FECF}">
      <dgm:prSet/>
      <dgm:spPr/>
      <dgm:t>
        <a:bodyPr/>
        <a:lstStyle/>
        <a:p>
          <a:r>
            <a:rPr lang="en-US">
              <a:latin typeface="Cambria" panose="02040503050406030204" pitchFamily="18" charset="0"/>
              <a:ea typeface="Cambria" panose="02040503050406030204" pitchFamily="18" charset="0"/>
            </a:rPr>
            <a:t>Data Source: [Specify your data source, e.g., public datasets, company data, etc.]</a:t>
          </a:r>
        </a:p>
      </dgm:t>
    </dgm:pt>
    <dgm:pt modelId="{7CFAD5DA-588F-44F8-8099-5CABA749FBC3}" type="parTrans" cxnId="{9E3571DA-8DE3-46D7-9FF4-CF4E3F81E9B4}">
      <dgm:prSet/>
      <dgm:spPr/>
      <dgm:t>
        <a:bodyPr/>
        <a:lstStyle/>
        <a:p>
          <a:endParaRPr lang="en-US"/>
        </a:p>
      </dgm:t>
    </dgm:pt>
    <dgm:pt modelId="{60A51F59-887B-4FBB-8241-A971AA19E2F6}" type="sibTrans" cxnId="{9E3571DA-8DE3-46D7-9FF4-CF4E3F81E9B4}">
      <dgm:prSet/>
      <dgm:spPr/>
      <dgm:t>
        <a:bodyPr/>
        <a:lstStyle/>
        <a:p>
          <a:endParaRPr lang="en-US"/>
        </a:p>
      </dgm:t>
    </dgm:pt>
    <dgm:pt modelId="{489CF590-E17C-46E8-803F-B0989295DEC5}">
      <dgm:prSet/>
      <dgm:spPr/>
      <dgm:t>
        <a:bodyPr/>
        <a:lstStyle/>
        <a:p>
          <a:r>
            <a:rPr lang="en-US">
              <a:latin typeface="Cambria" panose="02040503050406030204" pitchFamily="18" charset="0"/>
              <a:ea typeface="Cambria" panose="02040503050406030204" pitchFamily="18" charset="0"/>
            </a:rPr>
            <a:t>Data Format: Data was formatted into a structured form with relevant features selected for model input.</a:t>
          </a:r>
        </a:p>
      </dgm:t>
    </dgm:pt>
    <dgm:pt modelId="{226362C9-6770-4369-834D-214BE771FA4D}" type="parTrans" cxnId="{43A80339-F4DE-4CBF-BBD2-AF1F20A77995}">
      <dgm:prSet/>
      <dgm:spPr/>
      <dgm:t>
        <a:bodyPr/>
        <a:lstStyle/>
        <a:p>
          <a:endParaRPr lang="en-US"/>
        </a:p>
      </dgm:t>
    </dgm:pt>
    <dgm:pt modelId="{63BD8AF7-148E-477E-B64D-29CB80DAC9D8}" type="sibTrans" cxnId="{43A80339-F4DE-4CBF-BBD2-AF1F20A77995}">
      <dgm:prSet/>
      <dgm:spPr/>
      <dgm:t>
        <a:bodyPr/>
        <a:lstStyle/>
        <a:p>
          <a:endParaRPr lang="en-US"/>
        </a:p>
      </dgm:t>
    </dgm:pt>
    <dgm:pt modelId="{FD7A32BD-DB03-4649-A092-2CBD2ADB7B09}">
      <dgm:prSet/>
      <dgm:spPr/>
      <dgm:t>
        <a:bodyPr/>
        <a:lstStyle/>
        <a:p>
          <a:r>
            <a:rPr lang="en-US" b="1">
              <a:latin typeface="Cambria" panose="02040503050406030204" pitchFamily="18" charset="0"/>
              <a:ea typeface="Cambria" panose="02040503050406030204" pitchFamily="18" charset="0"/>
            </a:rPr>
            <a:t>Training Process:</a:t>
          </a:r>
          <a:endParaRPr lang="en-US">
            <a:latin typeface="Cambria" panose="02040503050406030204" pitchFamily="18" charset="0"/>
            <a:ea typeface="Cambria" panose="02040503050406030204" pitchFamily="18" charset="0"/>
          </a:endParaRPr>
        </a:p>
      </dgm:t>
    </dgm:pt>
    <dgm:pt modelId="{F5D6CAA9-629D-4A41-9763-54DCD860402F}" type="parTrans" cxnId="{90D230C9-D424-46C7-99F5-97ED5DBAD132}">
      <dgm:prSet/>
      <dgm:spPr/>
      <dgm:t>
        <a:bodyPr/>
        <a:lstStyle/>
        <a:p>
          <a:endParaRPr lang="en-US"/>
        </a:p>
      </dgm:t>
    </dgm:pt>
    <dgm:pt modelId="{95945C46-2316-4730-86B9-537E0475BC13}" type="sibTrans" cxnId="{90D230C9-D424-46C7-99F5-97ED5DBAD132}">
      <dgm:prSet/>
      <dgm:spPr/>
      <dgm:t>
        <a:bodyPr/>
        <a:lstStyle/>
        <a:p>
          <a:endParaRPr lang="en-US"/>
        </a:p>
      </dgm:t>
    </dgm:pt>
    <dgm:pt modelId="{AF0F5F78-1153-4BB5-B331-3B3AB3F6041C}">
      <dgm:prSet/>
      <dgm:spPr/>
      <dgm:t>
        <a:bodyPr/>
        <a:lstStyle/>
        <a:p>
          <a:r>
            <a:rPr lang="en-US">
              <a:latin typeface="Cambria" panose="02040503050406030204" pitchFamily="18" charset="0"/>
              <a:ea typeface="Cambria" panose="02040503050406030204" pitchFamily="18" charset="0"/>
            </a:rPr>
            <a:t>Preprocessing: Included data cleaning, feature scaling, and splitting into training and validation sets.</a:t>
          </a:r>
        </a:p>
      </dgm:t>
    </dgm:pt>
    <dgm:pt modelId="{B4A2D472-FC26-4055-9BD0-2685656C165E}" type="parTrans" cxnId="{87AE8CD1-D184-4CAA-8D61-447320051759}">
      <dgm:prSet/>
      <dgm:spPr/>
      <dgm:t>
        <a:bodyPr/>
        <a:lstStyle/>
        <a:p>
          <a:endParaRPr lang="en-US"/>
        </a:p>
      </dgm:t>
    </dgm:pt>
    <dgm:pt modelId="{E376C943-36C4-438B-A182-873584C50ECA}" type="sibTrans" cxnId="{87AE8CD1-D184-4CAA-8D61-447320051759}">
      <dgm:prSet/>
      <dgm:spPr/>
      <dgm:t>
        <a:bodyPr/>
        <a:lstStyle/>
        <a:p>
          <a:endParaRPr lang="en-US"/>
        </a:p>
      </dgm:t>
    </dgm:pt>
    <dgm:pt modelId="{87409716-3F40-44CB-8E91-43AB121B02DF}">
      <dgm:prSet/>
      <dgm:spPr/>
      <dgm:t>
        <a:bodyPr/>
        <a:lstStyle/>
        <a:p>
          <a:r>
            <a:rPr lang="en-US">
              <a:latin typeface="Cambria" panose="02040503050406030204" pitchFamily="18" charset="0"/>
              <a:ea typeface="Cambria" panose="02040503050406030204" pitchFamily="18" charset="0"/>
            </a:rPr>
            <a:t>Model Training: Each algorithm was trained on the training data, with hyperparameters optimized using techniques like cross-validation.</a:t>
          </a:r>
        </a:p>
      </dgm:t>
    </dgm:pt>
    <dgm:pt modelId="{F7271469-8398-4226-BAAC-4A4B64040F35}" type="parTrans" cxnId="{4CE9C477-BE97-4914-8ACF-B65A358F5331}">
      <dgm:prSet/>
      <dgm:spPr/>
      <dgm:t>
        <a:bodyPr/>
        <a:lstStyle/>
        <a:p>
          <a:endParaRPr lang="en-US"/>
        </a:p>
      </dgm:t>
    </dgm:pt>
    <dgm:pt modelId="{232E5AD7-1DCE-4F40-A160-D04C901F7583}" type="sibTrans" cxnId="{4CE9C477-BE97-4914-8ACF-B65A358F5331}">
      <dgm:prSet/>
      <dgm:spPr/>
      <dgm:t>
        <a:bodyPr/>
        <a:lstStyle/>
        <a:p>
          <a:endParaRPr lang="en-US"/>
        </a:p>
      </dgm:t>
    </dgm:pt>
    <dgm:pt modelId="{ECECE0E5-9873-4D41-A882-AED1D688CD44}">
      <dgm:prSet/>
      <dgm:spPr/>
      <dgm:t>
        <a:bodyPr/>
        <a:lstStyle/>
        <a:p>
          <a:r>
            <a:rPr lang="en-US">
              <a:latin typeface="Cambria" panose="02040503050406030204" pitchFamily="18" charset="0"/>
              <a:ea typeface="Cambria" panose="02040503050406030204" pitchFamily="18" charset="0"/>
            </a:rPr>
            <a:t>Evaluation: Models were evaluated based on metrics such as Mean Squared Error (MSE), R-squared, and other relevant metrics.</a:t>
          </a:r>
        </a:p>
      </dgm:t>
    </dgm:pt>
    <dgm:pt modelId="{B52D059F-C302-4FA2-BBD3-B0B4EEB19CD8}" type="parTrans" cxnId="{84C3CE0D-FCDA-4D92-982D-26157B478B42}">
      <dgm:prSet/>
      <dgm:spPr/>
      <dgm:t>
        <a:bodyPr/>
        <a:lstStyle/>
        <a:p>
          <a:endParaRPr lang="en-US"/>
        </a:p>
      </dgm:t>
    </dgm:pt>
    <dgm:pt modelId="{6ACD80F0-2114-40D0-ABD5-84B267E6BEA1}" type="sibTrans" cxnId="{84C3CE0D-FCDA-4D92-982D-26157B478B42}">
      <dgm:prSet/>
      <dgm:spPr/>
      <dgm:t>
        <a:bodyPr/>
        <a:lstStyle/>
        <a:p>
          <a:endParaRPr lang="en-US"/>
        </a:p>
      </dgm:t>
    </dgm:pt>
    <dgm:pt modelId="{217B51EC-09D6-4EA1-919C-CC91113114B1}">
      <dgm:prSet/>
      <dgm:spPr/>
      <dgm:t>
        <a:bodyPr/>
        <a:lstStyle/>
        <a:p>
          <a:r>
            <a:rPr lang="en-US" b="1">
              <a:latin typeface="Cambria" panose="02040503050406030204" pitchFamily="18" charset="0"/>
              <a:ea typeface="Cambria" panose="02040503050406030204" pitchFamily="18" charset="0"/>
            </a:rPr>
            <a:t>Prediction Process:</a:t>
          </a:r>
          <a:endParaRPr lang="en-US">
            <a:latin typeface="Cambria" panose="02040503050406030204" pitchFamily="18" charset="0"/>
            <a:ea typeface="Cambria" panose="02040503050406030204" pitchFamily="18" charset="0"/>
          </a:endParaRPr>
        </a:p>
      </dgm:t>
    </dgm:pt>
    <dgm:pt modelId="{E85C2B4C-F2FB-4D51-82A9-CF39271B6100}" type="parTrans" cxnId="{4C783A78-C03C-4954-8D64-05AC545AFF1E}">
      <dgm:prSet/>
      <dgm:spPr/>
      <dgm:t>
        <a:bodyPr/>
        <a:lstStyle/>
        <a:p>
          <a:endParaRPr lang="en-US"/>
        </a:p>
      </dgm:t>
    </dgm:pt>
    <dgm:pt modelId="{E482A41B-7FC3-4272-A90A-F683776DEAE0}" type="sibTrans" cxnId="{4C783A78-C03C-4954-8D64-05AC545AFF1E}">
      <dgm:prSet/>
      <dgm:spPr/>
      <dgm:t>
        <a:bodyPr/>
        <a:lstStyle/>
        <a:p>
          <a:endParaRPr lang="en-US"/>
        </a:p>
      </dgm:t>
    </dgm:pt>
    <dgm:pt modelId="{6BD7DB40-1E3E-4CF9-9F9F-6EF1E4A5BBC5}">
      <dgm:prSet/>
      <dgm:spPr/>
      <dgm:t>
        <a:bodyPr/>
        <a:lstStyle/>
        <a:p>
          <a:r>
            <a:rPr lang="en-US">
              <a:latin typeface="Cambria" panose="02040503050406030204" pitchFamily="18" charset="0"/>
              <a:ea typeface="Cambria" panose="02040503050406030204" pitchFamily="18" charset="0"/>
            </a:rPr>
            <a:t>Input Handling: New data inputs are processed similarly to training data, ensuring consistency in format and scale.</a:t>
          </a:r>
        </a:p>
      </dgm:t>
    </dgm:pt>
    <dgm:pt modelId="{9CB46EB2-D9A6-4C78-A6C1-2785559DF703}" type="parTrans" cxnId="{DE1DBBD8-E3B7-489C-8FCC-880D495F6C78}">
      <dgm:prSet/>
      <dgm:spPr/>
      <dgm:t>
        <a:bodyPr/>
        <a:lstStyle/>
        <a:p>
          <a:endParaRPr lang="en-US"/>
        </a:p>
      </dgm:t>
    </dgm:pt>
    <dgm:pt modelId="{8DA8502B-940A-4C47-AF59-BDFA52C27A00}" type="sibTrans" cxnId="{DE1DBBD8-E3B7-489C-8FCC-880D495F6C78}">
      <dgm:prSet/>
      <dgm:spPr/>
      <dgm:t>
        <a:bodyPr/>
        <a:lstStyle/>
        <a:p>
          <a:endParaRPr lang="en-US"/>
        </a:p>
      </dgm:t>
    </dgm:pt>
    <dgm:pt modelId="{EBFD8673-239A-4B5C-BB11-2AB47C7858D9}">
      <dgm:prSet/>
      <dgm:spPr/>
      <dgm:t>
        <a:bodyPr/>
        <a:lstStyle/>
        <a:p>
          <a:r>
            <a:rPr lang="en-US">
              <a:latin typeface="Cambria" panose="02040503050406030204" pitchFamily="18" charset="0"/>
              <a:ea typeface="Cambria" panose="02040503050406030204" pitchFamily="18" charset="0"/>
            </a:rPr>
            <a:t>Model Inference: The deployed model takes processed input data and generates predictions.</a:t>
          </a:r>
        </a:p>
      </dgm:t>
    </dgm:pt>
    <dgm:pt modelId="{ABEAE248-4487-414F-8922-EF970A6C0F1C}" type="parTrans" cxnId="{3BFF3292-7911-4468-AD19-88EAC6051F7A}">
      <dgm:prSet/>
      <dgm:spPr/>
      <dgm:t>
        <a:bodyPr/>
        <a:lstStyle/>
        <a:p>
          <a:endParaRPr lang="en-US"/>
        </a:p>
      </dgm:t>
    </dgm:pt>
    <dgm:pt modelId="{FFE92E24-0DDB-436E-805F-E283BE06B042}" type="sibTrans" cxnId="{3BFF3292-7911-4468-AD19-88EAC6051F7A}">
      <dgm:prSet/>
      <dgm:spPr/>
      <dgm:t>
        <a:bodyPr/>
        <a:lstStyle/>
        <a:p>
          <a:endParaRPr lang="en-US"/>
        </a:p>
      </dgm:t>
    </dgm:pt>
    <dgm:pt modelId="{EFB3356A-0061-4DE1-90A2-F5F696107899}">
      <dgm:prSet/>
      <dgm:spPr/>
      <dgm:t>
        <a:bodyPr/>
        <a:lstStyle/>
        <a:p>
          <a:r>
            <a:rPr lang="en-US">
              <a:latin typeface="Cambria" panose="02040503050406030204" pitchFamily="18" charset="0"/>
              <a:ea typeface="Cambria" panose="02040503050406030204" pitchFamily="18" charset="0"/>
            </a:rPr>
            <a:t>Output: Predictions are provided to users through a web interface or API, with options for visualization or download.</a:t>
          </a:r>
        </a:p>
      </dgm:t>
    </dgm:pt>
    <dgm:pt modelId="{03E33009-2DA7-4F70-9800-F730191BCE86}" type="parTrans" cxnId="{EB30F775-BB7A-4169-AB38-A9349A7575FB}">
      <dgm:prSet/>
      <dgm:spPr/>
      <dgm:t>
        <a:bodyPr/>
        <a:lstStyle/>
        <a:p>
          <a:endParaRPr lang="en-US"/>
        </a:p>
      </dgm:t>
    </dgm:pt>
    <dgm:pt modelId="{55D1A26A-ADDF-4FFE-8009-34A292D21555}" type="sibTrans" cxnId="{EB30F775-BB7A-4169-AB38-A9349A7575FB}">
      <dgm:prSet/>
      <dgm:spPr/>
      <dgm:t>
        <a:bodyPr/>
        <a:lstStyle/>
        <a:p>
          <a:endParaRPr lang="en-US"/>
        </a:p>
      </dgm:t>
    </dgm:pt>
    <dgm:pt modelId="{7629CA8C-0910-4E95-BE58-1C5C43D00CA6}" type="pres">
      <dgm:prSet presAssocID="{AEEA5C3A-8C9D-42ED-A92E-E74580A12359}" presName="vert0" presStyleCnt="0">
        <dgm:presLayoutVars>
          <dgm:dir/>
          <dgm:animOne val="branch"/>
          <dgm:animLvl val="lvl"/>
        </dgm:presLayoutVars>
      </dgm:prSet>
      <dgm:spPr/>
    </dgm:pt>
    <dgm:pt modelId="{68C0F5D9-E4D0-4E29-9A99-FBDDC8D76751}" type="pres">
      <dgm:prSet presAssocID="{1B55CA1C-50C6-40E1-A33D-745483F40B3B}" presName="thickLine" presStyleLbl="alignNode1" presStyleIdx="0" presStyleCnt="14"/>
      <dgm:spPr/>
    </dgm:pt>
    <dgm:pt modelId="{2040EE8F-5667-42AA-B6EA-E87E4DF5A27C}" type="pres">
      <dgm:prSet presAssocID="{1B55CA1C-50C6-40E1-A33D-745483F40B3B}" presName="horz1" presStyleCnt="0"/>
      <dgm:spPr/>
    </dgm:pt>
    <dgm:pt modelId="{B8CE8161-17AE-4994-9E06-B5F082757182}" type="pres">
      <dgm:prSet presAssocID="{1B55CA1C-50C6-40E1-A33D-745483F40B3B}" presName="tx1" presStyleLbl="revTx" presStyleIdx="0" presStyleCnt="14"/>
      <dgm:spPr/>
    </dgm:pt>
    <dgm:pt modelId="{FB4C5EA0-1520-45D8-BE70-A615DC7CD914}" type="pres">
      <dgm:prSet presAssocID="{1B55CA1C-50C6-40E1-A33D-745483F40B3B}" presName="vert1" presStyleCnt="0"/>
      <dgm:spPr/>
    </dgm:pt>
    <dgm:pt modelId="{780E7A27-6B99-4485-BAD9-3575B33C969D}" type="pres">
      <dgm:prSet presAssocID="{3DAE9747-0203-434E-B265-E67667208507}" presName="thickLine" presStyleLbl="alignNode1" presStyleIdx="1" presStyleCnt="14"/>
      <dgm:spPr/>
    </dgm:pt>
    <dgm:pt modelId="{D3DFB4DA-18F0-45C6-848A-2A09EC784A75}" type="pres">
      <dgm:prSet presAssocID="{3DAE9747-0203-434E-B265-E67667208507}" presName="horz1" presStyleCnt="0"/>
      <dgm:spPr/>
    </dgm:pt>
    <dgm:pt modelId="{07B1D7EE-5D8E-432C-A11C-87A86163F922}" type="pres">
      <dgm:prSet presAssocID="{3DAE9747-0203-434E-B265-E67667208507}" presName="tx1" presStyleLbl="revTx" presStyleIdx="1" presStyleCnt="14"/>
      <dgm:spPr/>
    </dgm:pt>
    <dgm:pt modelId="{4C4946F2-EAA8-4455-B5B3-5EF0808119AD}" type="pres">
      <dgm:prSet presAssocID="{3DAE9747-0203-434E-B265-E67667208507}" presName="vert1" presStyleCnt="0"/>
      <dgm:spPr/>
    </dgm:pt>
    <dgm:pt modelId="{642E3A7E-49AE-4CED-969D-3A4AC68E0A24}" type="pres">
      <dgm:prSet presAssocID="{6C223516-60E0-4271-8F81-3236EBB02EA6}" presName="thickLine" presStyleLbl="alignNode1" presStyleIdx="2" presStyleCnt="14"/>
      <dgm:spPr/>
    </dgm:pt>
    <dgm:pt modelId="{49128072-5B53-4275-AFF9-13B7E1F63543}" type="pres">
      <dgm:prSet presAssocID="{6C223516-60E0-4271-8F81-3236EBB02EA6}" presName="horz1" presStyleCnt="0"/>
      <dgm:spPr/>
    </dgm:pt>
    <dgm:pt modelId="{9A1E59DC-74A1-48CD-BE6D-A3F1A8EF988D}" type="pres">
      <dgm:prSet presAssocID="{6C223516-60E0-4271-8F81-3236EBB02EA6}" presName="tx1" presStyleLbl="revTx" presStyleIdx="2" presStyleCnt="14"/>
      <dgm:spPr/>
    </dgm:pt>
    <dgm:pt modelId="{E285B674-418D-413F-BB3E-A8A68DDDF614}" type="pres">
      <dgm:prSet presAssocID="{6C223516-60E0-4271-8F81-3236EBB02EA6}" presName="vert1" presStyleCnt="0"/>
      <dgm:spPr/>
    </dgm:pt>
    <dgm:pt modelId="{706BAEEA-55EA-428C-83C4-88CFE36BAD5A}" type="pres">
      <dgm:prSet presAssocID="{B245381D-AD15-4E10-A04D-353422B5B9B2}" presName="thickLine" presStyleLbl="alignNode1" presStyleIdx="3" presStyleCnt="14"/>
      <dgm:spPr/>
    </dgm:pt>
    <dgm:pt modelId="{D9D4ADC8-FD03-4C2B-8C23-EED65A97710F}" type="pres">
      <dgm:prSet presAssocID="{B245381D-AD15-4E10-A04D-353422B5B9B2}" presName="horz1" presStyleCnt="0"/>
      <dgm:spPr/>
    </dgm:pt>
    <dgm:pt modelId="{F379DAD2-8313-403F-8CBA-AB0FA46C1487}" type="pres">
      <dgm:prSet presAssocID="{B245381D-AD15-4E10-A04D-353422B5B9B2}" presName="tx1" presStyleLbl="revTx" presStyleIdx="3" presStyleCnt="14"/>
      <dgm:spPr/>
    </dgm:pt>
    <dgm:pt modelId="{F9F2C85D-1A9A-47D0-B38A-8CBB9E7D0EFE}" type="pres">
      <dgm:prSet presAssocID="{B245381D-AD15-4E10-A04D-353422B5B9B2}" presName="vert1" presStyleCnt="0"/>
      <dgm:spPr/>
    </dgm:pt>
    <dgm:pt modelId="{D392321A-B597-487D-A245-8A3D145C6070}" type="pres">
      <dgm:prSet presAssocID="{35FBC2D1-CDF8-49BD-87C4-1A703436FECF}" presName="thickLine" presStyleLbl="alignNode1" presStyleIdx="4" presStyleCnt="14"/>
      <dgm:spPr/>
    </dgm:pt>
    <dgm:pt modelId="{20DC6455-1911-41FF-90ED-91584065B0CD}" type="pres">
      <dgm:prSet presAssocID="{35FBC2D1-CDF8-49BD-87C4-1A703436FECF}" presName="horz1" presStyleCnt="0"/>
      <dgm:spPr/>
    </dgm:pt>
    <dgm:pt modelId="{8B19EEC9-0FCE-4BC5-BA7B-9A3EDBAC1F5E}" type="pres">
      <dgm:prSet presAssocID="{35FBC2D1-CDF8-49BD-87C4-1A703436FECF}" presName="tx1" presStyleLbl="revTx" presStyleIdx="4" presStyleCnt="14"/>
      <dgm:spPr/>
    </dgm:pt>
    <dgm:pt modelId="{872FE03D-6425-4CE6-A1D9-461F2DDCF30C}" type="pres">
      <dgm:prSet presAssocID="{35FBC2D1-CDF8-49BD-87C4-1A703436FECF}" presName="vert1" presStyleCnt="0"/>
      <dgm:spPr/>
    </dgm:pt>
    <dgm:pt modelId="{ABCA51C6-4752-4D6C-A30C-8037A43E0EA3}" type="pres">
      <dgm:prSet presAssocID="{489CF590-E17C-46E8-803F-B0989295DEC5}" presName="thickLine" presStyleLbl="alignNode1" presStyleIdx="5" presStyleCnt="14"/>
      <dgm:spPr/>
    </dgm:pt>
    <dgm:pt modelId="{B18C4EBE-B09B-4186-8D70-6082FA41D8FD}" type="pres">
      <dgm:prSet presAssocID="{489CF590-E17C-46E8-803F-B0989295DEC5}" presName="horz1" presStyleCnt="0"/>
      <dgm:spPr/>
    </dgm:pt>
    <dgm:pt modelId="{C12205BC-DC0C-4C38-95C4-172EC02E8FCD}" type="pres">
      <dgm:prSet presAssocID="{489CF590-E17C-46E8-803F-B0989295DEC5}" presName="tx1" presStyleLbl="revTx" presStyleIdx="5" presStyleCnt="14"/>
      <dgm:spPr/>
    </dgm:pt>
    <dgm:pt modelId="{D5385581-7B21-4AA9-98D1-CB744A994A25}" type="pres">
      <dgm:prSet presAssocID="{489CF590-E17C-46E8-803F-B0989295DEC5}" presName="vert1" presStyleCnt="0"/>
      <dgm:spPr/>
    </dgm:pt>
    <dgm:pt modelId="{43B132CE-3928-4842-9E5F-614426F9CDA1}" type="pres">
      <dgm:prSet presAssocID="{FD7A32BD-DB03-4649-A092-2CBD2ADB7B09}" presName="thickLine" presStyleLbl="alignNode1" presStyleIdx="6" presStyleCnt="14"/>
      <dgm:spPr/>
    </dgm:pt>
    <dgm:pt modelId="{04B6EAB0-A756-4A6C-B669-38E436246A0A}" type="pres">
      <dgm:prSet presAssocID="{FD7A32BD-DB03-4649-A092-2CBD2ADB7B09}" presName="horz1" presStyleCnt="0"/>
      <dgm:spPr/>
    </dgm:pt>
    <dgm:pt modelId="{214D4C60-941A-48CF-8895-5538BD5EBB2B}" type="pres">
      <dgm:prSet presAssocID="{FD7A32BD-DB03-4649-A092-2CBD2ADB7B09}" presName="tx1" presStyleLbl="revTx" presStyleIdx="6" presStyleCnt="14"/>
      <dgm:spPr/>
    </dgm:pt>
    <dgm:pt modelId="{0178EF24-1224-4D49-ACDE-17BA6FC0B403}" type="pres">
      <dgm:prSet presAssocID="{FD7A32BD-DB03-4649-A092-2CBD2ADB7B09}" presName="vert1" presStyleCnt="0"/>
      <dgm:spPr/>
    </dgm:pt>
    <dgm:pt modelId="{8563A8BC-9FC8-4823-ABB9-BA864CC2EE08}" type="pres">
      <dgm:prSet presAssocID="{AF0F5F78-1153-4BB5-B331-3B3AB3F6041C}" presName="thickLine" presStyleLbl="alignNode1" presStyleIdx="7" presStyleCnt="14"/>
      <dgm:spPr/>
    </dgm:pt>
    <dgm:pt modelId="{DDB90C15-F73A-42AB-981A-3C59D818F847}" type="pres">
      <dgm:prSet presAssocID="{AF0F5F78-1153-4BB5-B331-3B3AB3F6041C}" presName="horz1" presStyleCnt="0"/>
      <dgm:spPr/>
    </dgm:pt>
    <dgm:pt modelId="{C0890B47-834C-4AB7-A20C-E1465D6D12EF}" type="pres">
      <dgm:prSet presAssocID="{AF0F5F78-1153-4BB5-B331-3B3AB3F6041C}" presName="tx1" presStyleLbl="revTx" presStyleIdx="7" presStyleCnt="14"/>
      <dgm:spPr/>
    </dgm:pt>
    <dgm:pt modelId="{E2A80B84-5709-4409-85C3-4F027B453614}" type="pres">
      <dgm:prSet presAssocID="{AF0F5F78-1153-4BB5-B331-3B3AB3F6041C}" presName="vert1" presStyleCnt="0"/>
      <dgm:spPr/>
    </dgm:pt>
    <dgm:pt modelId="{A7CA5A23-21B0-48D4-B9FC-E0BFDF9B1BDC}" type="pres">
      <dgm:prSet presAssocID="{87409716-3F40-44CB-8E91-43AB121B02DF}" presName="thickLine" presStyleLbl="alignNode1" presStyleIdx="8" presStyleCnt="14"/>
      <dgm:spPr/>
    </dgm:pt>
    <dgm:pt modelId="{72EDEFCC-F050-4254-B7F0-1731581DA0E9}" type="pres">
      <dgm:prSet presAssocID="{87409716-3F40-44CB-8E91-43AB121B02DF}" presName="horz1" presStyleCnt="0"/>
      <dgm:spPr/>
    </dgm:pt>
    <dgm:pt modelId="{C730C348-9A99-49FE-BAB8-9C59A84B060F}" type="pres">
      <dgm:prSet presAssocID="{87409716-3F40-44CB-8E91-43AB121B02DF}" presName="tx1" presStyleLbl="revTx" presStyleIdx="8" presStyleCnt="14"/>
      <dgm:spPr/>
    </dgm:pt>
    <dgm:pt modelId="{292E4DAC-98D3-47AF-945F-5D988E4EA0C0}" type="pres">
      <dgm:prSet presAssocID="{87409716-3F40-44CB-8E91-43AB121B02DF}" presName="vert1" presStyleCnt="0"/>
      <dgm:spPr/>
    </dgm:pt>
    <dgm:pt modelId="{0C9280B9-5D56-46FB-A41C-8A0F4CA1576F}" type="pres">
      <dgm:prSet presAssocID="{ECECE0E5-9873-4D41-A882-AED1D688CD44}" presName="thickLine" presStyleLbl="alignNode1" presStyleIdx="9" presStyleCnt="14"/>
      <dgm:spPr/>
    </dgm:pt>
    <dgm:pt modelId="{BDDFB9AD-0C6E-4885-A491-1FCAFF3C92FB}" type="pres">
      <dgm:prSet presAssocID="{ECECE0E5-9873-4D41-A882-AED1D688CD44}" presName="horz1" presStyleCnt="0"/>
      <dgm:spPr/>
    </dgm:pt>
    <dgm:pt modelId="{32B82A07-F3A6-4A46-84C3-3A32E1C0E886}" type="pres">
      <dgm:prSet presAssocID="{ECECE0E5-9873-4D41-A882-AED1D688CD44}" presName="tx1" presStyleLbl="revTx" presStyleIdx="9" presStyleCnt="14"/>
      <dgm:spPr/>
    </dgm:pt>
    <dgm:pt modelId="{093F100B-C644-4AB7-A31F-2D353089FCB6}" type="pres">
      <dgm:prSet presAssocID="{ECECE0E5-9873-4D41-A882-AED1D688CD44}" presName="vert1" presStyleCnt="0"/>
      <dgm:spPr/>
    </dgm:pt>
    <dgm:pt modelId="{31057BDA-06E2-4981-BD6B-3896BF7C16C4}" type="pres">
      <dgm:prSet presAssocID="{217B51EC-09D6-4EA1-919C-CC91113114B1}" presName="thickLine" presStyleLbl="alignNode1" presStyleIdx="10" presStyleCnt="14"/>
      <dgm:spPr/>
    </dgm:pt>
    <dgm:pt modelId="{59E399AF-567A-414B-B8CD-18A91FEAAF95}" type="pres">
      <dgm:prSet presAssocID="{217B51EC-09D6-4EA1-919C-CC91113114B1}" presName="horz1" presStyleCnt="0"/>
      <dgm:spPr/>
    </dgm:pt>
    <dgm:pt modelId="{C38170AC-20B8-4EBF-AB3C-9F5E602BCF4A}" type="pres">
      <dgm:prSet presAssocID="{217B51EC-09D6-4EA1-919C-CC91113114B1}" presName="tx1" presStyleLbl="revTx" presStyleIdx="10" presStyleCnt="14"/>
      <dgm:spPr/>
    </dgm:pt>
    <dgm:pt modelId="{743FB6B1-E9E3-483E-A0E9-19CFF90588AD}" type="pres">
      <dgm:prSet presAssocID="{217B51EC-09D6-4EA1-919C-CC91113114B1}" presName="vert1" presStyleCnt="0"/>
      <dgm:spPr/>
    </dgm:pt>
    <dgm:pt modelId="{9B7DBA30-C138-4F4C-ADF4-46AD1B4BA240}" type="pres">
      <dgm:prSet presAssocID="{6BD7DB40-1E3E-4CF9-9F9F-6EF1E4A5BBC5}" presName="thickLine" presStyleLbl="alignNode1" presStyleIdx="11" presStyleCnt="14"/>
      <dgm:spPr/>
    </dgm:pt>
    <dgm:pt modelId="{F908261D-F160-4143-9CB4-D8312029161B}" type="pres">
      <dgm:prSet presAssocID="{6BD7DB40-1E3E-4CF9-9F9F-6EF1E4A5BBC5}" presName="horz1" presStyleCnt="0"/>
      <dgm:spPr/>
    </dgm:pt>
    <dgm:pt modelId="{E4BE8468-CAE1-49D6-956E-0EE3EC4B6F14}" type="pres">
      <dgm:prSet presAssocID="{6BD7DB40-1E3E-4CF9-9F9F-6EF1E4A5BBC5}" presName="tx1" presStyleLbl="revTx" presStyleIdx="11" presStyleCnt="14"/>
      <dgm:spPr/>
    </dgm:pt>
    <dgm:pt modelId="{B952B7DE-CE2C-4550-A94E-D1034322C116}" type="pres">
      <dgm:prSet presAssocID="{6BD7DB40-1E3E-4CF9-9F9F-6EF1E4A5BBC5}" presName="vert1" presStyleCnt="0"/>
      <dgm:spPr/>
    </dgm:pt>
    <dgm:pt modelId="{074FA6CE-65D0-46D1-83A0-39D592A5687C}" type="pres">
      <dgm:prSet presAssocID="{EBFD8673-239A-4B5C-BB11-2AB47C7858D9}" presName="thickLine" presStyleLbl="alignNode1" presStyleIdx="12" presStyleCnt="14"/>
      <dgm:spPr/>
    </dgm:pt>
    <dgm:pt modelId="{D4714187-557A-4695-AA06-4724049BBE10}" type="pres">
      <dgm:prSet presAssocID="{EBFD8673-239A-4B5C-BB11-2AB47C7858D9}" presName="horz1" presStyleCnt="0"/>
      <dgm:spPr/>
    </dgm:pt>
    <dgm:pt modelId="{95DCCA77-CCCF-41DF-82AC-C97384D273FA}" type="pres">
      <dgm:prSet presAssocID="{EBFD8673-239A-4B5C-BB11-2AB47C7858D9}" presName="tx1" presStyleLbl="revTx" presStyleIdx="12" presStyleCnt="14"/>
      <dgm:spPr/>
    </dgm:pt>
    <dgm:pt modelId="{FE1F8D1D-E5BA-4E59-9CC6-3096A0F1D263}" type="pres">
      <dgm:prSet presAssocID="{EBFD8673-239A-4B5C-BB11-2AB47C7858D9}" presName="vert1" presStyleCnt="0"/>
      <dgm:spPr/>
    </dgm:pt>
    <dgm:pt modelId="{6818D498-B894-4C0A-A249-7E37A629064E}" type="pres">
      <dgm:prSet presAssocID="{EFB3356A-0061-4DE1-90A2-F5F696107899}" presName="thickLine" presStyleLbl="alignNode1" presStyleIdx="13" presStyleCnt="14"/>
      <dgm:spPr/>
    </dgm:pt>
    <dgm:pt modelId="{9378F3A5-C16A-498B-8917-2B7E7829FBDD}" type="pres">
      <dgm:prSet presAssocID="{EFB3356A-0061-4DE1-90A2-F5F696107899}" presName="horz1" presStyleCnt="0"/>
      <dgm:spPr/>
    </dgm:pt>
    <dgm:pt modelId="{7CD4908E-EBDB-4406-A049-BAD328E2B899}" type="pres">
      <dgm:prSet presAssocID="{EFB3356A-0061-4DE1-90A2-F5F696107899}" presName="tx1" presStyleLbl="revTx" presStyleIdx="13" presStyleCnt="14"/>
      <dgm:spPr/>
    </dgm:pt>
    <dgm:pt modelId="{AD3A6764-98E1-4761-8A37-00D4D228D7EE}" type="pres">
      <dgm:prSet presAssocID="{EFB3356A-0061-4DE1-90A2-F5F696107899}" presName="vert1" presStyleCnt="0"/>
      <dgm:spPr/>
    </dgm:pt>
  </dgm:ptLst>
  <dgm:cxnLst>
    <dgm:cxn modelId="{84C3CE0D-FCDA-4D92-982D-26157B478B42}" srcId="{AEEA5C3A-8C9D-42ED-A92E-E74580A12359}" destId="{ECECE0E5-9873-4D41-A882-AED1D688CD44}" srcOrd="9" destOrd="0" parTransId="{B52D059F-C302-4FA2-BBD3-B0B4EEB19CD8}" sibTransId="{6ACD80F0-2114-40D0-ABD5-84B267E6BEA1}"/>
    <dgm:cxn modelId="{2D2DBB18-8784-4E30-8EF8-62CEA03B6292}" type="presOf" srcId="{AEEA5C3A-8C9D-42ED-A92E-E74580A12359}" destId="{7629CA8C-0910-4E95-BE58-1C5C43D00CA6}" srcOrd="0" destOrd="0" presId="urn:microsoft.com/office/officeart/2008/layout/LinedList"/>
    <dgm:cxn modelId="{30669C25-FC79-4C77-964B-24A7976604CA}" type="presOf" srcId="{6BD7DB40-1E3E-4CF9-9F9F-6EF1E4A5BBC5}" destId="{E4BE8468-CAE1-49D6-956E-0EE3EC4B6F14}" srcOrd="0" destOrd="0" presId="urn:microsoft.com/office/officeart/2008/layout/LinedList"/>
    <dgm:cxn modelId="{6F362337-677B-4E2D-BA85-F67BF022B753}" srcId="{AEEA5C3A-8C9D-42ED-A92E-E74580A12359}" destId="{6C223516-60E0-4271-8F81-3236EBB02EA6}" srcOrd="2" destOrd="0" parTransId="{60DCA043-EC23-4D2D-86A8-FF7D92D8B32D}" sibTransId="{473A7E14-FD82-41AA-9E24-2FEFB4C56F81}"/>
    <dgm:cxn modelId="{43A80339-F4DE-4CBF-BBD2-AF1F20A77995}" srcId="{AEEA5C3A-8C9D-42ED-A92E-E74580A12359}" destId="{489CF590-E17C-46E8-803F-B0989295DEC5}" srcOrd="5" destOrd="0" parTransId="{226362C9-6770-4369-834D-214BE771FA4D}" sibTransId="{63BD8AF7-148E-477E-B64D-29CB80DAC9D8}"/>
    <dgm:cxn modelId="{656AEB5D-A93A-47DB-B624-B068FA7F0DEF}" type="presOf" srcId="{3DAE9747-0203-434E-B265-E67667208507}" destId="{07B1D7EE-5D8E-432C-A11C-87A86163F922}" srcOrd="0" destOrd="0" presId="urn:microsoft.com/office/officeart/2008/layout/LinedList"/>
    <dgm:cxn modelId="{2D8C8560-1845-48A7-9C39-DE0911BD5A92}" type="presOf" srcId="{217B51EC-09D6-4EA1-919C-CC91113114B1}" destId="{C38170AC-20B8-4EBF-AB3C-9F5E602BCF4A}" srcOrd="0" destOrd="0" presId="urn:microsoft.com/office/officeart/2008/layout/LinedList"/>
    <dgm:cxn modelId="{585B4149-B569-45DB-92F2-F806EEC940FF}" type="presOf" srcId="{35FBC2D1-CDF8-49BD-87C4-1A703436FECF}" destId="{8B19EEC9-0FCE-4BC5-BA7B-9A3EDBAC1F5E}" srcOrd="0" destOrd="0" presId="urn:microsoft.com/office/officeart/2008/layout/LinedList"/>
    <dgm:cxn modelId="{EB30F775-BB7A-4169-AB38-A9349A7575FB}" srcId="{AEEA5C3A-8C9D-42ED-A92E-E74580A12359}" destId="{EFB3356A-0061-4DE1-90A2-F5F696107899}" srcOrd="13" destOrd="0" parTransId="{03E33009-2DA7-4F70-9800-F730191BCE86}" sibTransId="{55D1A26A-ADDF-4FFE-8009-34A292D21555}"/>
    <dgm:cxn modelId="{54196376-7409-40CC-A948-3AA96380CD4A}" type="presOf" srcId="{87409716-3F40-44CB-8E91-43AB121B02DF}" destId="{C730C348-9A99-49FE-BAB8-9C59A84B060F}" srcOrd="0" destOrd="0" presId="urn:microsoft.com/office/officeart/2008/layout/LinedList"/>
    <dgm:cxn modelId="{4CE9C477-BE97-4914-8ACF-B65A358F5331}" srcId="{AEEA5C3A-8C9D-42ED-A92E-E74580A12359}" destId="{87409716-3F40-44CB-8E91-43AB121B02DF}" srcOrd="8" destOrd="0" parTransId="{F7271469-8398-4226-BAAC-4A4B64040F35}" sibTransId="{232E5AD7-1DCE-4F40-A160-D04C901F7583}"/>
    <dgm:cxn modelId="{4C783A78-C03C-4954-8D64-05AC545AFF1E}" srcId="{AEEA5C3A-8C9D-42ED-A92E-E74580A12359}" destId="{217B51EC-09D6-4EA1-919C-CC91113114B1}" srcOrd="10" destOrd="0" parTransId="{E85C2B4C-F2FB-4D51-82A9-CF39271B6100}" sibTransId="{E482A41B-7FC3-4272-A90A-F683776DEAE0}"/>
    <dgm:cxn modelId="{BECA797A-5154-4335-AB3B-A4117E5DFCFA}" srcId="{AEEA5C3A-8C9D-42ED-A92E-E74580A12359}" destId="{3DAE9747-0203-434E-B265-E67667208507}" srcOrd="1" destOrd="0" parTransId="{B7B2A094-5E63-42C2-AC9B-4907748BB6D8}" sibTransId="{B9AEF6F6-34F6-482A-8FCB-42697687E99D}"/>
    <dgm:cxn modelId="{3BFF3292-7911-4468-AD19-88EAC6051F7A}" srcId="{AEEA5C3A-8C9D-42ED-A92E-E74580A12359}" destId="{EBFD8673-239A-4B5C-BB11-2AB47C7858D9}" srcOrd="12" destOrd="0" parTransId="{ABEAE248-4487-414F-8922-EF970A6C0F1C}" sibTransId="{FFE92E24-0DDB-436E-805F-E283BE06B042}"/>
    <dgm:cxn modelId="{15B5EE95-1468-4218-B6ED-6516C80579D8}" type="presOf" srcId="{EFB3356A-0061-4DE1-90A2-F5F696107899}" destId="{7CD4908E-EBDB-4406-A049-BAD328E2B899}" srcOrd="0" destOrd="0" presId="urn:microsoft.com/office/officeart/2008/layout/LinedList"/>
    <dgm:cxn modelId="{F864E198-8BA5-4C9F-89A5-EF18C06EEF73}" srcId="{AEEA5C3A-8C9D-42ED-A92E-E74580A12359}" destId="{1B55CA1C-50C6-40E1-A33D-745483F40B3B}" srcOrd="0" destOrd="0" parTransId="{93892A56-CE99-46B4-9539-8EDEEC63BF8A}" sibTransId="{35C6EAD9-FB10-4944-A525-65F6A4B20B70}"/>
    <dgm:cxn modelId="{8C620BAB-E8ED-4DF1-AAD0-A9E73CDEA26D}" type="presOf" srcId="{AF0F5F78-1153-4BB5-B331-3B3AB3F6041C}" destId="{C0890B47-834C-4AB7-A20C-E1465D6D12EF}" srcOrd="0" destOrd="0" presId="urn:microsoft.com/office/officeart/2008/layout/LinedList"/>
    <dgm:cxn modelId="{3BEB8EC3-962C-48BD-9200-4721E7F7CB2A}" type="presOf" srcId="{ECECE0E5-9873-4D41-A882-AED1D688CD44}" destId="{32B82A07-F3A6-4A46-84C3-3A32E1C0E886}" srcOrd="0" destOrd="0" presId="urn:microsoft.com/office/officeart/2008/layout/LinedList"/>
    <dgm:cxn modelId="{A5E473C6-31AF-4394-89ED-D3D7D97315FB}" type="presOf" srcId="{B245381D-AD15-4E10-A04D-353422B5B9B2}" destId="{F379DAD2-8313-403F-8CBA-AB0FA46C1487}" srcOrd="0" destOrd="0" presId="urn:microsoft.com/office/officeart/2008/layout/LinedList"/>
    <dgm:cxn modelId="{90D230C9-D424-46C7-99F5-97ED5DBAD132}" srcId="{AEEA5C3A-8C9D-42ED-A92E-E74580A12359}" destId="{FD7A32BD-DB03-4649-A092-2CBD2ADB7B09}" srcOrd="6" destOrd="0" parTransId="{F5D6CAA9-629D-4A41-9763-54DCD860402F}" sibTransId="{95945C46-2316-4730-86B9-537E0475BC13}"/>
    <dgm:cxn modelId="{4D3F9DCD-2C01-41E3-BD60-EA1AE905089C}" type="presOf" srcId="{FD7A32BD-DB03-4649-A092-2CBD2ADB7B09}" destId="{214D4C60-941A-48CF-8895-5538BD5EBB2B}" srcOrd="0" destOrd="0" presId="urn:microsoft.com/office/officeart/2008/layout/LinedList"/>
    <dgm:cxn modelId="{87AE8CD1-D184-4CAA-8D61-447320051759}" srcId="{AEEA5C3A-8C9D-42ED-A92E-E74580A12359}" destId="{AF0F5F78-1153-4BB5-B331-3B3AB3F6041C}" srcOrd="7" destOrd="0" parTransId="{B4A2D472-FC26-4055-9BD0-2685656C165E}" sibTransId="{E376C943-36C4-438B-A182-873584C50ECA}"/>
    <dgm:cxn modelId="{DE1DBBD8-E3B7-489C-8FCC-880D495F6C78}" srcId="{AEEA5C3A-8C9D-42ED-A92E-E74580A12359}" destId="{6BD7DB40-1E3E-4CF9-9F9F-6EF1E4A5BBC5}" srcOrd="11" destOrd="0" parTransId="{9CB46EB2-D9A6-4C78-A6C1-2785559DF703}" sibTransId="{8DA8502B-940A-4C47-AF59-BDFA52C27A00}"/>
    <dgm:cxn modelId="{9E3571DA-8DE3-46D7-9FF4-CF4E3F81E9B4}" srcId="{AEEA5C3A-8C9D-42ED-A92E-E74580A12359}" destId="{35FBC2D1-CDF8-49BD-87C4-1A703436FECF}" srcOrd="4" destOrd="0" parTransId="{7CFAD5DA-588F-44F8-8099-5CABA749FBC3}" sibTransId="{60A51F59-887B-4FBB-8241-A971AA19E2F6}"/>
    <dgm:cxn modelId="{9A0ED4DE-9D5F-48F3-8649-C28551CCF7AA}" type="presOf" srcId="{489CF590-E17C-46E8-803F-B0989295DEC5}" destId="{C12205BC-DC0C-4C38-95C4-172EC02E8FCD}" srcOrd="0" destOrd="0" presId="urn:microsoft.com/office/officeart/2008/layout/LinedList"/>
    <dgm:cxn modelId="{01EA6FE9-42E6-4FBD-BBF9-91D1A6BEA769}" type="presOf" srcId="{6C223516-60E0-4271-8F81-3236EBB02EA6}" destId="{9A1E59DC-74A1-48CD-BE6D-A3F1A8EF988D}" srcOrd="0" destOrd="0" presId="urn:microsoft.com/office/officeart/2008/layout/LinedList"/>
    <dgm:cxn modelId="{8868E0EB-1391-4E2C-A748-EBA92CA2D430}" type="presOf" srcId="{EBFD8673-239A-4B5C-BB11-2AB47C7858D9}" destId="{95DCCA77-CCCF-41DF-82AC-C97384D273FA}" srcOrd="0" destOrd="0" presId="urn:microsoft.com/office/officeart/2008/layout/LinedList"/>
    <dgm:cxn modelId="{B01946F4-766A-47B6-AF1E-B9D862A63C2E}" type="presOf" srcId="{1B55CA1C-50C6-40E1-A33D-745483F40B3B}" destId="{B8CE8161-17AE-4994-9E06-B5F082757182}" srcOrd="0" destOrd="0" presId="urn:microsoft.com/office/officeart/2008/layout/LinedList"/>
    <dgm:cxn modelId="{697393F4-FBCD-4A73-A2C3-0CA056CAAD78}" srcId="{AEEA5C3A-8C9D-42ED-A92E-E74580A12359}" destId="{B245381D-AD15-4E10-A04D-353422B5B9B2}" srcOrd="3" destOrd="0" parTransId="{1445D7C9-856F-4028-AB96-13E22B403778}" sibTransId="{E45A5457-17C0-454F-A041-6BEA8901BE7C}"/>
    <dgm:cxn modelId="{D2F81A1C-6C81-4D96-814A-C0D34B7A088A}" type="presParOf" srcId="{7629CA8C-0910-4E95-BE58-1C5C43D00CA6}" destId="{68C0F5D9-E4D0-4E29-9A99-FBDDC8D76751}" srcOrd="0" destOrd="0" presId="urn:microsoft.com/office/officeart/2008/layout/LinedList"/>
    <dgm:cxn modelId="{C7F19AC5-82C0-4160-ADA1-BAEF11C9904F}" type="presParOf" srcId="{7629CA8C-0910-4E95-BE58-1C5C43D00CA6}" destId="{2040EE8F-5667-42AA-B6EA-E87E4DF5A27C}" srcOrd="1" destOrd="0" presId="urn:microsoft.com/office/officeart/2008/layout/LinedList"/>
    <dgm:cxn modelId="{C37C732D-A3B3-4F61-B976-597F0CC1DEE2}" type="presParOf" srcId="{2040EE8F-5667-42AA-B6EA-E87E4DF5A27C}" destId="{B8CE8161-17AE-4994-9E06-B5F082757182}" srcOrd="0" destOrd="0" presId="urn:microsoft.com/office/officeart/2008/layout/LinedList"/>
    <dgm:cxn modelId="{D3361F4A-205E-40B4-80A8-955B081F4132}" type="presParOf" srcId="{2040EE8F-5667-42AA-B6EA-E87E4DF5A27C}" destId="{FB4C5EA0-1520-45D8-BE70-A615DC7CD914}" srcOrd="1" destOrd="0" presId="urn:microsoft.com/office/officeart/2008/layout/LinedList"/>
    <dgm:cxn modelId="{602F0C67-CBAF-4151-95FA-BCDBD68FC74E}" type="presParOf" srcId="{7629CA8C-0910-4E95-BE58-1C5C43D00CA6}" destId="{780E7A27-6B99-4485-BAD9-3575B33C969D}" srcOrd="2" destOrd="0" presId="urn:microsoft.com/office/officeart/2008/layout/LinedList"/>
    <dgm:cxn modelId="{6D7A44CE-BD6A-46B1-A917-060BA2FE44A2}" type="presParOf" srcId="{7629CA8C-0910-4E95-BE58-1C5C43D00CA6}" destId="{D3DFB4DA-18F0-45C6-848A-2A09EC784A75}" srcOrd="3" destOrd="0" presId="urn:microsoft.com/office/officeart/2008/layout/LinedList"/>
    <dgm:cxn modelId="{20D328F4-1FF3-48D8-87F8-B804803B48A9}" type="presParOf" srcId="{D3DFB4DA-18F0-45C6-848A-2A09EC784A75}" destId="{07B1D7EE-5D8E-432C-A11C-87A86163F922}" srcOrd="0" destOrd="0" presId="urn:microsoft.com/office/officeart/2008/layout/LinedList"/>
    <dgm:cxn modelId="{156BB324-F5DF-4249-A65F-3FB9F2A6B4BB}" type="presParOf" srcId="{D3DFB4DA-18F0-45C6-848A-2A09EC784A75}" destId="{4C4946F2-EAA8-4455-B5B3-5EF0808119AD}" srcOrd="1" destOrd="0" presId="urn:microsoft.com/office/officeart/2008/layout/LinedList"/>
    <dgm:cxn modelId="{0E2BA569-2E02-43A8-8CD7-9936AF805525}" type="presParOf" srcId="{7629CA8C-0910-4E95-BE58-1C5C43D00CA6}" destId="{642E3A7E-49AE-4CED-969D-3A4AC68E0A24}" srcOrd="4" destOrd="0" presId="urn:microsoft.com/office/officeart/2008/layout/LinedList"/>
    <dgm:cxn modelId="{37551CA9-1DAE-4594-839E-356715356223}" type="presParOf" srcId="{7629CA8C-0910-4E95-BE58-1C5C43D00CA6}" destId="{49128072-5B53-4275-AFF9-13B7E1F63543}" srcOrd="5" destOrd="0" presId="urn:microsoft.com/office/officeart/2008/layout/LinedList"/>
    <dgm:cxn modelId="{C6EC25DA-C72A-4B57-9776-4946820EE27D}" type="presParOf" srcId="{49128072-5B53-4275-AFF9-13B7E1F63543}" destId="{9A1E59DC-74A1-48CD-BE6D-A3F1A8EF988D}" srcOrd="0" destOrd="0" presId="urn:microsoft.com/office/officeart/2008/layout/LinedList"/>
    <dgm:cxn modelId="{1E1EFF75-4D91-42ED-95AF-1DF59F764CDB}" type="presParOf" srcId="{49128072-5B53-4275-AFF9-13B7E1F63543}" destId="{E285B674-418D-413F-BB3E-A8A68DDDF614}" srcOrd="1" destOrd="0" presId="urn:microsoft.com/office/officeart/2008/layout/LinedList"/>
    <dgm:cxn modelId="{111A708A-E4E2-4324-98E9-6339736D25ED}" type="presParOf" srcId="{7629CA8C-0910-4E95-BE58-1C5C43D00CA6}" destId="{706BAEEA-55EA-428C-83C4-88CFE36BAD5A}" srcOrd="6" destOrd="0" presId="urn:microsoft.com/office/officeart/2008/layout/LinedList"/>
    <dgm:cxn modelId="{8B972F6E-A002-4DBB-91CD-757171C28C9E}" type="presParOf" srcId="{7629CA8C-0910-4E95-BE58-1C5C43D00CA6}" destId="{D9D4ADC8-FD03-4C2B-8C23-EED65A97710F}" srcOrd="7" destOrd="0" presId="urn:microsoft.com/office/officeart/2008/layout/LinedList"/>
    <dgm:cxn modelId="{A874F895-61EF-4DC0-9A47-9CA41345A796}" type="presParOf" srcId="{D9D4ADC8-FD03-4C2B-8C23-EED65A97710F}" destId="{F379DAD2-8313-403F-8CBA-AB0FA46C1487}" srcOrd="0" destOrd="0" presId="urn:microsoft.com/office/officeart/2008/layout/LinedList"/>
    <dgm:cxn modelId="{DE6AAB8B-B6B7-42B8-976E-DFF881539CA2}" type="presParOf" srcId="{D9D4ADC8-FD03-4C2B-8C23-EED65A97710F}" destId="{F9F2C85D-1A9A-47D0-B38A-8CBB9E7D0EFE}" srcOrd="1" destOrd="0" presId="urn:microsoft.com/office/officeart/2008/layout/LinedList"/>
    <dgm:cxn modelId="{B5923790-77AE-436F-BB06-084011B76A25}" type="presParOf" srcId="{7629CA8C-0910-4E95-BE58-1C5C43D00CA6}" destId="{D392321A-B597-487D-A245-8A3D145C6070}" srcOrd="8" destOrd="0" presId="urn:microsoft.com/office/officeart/2008/layout/LinedList"/>
    <dgm:cxn modelId="{721E08D6-DC06-4DA5-B7E8-33A422B35676}" type="presParOf" srcId="{7629CA8C-0910-4E95-BE58-1C5C43D00CA6}" destId="{20DC6455-1911-41FF-90ED-91584065B0CD}" srcOrd="9" destOrd="0" presId="urn:microsoft.com/office/officeart/2008/layout/LinedList"/>
    <dgm:cxn modelId="{45DBFA64-E128-4EDE-AFCA-AB51CD5455EF}" type="presParOf" srcId="{20DC6455-1911-41FF-90ED-91584065B0CD}" destId="{8B19EEC9-0FCE-4BC5-BA7B-9A3EDBAC1F5E}" srcOrd="0" destOrd="0" presId="urn:microsoft.com/office/officeart/2008/layout/LinedList"/>
    <dgm:cxn modelId="{3789EBE4-3757-49C7-AEC6-9A7DA87137C2}" type="presParOf" srcId="{20DC6455-1911-41FF-90ED-91584065B0CD}" destId="{872FE03D-6425-4CE6-A1D9-461F2DDCF30C}" srcOrd="1" destOrd="0" presId="urn:microsoft.com/office/officeart/2008/layout/LinedList"/>
    <dgm:cxn modelId="{9CF12CC7-817B-4A33-959C-709155D11CDC}" type="presParOf" srcId="{7629CA8C-0910-4E95-BE58-1C5C43D00CA6}" destId="{ABCA51C6-4752-4D6C-A30C-8037A43E0EA3}" srcOrd="10" destOrd="0" presId="urn:microsoft.com/office/officeart/2008/layout/LinedList"/>
    <dgm:cxn modelId="{0807E045-DB68-4D48-BF61-9170BDB70A12}" type="presParOf" srcId="{7629CA8C-0910-4E95-BE58-1C5C43D00CA6}" destId="{B18C4EBE-B09B-4186-8D70-6082FA41D8FD}" srcOrd="11" destOrd="0" presId="urn:microsoft.com/office/officeart/2008/layout/LinedList"/>
    <dgm:cxn modelId="{B46D90E4-8F7C-44A6-B1D3-9DB1C4A202A6}" type="presParOf" srcId="{B18C4EBE-B09B-4186-8D70-6082FA41D8FD}" destId="{C12205BC-DC0C-4C38-95C4-172EC02E8FCD}" srcOrd="0" destOrd="0" presId="urn:microsoft.com/office/officeart/2008/layout/LinedList"/>
    <dgm:cxn modelId="{4F2CA450-7571-4DE7-9363-064EEFE1BAB6}" type="presParOf" srcId="{B18C4EBE-B09B-4186-8D70-6082FA41D8FD}" destId="{D5385581-7B21-4AA9-98D1-CB744A994A25}" srcOrd="1" destOrd="0" presId="urn:microsoft.com/office/officeart/2008/layout/LinedList"/>
    <dgm:cxn modelId="{42B7803B-9ABB-4A50-A83B-EFA435BD74A2}" type="presParOf" srcId="{7629CA8C-0910-4E95-BE58-1C5C43D00CA6}" destId="{43B132CE-3928-4842-9E5F-614426F9CDA1}" srcOrd="12" destOrd="0" presId="urn:microsoft.com/office/officeart/2008/layout/LinedList"/>
    <dgm:cxn modelId="{E09B9C55-5AE7-4CD1-A139-BBAA66507675}" type="presParOf" srcId="{7629CA8C-0910-4E95-BE58-1C5C43D00CA6}" destId="{04B6EAB0-A756-4A6C-B669-38E436246A0A}" srcOrd="13" destOrd="0" presId="urn:microsoft.com/office/officeart/2008/layout/LinedList"/>
    <dgm:cxn modelId="{50ADFC9C-9D5C-4773-9287-5CB06D6F797B}" type="presParOf" srcId="{04B6EAB0-A756-4A6C-B669-38E436246A0A}" destId="{214D4C60-941A-48CF-8895-5538BD5EBB2B}" srcOrd="0" destOrd="0" presId="urn:microsoft.com/office/officeart/2008/layout/LinedList"/>
    <dgm:cxn modelId="{1BA55821-4C6D-451C-89D8-5B0A4A67FC60}" type="presParOf" srcId="{04B6EAB0-A756-4A6C-B669-38E436246A0A}" destId="{0178EF24-1224-4D49-ACDE-17BA6FC0B403}" srcOrd="1" destOrd="0" presId="urn:microsoft.com/office/officeart/2008/layout/LinedList"/>
    <dgm:cxn modelId="{CE9DC7F3-FD7E-4DDD-B401-7BABDD99D08F}" type="presParOf" srcId="{7629CA8C-0910-4E95-BE58-1C5C43D00CA6}" destId="{8563A8BC-9FC8-4823-ABB9-BA864CC2EE08}" srcOrd="14" destOrd="0" presId="urn:microsoft.com/office/officeart/2008/layout/LinedList"/>
    <dgm:cxn modelId="{30037790-A206-4AC1-B018-0E8918125AD2}" type="presParOf" srcId="{7629CA8C-0910-4E95-BE58-1C5C43D00CA6}" destId="{DDB90C15-F73A-42AB-981A-3C59D818F847}" srcOrd="15" destOrd="0" presId="urn:microsoft.com/office/officeart/2008/layout/LinedList"/>
    <dgm:cxn modelId="{7CC9407E-52EC-4FE1-ACD2-1A973004EA45}" type="presParOf" srcId="{DDB90C15-F73A-42AB-981A-3C59D818F847}" destId="{C0890B47-834C-4AB7-A20C-E1465D6D12EF}" srcOrd="0" destOrd="0" presId="urn:microsoft.com/office/officeart/2008/layout/LinedList"/>
    <dgm:cxn modelId="{9F57BB88-6448-4E43-8B93-835581CC1A0B}" type="presParOf" srcId="{DDB90C15-F73A-42AB-981A-3C59D818F847}" destId="{E2A80B84-5709-4409-85C3-4F027B453614}" srcOrd="1" destOrd="0" presId="urn:microsoft.com/office/officeart/2008/layout/LinedList"/>
    <dgm:cxn modelId="{34F295FC-90BE-41D6-A320-265679CA3252}" type="presParOf" srcId="{7629CA8C-0910-4E95-BE58-1C5C43D00CA6}" destId="{A7CA5A23-21B0-48D4-B9FC-E0BFDF9B1BDC}" srcOrd="16" destOrd="0" presId="urn:microsoft.com/office/officeart/2008/layout/LinedList"/>
    <dgm:cxn modelId="{67CA7756-C221-4D4B-BC58-56FBD5857E3C}" type="presParOf" srcId="{7629CA8C-0910-4E95-BE58-1C5C43D00CA6}" destId="{72EDEFCC-F050-4254-B7F0-1731581DA0E9}" srcOrd="17" destOrd="0" presId="urn:microsoft.com/office/officeart/2008/layout/LinedList"/>
    <dgm:cxn modelId="{7D5AFF4A-14B1-4A4A-99F2-C29C5BF4B4C9}" type="presParOf" srcId="{72EDEFCC-F050-4254-B7F0-1731581DA0E9}" destId="{C730C348-9A99-49FE-BAB8-9C59A84B060F}" srcOrd="0" destOrd="0" presId="urn:microsoft.com/office/officeart/2008/layout/LinedList"/>
    <dgm:cxn modelId="{7279BC2E-47BA-4809-8614-508746A7374B}" type="presParOf" srcId="{72EDEFCC-F050-4254-B7F0-1731581DA0E9}" destId="{292E4DAC-98D3-47AF-945F-5D988E4EA0C0}" srcOrd="1" destOrd="0" presId="urn:microsoft.com/office/officeart/2008/layout/LinedList"/>
    <dgm:cxn modelId="{A1DA8333-CE62-47A5-864B-AC0E216821E9}" type="presParOf" srcId="{7629CA8C-0910-4E95-BE58-1C5C43D00CA6}" destId="{0C9280B9-5D56-46FB-A41C-8A0F4CA1576F}" srcOrd="18" destOrd="0" presId="urn:microsoft.com/office/officeart/2008/layout/LinedList"/>
    <dgm:cxn modelId="{8A3CB5F4-C9BC-4644-AD66-645A12A2C6E8}" type="presParOf" srcId="{7629CA8C-0910-4E95-BE58-1C5C43D00CA6}" destId="{BDDFB9AD-0C6E-4885-A491-1FCAFF3C92FB}" srcOrd="19" destOrd="0" presId="urn:microsoft.com/office/officeart/2008/layout/LinedList"/>
    <dgm:cxn modelId="{D1BC9EAE-6C56-41AE-9A4D-307032A97CB4}" type="presParOf" srcId="{BDDFB9AD-0C6E-4885-A491-1FCAFF3C92FB}" destId="{32B82A07-F3A6-4A46-84C3-3A32E1C0E886}" srcOrd="0" destOrd="0" presId="urn:microsoft.com/office/officeart/2008/layout/LinedList"/>
    <dgm:cxn modelId="{1B68F341-85BB-4D4F-87A8-AF1739D7B5C6}" type="presParOf" srcId="{BDDFB9AD-0C6E-4885-A491-1FCAFF3C92FB}" destId="{093F100B-C644-4AB7-A31F-2D353089FCB6}" srcOrd="1" destOrd="0" presId="urn:microsoft.com/office/officeart/2008/layout/LinedList"/>
    <dgm:cxn modelId="{47C986D4-00FA-417A-9097-A5039DFFA61A}" type="presParOf" srcId="{7629CA8C-0910-4E95-BE58-1C5C43D00CA6}" destId="{31057BDA-06E2-4981-BD6B-3896BF7C16C4}" srcOrd="20" destOrd="0" presId="urn:microsoft.com/office/officeart/2008/layout/LinedList"/>
    <dgm:cxn modelId="{561BF187-E279-4777-8982-B0AD06E553EE}" type="presParOf" srcId="{7629CA8C-0910-4E95-BE58-1C5C43D00CA6}" destId="{59E399AF-567A-414B-B8CD-18A91FEAAF95}" srcOrd="21" destOrd="0" presId="urn:microsoft.com/office/officeart/2008/layout/LinedList"/>
    <dgm:cxn modelId="{A42DB025-6E9D-40EB-A095-0682DC58A98C}" type="presParOf" srcId="{59E399AF-567A-414B-B8CD-18A91FEAAF95}" destId="{C38170AC-20B8-4EBF-AB3C-9F5E602BCF4A}" srcOrd="0" destOrd="0" presId="urn:microsoft.com/office/officeart/2008/layout/LinedList"/>
    <dgm:cxn modelId="{DA39C361-E930-4106-A5EA-9DFC8B2012A9}" type="presParOf" srcId="{59E399AF-567A-414B-B8CD-18A91FEAAF95}" destId="{743FB6B1-E9E3-483E-A0E9-19CFF90588AD}" srcOrd="1" destOrd="0" presId="urn:microsoft.com/office/officeart/2008/layout/LinedList"/>
    <dgm:cxn modelId="{401D7D31-0D50-42F6-867E-538CBFF1A68E}" type="presParOf" srcId="{7629CA8C-0910-4E95-BE58-1C5C43D00CA6}" destId="{9B7DBA30-C138-4F4C-ADF4-46AD1B4BA240}" srcOrd="22" destOrd="0" presId="urn:microsoft.com/office/officeart/2008/layout/LinedList"/>
    <dgm:cxn modelId="{58006FBA-2F6A-4692-8079-A63F3F31DC66}" type="presParOf" srcId="{7629CA8C-0910-4E95-BE58-1C5C43D00CA6}" destId="{F908261D-F160-4143-9CB4-D8312029161B}" srcOrd="23" destOrd="0" presId="urn:microsoft.com/office/officeart/2008/layout/LinedList"/>
    <dgm:cxn modelId="{40B8F57E-A72D-4722-87C6-7CAFF177B534}" type="presParOf" srcId="{F908261D-F160-4143-9CB4-D8312029161B}" destId="{E4BE8468-CAE1-49D6-956E-0EE3EC4B6F14}" srcOrd="0" destOrd="0" presId="urn:microsoft.com/office/officeart/2008/layout/LinedList"/>
    <dgm:cxn modelId="{F2D5C1E7-18B5-4B9A-98E1-A2001D23732C}" type="presParOf" srcId="{F908261D-F160-4143-9CB4-D8312029161B}" destId="{B952B7DE-CE2C-4550-A94E-D1034322C116}" srcOrd="1" destOrd="0" presId="urn:microsoft.com/office/officeart/2008/layout/LinedList"/>
    <dgm:cxn modelId="{8640D80F-33F6-453D-ADD5-D57D2EA10299}" type="presParOf" srcId="{7629CA8C-0910-4E95-BE58-1C5C43D00CA6}" destId="{074FA6CE-65D0-46D1-83A0-39D592A5687C}" srcOrd="24" destOrd="0" presId="urn:microsoft.com/office/officeart/2008/layout/LinedList"/>
    <dgm:cxn modelId="{34C5282A-0548-4402-9EC3-FD51BE105CAF}" type="presParOf" srcId="{7629CA8C-0910-4E95-BE58-1C5C43D00CA6}" destId="{D4714187-557A-4695-AA06-4724049BBE10}" srcOrd="25" destOrd="0" presId="urn:microsoft.com/office/officeart/2008/layout/LinedList"/>
    <dgm:cxn modelId="{D61D5C11-7951-44C0-82F5-333A41928C91}" type="presParOf" srcId="{D4714187-557A-4695-AA06-4724049BBE10}" destId="{95DCCA77-CCCF-41DF-82AC-C97384D273FA}" srcOrd="0" destOrd="0" presId="urn:microsoft.com/office/officeart/2008/layout/LinedList"/>
    <dgm:cxn modelId="{23C5E281-1134-4924-934D-2E7905B301AA}" type="presParOf" srcId="{D4714187-557A-4695-AA06-4724049BBE10}" destId="{FE1F8D1D-E5BA-4E59-9CC6-3096A0F1D263}" srcOrd="1" destOrd="0" presId="urn:microsoft.com/office/officeart/2008/layout/LinedList"/>
    <dgm:cxn modelId="{E53C5AD8-D098-4ECB-9883-035EAF4F69E2}" type="presParOf" srcId="{7629CA8C-0910-4E95-BE58-1C5C43D00CA6}" destId="{6818D498-B894-4C0A-A249-7E37A629064E}" srcOrd="26" destOrd="0" presId="urn:microsoft.com/office/officeart/2008/layout/LinedList"/>
    <dgm:cxn modelId="{9EE964FF-8801-4316-966C-7FFC72B7FDA1}" type="presParOf" srcId="{7629CA8C-0910-4E95-BE58-1C5C43D00CA6}" destId="{9378F3A5-C16A-498B-8917-2B7E7829FBDD}" srcOrd="27" destOrd="0" presId="urn:microsoft.com/office/officeart/2008/layout/LinedList"/>
    <dgm:cxn modelId="{1D9EA278-C07A-4C6B-84DD-EEA171273997}" type="presParOf" srcId="{9378F3A5-C16A-498B-8917-2B7E7829FBDD}" destId="{7CD4908E-EBDB-4406-A049-BAD328E2B899}" srcOrd="0" destOrd="0" presId="urn:microsoft.com/office/officeart/2008/layout/LinedList"/>
    <dgm:cxn modelId="{82B4B5FB-DEB5-4F35-9A9B-E9656DEB9B3F}" type="presParOf" srcId="{9378F3A5-C16A-498B-8917-2B7E7829FBDD}" destId="{AD3A6764-98E1-4761-8A37-00D4D228D7E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FF08AB-D8E2-4EFB-BFB7-E797EAA0A7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C76DA0-465E-45DD-ACEE-2A606CA5E011}">
      <dgm:prSet/>
      <dgm:spPr/>
      <dgm:t>
        <a:bodyPr/>
        <a:lstStyle/>
        <a:p>
          <a:r>
            <a:rPr lang="en-US" dirty="0">
              <a:latin typeface="Cambria" panose="02040503050406030204" pitchFamily="18" charset="0"/>
              <a:ea typeface="Cambria" panose="02040503050406030204" pitchFamily="18" charset="0"/>
            </a:rPr>
            <a:t>The project successfully demonstrates the application of machine learning in predicting forest fires, emphasizing the value of data-driven approaches in disaster management. Key conclusions include:</a:t>
          </a:r>
        </a:p>
      </dgm:t>
    </dgm:pt>
    <dgm:pt modelId="{070FC428-25EE-4485-8AB4-98C884328C73}" type="parTrans" cxnId="{5A90F3A0-7E70-4E1F-8B6F-7BB796916046}">
      <dgm:prSet/>
      <dgm:spPr/>
      <dgm:t>
        <a:bodyPr/>
        <a:lstStyle/>
        <a:p>
          <a:endParaRPr lang="en-US"/>
        </a:p>
      </dgm:t>
    </dgm:pt>
    <dgm:pt modelId="{AF48A3CD-CCC7-4E60-BEFB-E34B6FD8E52F}" type="sibTrans" cxnId="{5A90F3A0-7E70-4E1F-8B6F-7BB796916046}">
      <dgm:prSet/>
      <dgm:spPr/>
      <dgm:t>
        <a:bodyPr/>
        <a:lstStyle/>
        <a:p>
          <a:endParaRPr lang="en-US"/>
        </a:p>
      </dgm:t>
    </dgm:pt>
    <dgm:pt modelId="{989D5A7E-D1A3-443F-A28B-5509BA7C403C}">
      <dgm:prSet/>
      <dgm:spPr/>
      <dgm:t>
        <a:bodyPr/>
        <a:lstStyle/>
        <a:p>
          <a:r>
            <a:rPr lang="en-US" b="1" dirty="0">
              <a:latin typeface="Cambria" panose="02040503050406030204" pitchFamily="18" charset="0"/>
              <a:ea typeface="Cambria" panose="02040503050406030204" pitchFamily="18" charset="0"/>
            </a:rPr>
            <a:t>High Accuracy:</a:t>
          </a:r>
          <a:r>
            <a:rPr lang="en-US" dirty="0">
              <a:latin typeface="Cambria" panose="02040503050406030204" pitchFamily="18" charset="0"/>
              <a:ea typeface="Cambria" panose="02040503050406030204" pitchFamily="18" charset="0"/>
            </a:rPr>
            <a:t> The Linear Regression model outperforms other models, achieving the highest accuracy with minimal prediction error. This underscores the potential of machine learning techniques to provide reliable forecasts for forest fire occurrences.</a:t>
          </a:r>
        </a:p>
      </dgm:t>
    </dgm:pt>
    <dgm:pt modelId="{2BE386E4-57E5-4511-B890-9CF2D853B437}" type="parTrans" cxnId="{7C47D24E-53B6-478A-A965-60EE613710B8}">
      <dgm:prSet/>
      <dgm:spPr/>
      <dgm:t>
        <a:bodyPr/>
        <a:lstStyle/>
        <a:p>
          <a:endParaRPr lang="en-US"/>
        </a:p>
      </dgm:t>
    </dgm:pt>
    <dgm:pt modelId="{044F11C6-D0C1-4F20-BCEF-D35597AB32C7}" type="sibTrans" cxnId="{7C47D24E-53B6-478A-A965-60EE613710B8}">
      <dgm:prSet/>
      <dgm:spPr/>
      <dgm:t>
        <a:bodyPr/>
        <a:lstStyle/>
        <a:p>
          <a:endParaRPr lang="en-US"/>
        </a:p>
      </dgm:t>
    </dgm:pt>
    <dgm:pt modelId="{F8DD370D-2F38-4F90-8BBE-D263E99BE085}">
      <dgm:prSet/>
      <dgm:spPr/>
      <dgm:t>
        <a:bodyPr/>
        <a:lstStyle/>
        <a:p>
          <a:r>
            <a:rPr lang="en-US" b="1" dirty="0">
              <a:latin typeface="Cambria" panose="02040503050406030204" pitchFamily="18" charset="0"/>
              <a:ea typeface="Cambria" panose="02040503050406030204" pitchFamily="18" charset="0"/>
            </a:rPr>
            <a:t>Model Effectiveness:</a:t>
          </a:r>
          <a:r>
            <a:rPr lang="en-US" dirty="0">
              <a:latin typeface="Cambria" panose="02040503050406030204" pitchFamily="18" charset="0"/>
              <a:ea typeface="Cambria" panose="02040503050406030204" pitchFamily="18" charset="0"/>
            </a:rPr>
            <a:t> While all evaluated models—Linear Regression, Lasso Regression, and Ridge Regression—show strong performance, the Linear Regression model is particularly notable for its superior accuracy and precision. This model effectively captures the patterns in the data, providing accurate predictions with a high R-squared value and low Mean Absolute Error.</a:t>
          </a:r>
        </a:p>
      </dgm:t>
    </dgm:pt>
    <dgm:pt modelId="{A71B5D68-ED8D-4DCA-B0B5-9A2C7BFF29C2}" type="parTrans" cxnId="{AE5D2B21-C7F4-488F-80E6-2A55A26261D9}">
      <dgm:prSet/>
      <dgm:spPr/>
      <dgm:t>
        <a:bodyPr/>
        <a:lstStyle/>
        <a:p>
          <a:endParaRPr lang="en-US"/>
        </a:p>
      </dgm:t>
    </dgm:pt>
    <dgm:pt modelId="{8DB6B675-2941-4151-A5D8-B3517B605D4C}" type="sibTrans" cxnId="{AE5D2B21-C7F4-488F-80E6-2A55A26261D9}">
      <dgm:prSet/>
      <dgm:spPr/>
      <dgm:t>
        <a:bodyPr/>
        <a:lstStyle/>
        <a:p>
          <a:endParaRPr lang="en-US"/>
        </a:p>
      </dgm:t>
    </dgm:pt>
    <dgm:pt modelId="{64075ED2-6944-4871-8A1C-F1A6AF521AFB}">
      <dgm:prSet/>
      <dgm:spPr/>
      <dgm:t>
        <a:bodyPr/>
        <a:lstStyle/>
        <a:p>
          <a:r>
            <a:rPr lang="en-US" b="1" dirty="0">
              <a:latin typeface="Cambria" panose="02040503050406030204" pitchFamily="18" charset="0"/>
              <a:ea typeface="Cambria" panose="02040503050406030204" pitchFamily="18" charset="0"/>
            </a:rPr>
            <a:t>Importance of Data:</a:t>
          </a:r>
          <a:r>
            <a:rPr lang="en-US" dirty="0">
              <a:latin typeface="Cambria" panose="02040503050406030204" pitchFamily="18" charset="0"/>
              <a:ea typeface="Cambria" panose="02040503050406030204" pitchFamily="18" charset="0"/>
            </a:rPr>
            <a:t> The project highlights the critical role of comprehensive and high-quality data in training machine learning models. Effective data collection and preprocessing are crucial for developing robust prediction systems.</a:t>
          </a:r>
        </a:p>
      </dgm:t>
    </dgm:pt>
    <dgm:pt modelId="{3897A903-D7AE-4062-ADF2-00CA35D87A86}" type="parTrans" cxnId="{D9A0B5C2-EA6B-442E-A00E-FE147F03B3A0}">
      <dgm:prSet/>
      <dgm:spPr/>
      <dgm:t>
        <a:bodyPr/>
        <a:lstStyle/>
        <a:p>
          <a:endParaRPr lang="en-US"/>
        </a:p>
      </dgm:t>
    </dgm:pt>
    <dgm:pt modelId="{A616E085-EE10-44B9-BD2D-6018A92CF0AC}" type="sibTrans" cxnId="{D9A0B5C2-EA6B-442E-A00E-FE147F03B3A0}">
      <dgm:prSet/>
      <dgm:spPr/>
      <dgm:t>
        <a:bodyPr/>
        <a:lstStyle/>
        <a:p>
          <a:endParaRPr lang="en-US"/>
        </a:p>
      </dgm:t>
    </dgm:pt>
    <dgm:pt modelId="{7B9E58E9-675B-47AA-B1A8-03A9D7E40194}">
      <dgm:prSet/>
      <dgm:spPr/>
      <dgm:t>
        <a:bodyPr/>
        <a:lstStyle/>
        <a:p>
          <a:r>
            <a:rPr lang="en-US" b="1" dirty="0">
              <a:latin typeface="Cambria" panose="02040503050406030204" pitchFamily="18" charset="0"/>
              <a:ea typeface="Cambria" panose="02040503050406030204" pitchFamily="18" charset="0"/>
            </a:rPr>
            <a:t>Application in Disaster Management:</a:t>
          </a:r>
          <a:r>
            <a:rPr lang="en-US" dirty="0">
              <a:latin typeface="Cambria" panose="02040503050406030204" pitchFamily="18" charset="0"/>
              <a:ea typeface="Cambria" panose="02040503050406030204" pitchFamily="18" charset="0"/>
            </a:rPr>
            <a:t> The findings underline the potential impact of machine learning in enhancing disaster management efforts. By providing accurate predictions, these models can aid in early warning systems, resource allocation, and preventive measures to mitigate the risks associated with forest fires.</a:t>
          </a:r>
        </a:p>
      </dgm:t>
    </dgm:pt>
    <dgm:pt modelId="{BC26070F-0185-4B91-8A14-CE96F0AE2B12}" type="parTrans" cxnId="{130F4788-5EDC-4E97-9559-9BEC06F427D7}">
      <dgm:prSet/>
      <dgm:spPr/>
      <dgm:t>
        <a:bodyPr/>
        <a:lstStyle/>
        <a:p>
          <a:endParaRPr lang="en-US"/>
        </a:p>
      </dgm:t>
    </dgm:pt>
    <dgm:pt modelId="{DF073FD5-86A8-4A59-A64A-FD9CDDE9E70C}" type="sibTrans" cxnId="{130F4788-5EDC-4E97-9559-9BEC06F427D7}">
      <dgm:prSet/>
      <dgm:spPr/>
      <dgm:t>
        <a:bodyPr/>
        <a:lstStyle/>
        <a:p>
          <a:endParaRPr lang="en-US"/>
        </a:p>
      </dgm:t>
    </dgm:pt>
    <dgm:pt modelId="{5A566C5C-1C18-4FB8-8014-3A8CEC05FAE5}">
      <dgm:prSet/>
      <dgm:spPr/>
      <dgm:t>
        <a:bodyPr/>
        <a:lstStyle/>
        <a:p>
          <a:r>
            <a:rPr lang="en-US" dirty="0">
              <a:latin typeface="Cambria" panose="02040503050406030204" pitchFamily="18" charset="0"/>
              <a:ea typeface="Cambria" panose="02040503050406030204" pitchFamily="18" charset="0"/>
            </a:rPr>
            <a:t>Overall, the project reinforces the feasibility and advantages of integrating machine learning into environmental monitoring and disaster response strategies, paving the way for more effective and proactive management of forest fire risks.</a:t>
          </a:r>
        </a:p>
      </dgm:t>
    </dgm:pt>
    <dgm:pt modelId="{BEB6849B-0DD8-449C-89F2-6B7D33BB4E01}" type="parTrans" cxnId="{C79F83FD-C8BF-411F-A0AE-D65BEF93B989}">
      <dgm:prSet/>
      <dgm:spPr/>
      <dgm:t>
        <a:bodyPr/>
        <a:lstStyle/>
        <a:p>
          <a:endParaRPr lang="en-US"/>
        </a:p>
      </dgm:t>
    </dgm:pt>
    <dgm:pt modelId="{1D5B7742-F2EE-4B68-8B15-857A725925F2}" type="sibTrans" cxnId="{C79F83FD-C8BF-411F-A0AE-D65BEF93B989}">
      <dgm:prSet/>
      <dgm:spPr/>
      <dgm:t>
        <a:bodyPr/>
        <a:lstStyle/>
        <a:p>
          <a:endParaRPr lang="en-US"/>
        </a:p>
      </dgm:t>
    </dgm:pt>
    <dgm:pt modelId="{F2C857ED-394C-4CE5-BD7C-3B8633352F3F}" type="pres">
      <dgm:prSet presAssocID="{7EFF08AB-D8E2-4EFB-BFB7-E797EAA0A74A}" presName="linear" presStyleCnt="0">
        <dgm:presLayoutVars>
          <dgm:animLvl val="lvl"/>
          <dgm:resizeHandles val="exact"/>
        </dgm:presLayoutVars>
      </dgm:prSet>
      <dgm:spPr/>
    </dgm:pt>
    <dgm:pt modelId="{9CB24C52-053E-484C-8FD1-BC54DFDB0FD4}" type="pres">
      <dgm:prSet presAssocID="{18C76DA0-465E-45DD-ACEE-2A606CA5E011}" presName="parentText" presStyleLbl="node1" presStyleIdx="0" presStyleCnt="6">
        <dgm:presLayoutVars>
          <dgm:chMax val="0"/>
          <dgm:bulletEnabled val="1"/>
        </dgm:presLayoutVars>
      </dgm:prSet>
      <dgm:spPr/>
    </dgm:pt>
    <dgm:pt modelId="{AE1241C5-4BD0-4888-9437-FD58E2D31BBC}" type="pres">
      <dgm:prSet presAssocID="{AF48A3CD-CCC7-4E60-BEFB-E34B6FD8E52F}" presName="spacer" presStyleCnt="0"/>
      <dgm:spPr/>
    </dgm:pt>
    <dgm:pt modelId="{5DDC6CE6-A925-46C1-829B-71B535127CA0}" type="pres">
      <dgm:prSet presAssocID="{989D5A7E-D1A3-443F-A28B-5509BA7C403C}" presName="parentText" presStyleLbl="node1" presStyleIdx="1" presStyleCnt="6">
        <dgm:presLayoutVars>
          <dgm:chMax val="0"/>
          <dgm:bulletEnabled val="1"/>
        </dgm:presLayoutVars>
      </dgm:prSet>
      <dgm:spPr/>
    </dgm:pt>
    <dgm:pt modelId="{FF065F4A-2BF5-466E-AAD9-F7061D26C8C0}" type="pres">
      <dgm:prSet presAssocID="{044F11C6-D0C1-4F20-BCEF-D35597AB32C7}" presName="spacer" presStyleCnt="0"/>
      <dgm:spPr/>
    </dgm:pt>
    <dgm:pt modelId="{7C9E6B5E-6FA8-406B-B45E-84AD6CB4CECB}" type="pres">
      <dgm:prSet presAssocID="{F8DD370D-2F38-4F90-8BBE-D263E99BE085}" presName="parentText" presStyleLbl="node1" presStyleIdx="2" presStyleCnt="6">
        <dgm:presLayoutVars>
          <dgm:chMax val="0"/>
          <dgm:bulletEnabled val="1"/>
        </dgm:presLayoutVars>
      </dgm:prSet>
      <dgm:spPr/>
    </dgm:pt>
    <dgm:pt modelId="{FDC48383-A361-4946-BFCA-FCA996CD2593}" type="pres">
      <dgm:prSet presAssocID="{8DB6B675-2941-4151-A5D8-B3517B605D4C}" presName="spacer" presStyleCnt="0"/>
      <dgm:spPr/>
    </dgm:pt>
    <dgm:pt modelId="{065F1BB3-3210-401F-8C8B-BCC26DED67F9}" type="pres">
      <dgm:prSet presAssocID="{64075ED2-6944-4871-8A1C-F1A6AF521AFB}" presName="parentText" presStyleLbl="node1" presStyleIdx="3" presStyleCnt="6">
        <dgm:presLayoutVars>
          <dgm:chMax val="0"/>
          <dgm:bulletEnabled val="1"/>
        </dgm:presLayoutVars>
      </dgm:prSet>
      <dgm:spPr/>
    </dgm:pt>
    <dgm:pt modelId="{6999FF71-5100-4116-A627-1CFCD4519847}" type="pres">
      <dgm:prSet presAssocID="{A616E085-EE10-44B9-BD2D-6018A92CF0AC}" presName="spacer" presStyleCnt="0"/>
      <dgm:spPr/>
    </dgm:pt>
    <dgm:pt modelId="{30969B6E-6214-48A3-B0E7-A1374D29916B}" type="pres">
      <dgm:prSet presAssocID="{7B9E58E9-675B-47AA-B1A8-03A9D7E40194}" presName="parentText" presStyleLbl="node1" presStyleIdx="4" presStyleCnt="6">
        <dgm:presLayoutVars>
          <dgm:chMax val="0"/>
          <dgm:bulletEnabled val="1"/>
        </dgm:presLayoutVars>
      </dgm:prSet>
      <dgm:spPr/>
    </dgm:pt>
    <dgm:pt modelId="{436FE456-2B22-4224-8818-79F6E3C92E69}" type="pres">
      <dgm:prSet presAssocID="{DF073FD5-86A8-4A59-A64A-FD9CDDE9E70C}" presName="spacer" presStyleCnt="0"/>
      <dgm:spPr/>
    </dgm:pt>
    <dgm:pt modelId="{41E7BFCC-9B6A-45B0-A105-EA41FA9DA285}" type="pres">
      <dgm:prSet presAssocID="{5A566C5C-1C18-4FB8-8014-3A8CEC05FAE5}" presName="parentText" presStyleLbl="node1" presStyleIdx="5" presStyleCnt="6">
        <dgm:presLayoutVars>
          <dgm:chMax val="0"/>
          <dgm:bulletEnabled val="1"/>
        </dgm:presLayoutVars>
      </dgm:prSet>
      <dgm:spPr/>
    </dgm:pt>
  </dgm:ptLst>
  <dgm:cxnLst>
    <dgm:cxn modelId="{AE5D2B21-C7F4-488F-80E6-2A55A26261D9}" srcId="{7EFF08AB-D8E2-4EFB-BFB7-E797EAA0A74A}" destId="{F8DD370D-2F38-4F90-8BBE-D263E99BE085}" srcOrd="2" destOrd="0" parTransId="{A71B5D68-ED8D-4DCA-B0B5-9A2C7BFF29C2}" sibTransId="{8DB6B675-2941-4151-A5D8-B3517B605D4C}"/>
    <dgm:cxn modelId="{A2523238-ACF9-4F9E-8227-B5103972CCC4}" type="presOf" srcId="{18C76DA0-465E-45DD-ACEE-2A606CA5E011}" destId="{9CB24C52-053E-484C-8FD1-BC54DFDB0FD4}" srcOrd="0" destOrd="0" presId="urn:microsoft.com/office/officeart/2005/8/layout/vList2"/>
    <dgm:cxn modelId="{7C47D24E-53B6-478A-A965-60EE613710B8}" srcId="{7EFF08AB-D8E2-4EFB-BFB7-E797EAA0A74A}" destId="{989D5A7E-D1A3-443F-A28B-5509BA7C403C}" srcOrd="1" destOrd="0" parTransId="{2BE386E4-57E5-4511-B890-9CF2D853B437}" sibTransId="{044F11C6-D0C1-4F20-BCEF-D35597AB32C7}"/>
    <dgm:cxn modelId="{F769167D-2DD7-4552-8FF3-19EC26280791}" type="presOf" srcId="{64075ED2-6944-4871-8A1C-F1A6AF521AFB}" destId="{065F1BB3-3210-401F-8C8B-BCC26DED67F9}" srcOrd="0" destOrd="0" presId="urn:microsoft.com/office/officeart/2005/8/layout/vList2"/>
    <dgm:cxn modelId="{3EFDD081-9CD0-4DA5-A9F2-6C8CB38F6EA1}" type="presOf" srcId="{5A566C5C-1C18-4FB8-8014-3A8CEC05FAE5}" destId="{41E7BFCC-9B6A-45B0-A105-EA41FA9DA285}" srcOrd="0" destOrd="0" presId="urn:microsoft.com/office/officeart/2005/8/layout/vList2"/>
    <dgm:cxn modelId="{130F4788-5EDC-4E97-9559-9BEC06F427D7}" srcId="{7EFF08AB-D8E2-4EFB-BFB7-E797EAA0A74A}" destId="{7B9E58E9-675B-47AA-B1A8-03A9D7E40194}" srcOrd="4" destOrd="0" parTransId="{BC26070F-0185-4B91-8A14-CE96F0AE2B12}" sibTransId="{DF073FD5-86A8-4A59-A64A-FD9CDDE9E70C}"/>
    <dgm:cxn modelId="{E848EA9B-7E88-49E8-B264-751BEBE61DCE}" type="presOf" srcId="{F8DD370D-2F38-4F90-8BBE-D263E99BE085}" destId="{7C9E6B5E-6FA8-406B-B45E-84AD6CB4CECB}" srcOrd="0" destOrd="0" presId="urn:microsoft.com/office/officeart/2005/8/layout/vList2"/>
    <dgm:cxn modelId="{BE6CCF9F-7D77-4DC1-8B82-1892D1032BF3}" type="presOf" srcId="{989D5A7E-D1A3-443F-A28B-5509BA7C403C}" destId="{5DDC6CE6-A925-46C1-829B-71B535127CA0}" srcOrd="0" destOrd="0" presId="urn:microsoft.com/office/officeart/2005/8/layout/vList2"/>
    <dgm:cxn modelId="{5A90F3A0-7E70-4E1F-8B6F-7BB796916046}" srcId="{7EFF08AB-D8E2-4EFB-BFB7-E797EAA0A74A}" destId="{18C76DA0-465E-45DD-ACEE-2A606CA5E011}" srcOrd="0" destOrd="0" parTransId="{070FC428-25EE-4485-8AB4-98C884328C73}" sibTransId="{AF48A3CD-CCC7-4E60-BEFB-E34B6FD8E52F}"/>
    <dgm:cxn modelId="{D9A0B5C2-EA6B-442E-A00E-FE147F03B3A0}" srcId="{7EFF08AB-D8E2-4EFB-BFB7-E797EAA0A74A}" destId="{64075ED2-6944-4871-8A1C-F1A6AF521AFB}" srcOrd="3" destOrd="0" parTransId="{3897A903-D7AE-4062-ADF2-00CA35D87A86}" sibTransId="{A616E085-EE10-44B9-BD2D-6018A92CF0AC}"/>
    <dgm:cxn modelId="{761244E1-F86F-495E-B632-15841A8EF8F3}" type="presOf" srcId="{7EFF08AB-D8E2-4EFB-BFB7-E797EAA0A74A}" destId="{F2C857ED-394C-4CE5-BD7C-3B8633352F3F}" srcOrd="0" destOrd="0" presId="urn:microsoft.com/office/officeart/2005/8/layout/vList2"/>
    <dgm:cxn modelId="{332B0AEC-CD85-43E2-8FFC-8A3CD3A4F27F}" type="presOf" srcId="{7B9E58E9-675B-47AA-B1A8-03A9D7E40194}" destId="{30969B6E-6214-48A3-B0E7-A1374D29916B}" srcOrd="0" destOrd="0" presId="urn:microsoft.com/office/officeart/2005/8/layout/vList2"/>
    <dgm:cxn modelId="{C79F83FD-C8BF-411F-A0AE-D65BEF93B989}" srcId="{7EFF08AB-D8E2-4EFB-BFB7-E797EAA0A74A}" destId="{5A566C5C-1C18-4FB8-8014-3A8CEC05FAE5}" srcOrd="5" destOrd="0" parTransId="{BEB6849B-0DD8-449C-89F2-6B7D33BB4E01}" sibTransId="{1D5B7742-F2EE-4B68-8B15-857A725925F2}"/>
    <dgm:cxn modelId="{7B33793F-9A02-45DD-81A1-9B7201159766}" type="presParOf" srcId="{F2C857ED-394C-4CE5-BD7C-3B8633352F3F}" destId="{9CB24C52-053E-484C-8FD1-BC54DFDB0FD4}" srcOrd="0" destOrd="0" presId="urn:microsoft.com/office/officeart/2005/8/layout/vList2"/>
    <dgm:cxn modelId="{A165C1EE-EA5C-496D-A6DA-A70E01434294}" type="presParOf" srcId="{F2C857ED-394C-4CE5-BD7C-3B8633352F3F}" destId="{AE1241C5-4BD0-4888-9437-FD58E2D31BBC}" srcOrd="1" destOrd="0" presId="urn:microsoft.com/office/officeart/2005/8/layout/vList2"/>
    <dgm:cxn modelId="{9D03C5E9-E4FA-43DA-9B69-84C3B330B10A}" type="presParOf" srcId="{F2C857ED-394C-4CE5-BD7C-3B8633352F3F}" destId="{5DDC6CE6-A925-46C1-829B-71B535127CA0}" srcOrd="2" destOrd="0" presId="urn:microsoft.com/office/officeart/2005/8/layout/vList2"/>
    <dgm:cxn modelId="{617F3BD7-C42C-4076-AB16-3E0C4102828A}" type="presParOf" srcId="{F2C857ED-394C-4CE5-BD7C-3B8633352F3F}" destId="{FF065F4A-2BF5-466E-AAD9-F7061D26C8C0}" srcOrd="3" destOrd="0" presId="urn:microsoft.com/office/officeart/2005/8/layout/vList2"/>
    <dgm:cxn modelId="{BBE442DB-55DC-4E01-99F9-0CB994E61B96}" type="presParOf" srcId="{F2C857ED-394C-4CE5-BD7C-3B8633352F3F}" destId="{7C9E6B5E-6FA8-406B-B45E-84AD6CB4CECB}" srcOrd="4" destOrd="0" presId="urn:microsoft.com/office/officeart/2005/8/layout/vList2"/>
    <dgm:cxn modelId="{9143ABFA-CDA7-42F1-979A-91410F970B71}" type="presParOf" srcId="{F2C857ED-394C-4CE5-BD7C-3B8633352F3F}" destId="{FDC48383-A361-4946-BFCA-FCA996CD2593}" srcOrd="5" destOrd="0" presId="urn:microsoft.com/office/officeart/2005/8/layout/vList2"/>
    <dgm:cxn modelId="{379E9DDC-147C-4167-95C1-D22122800B22}" type="presParOf" srcId="{F2C857ED-394C-4CE5-BD7C-3B8633352F3F}" destId="{065F1BB3-3210-401F-8C8B-BCC26DED67F9}" srcOrd="6" destOrd="0" presId="urn:microsoft.com/office/officeart/2005/8/layout/vList2"/>
    <dgm:cxn modelId="{8F163877-EF6A-448C-BB03-8AB6EC68DD71}" type="presParOf" srcId="{F2C857ED-394C-4CE5-BD7C-3B8633352F3F}" destId="{6999FF71-5100-4116-A627-1CFCD4519847}" srcOrd="7" destOrd="0" presId="urn:microsoft.com/office/officeart/2005/8/layout/vList2"/>
    <dgm:cxn modelId="{EDEB3289-A22F-472F-AA86-B6E7A02CC5D5}" type="presParOf" srcId="{F2C857ED-394C-4CE5-BD7C-3B8633352F3F}" destId="{30969B6E-6214-48A3-B0E7-A1374D29916B}" srcOrd="8" destOrd="0" presId="urn:microsoft.com/office/officeart/2005/8/layout/vList2"/>
    <dgm:cxn modelId="{0228D91E-EC7A-43D8-B135-2833A460A29B}" type="presParOf" srcId="{F2C857ED-394C-4CE5-BD7C-3B8633352F3F}" destId="{436FE456-2B22-4224-8818-79F6E3C92E69}" srcOrd="9" destOrd="0" presId="urn:microsoft.com/office/officeart/2005/8/layout/vList2"/>
    <dgm:cxn modelId="{0E8A6865-EC91-428E-A19C-D25BB7A151A6}" type="presParOf" srcId="{F2C857ED-394C-4CE5-BD7C-3B8633352F3F}" destId="{41E7BFCC-9B6A-45B0-A105-EA41FA9DA28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936B9C-92E4-45B8-AC26-327220A2A124}"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C26D5F7-D76F-4533-A381-02BADD29996B}">
      <dgm:prSet/>
      <dgm:spPr/>
      <dgm:t>
        <a:bodyPr/>
        <a:lstStyle/>
        <a:p>
          <a:pPr>
            <a:lnSpc>
              <a:spcPct val="100000"/>
            </a:lnSpc>
          </a:pPr>
          <a:r>
            <a:rPr lang="en-US" b="1"/>
            <a:t>Dataset Expansion:</a:t>
          </a:r>
          <a:r>
            <a:rPr lang="en-US"/>
            <a:t> To improve the model's accuracy and generalizability, expanding the dataset to include data from a wider range of regions is essential. Additionally, incorporating factors such as vegetation types, human activities, and climatic variations could provide a more comprehensive understanding of fire risk factors.</a:t>
          </a:r>
        </a:p>
      </dgm:t>
    </dgm:pt>
    <dgm:pt modelId="{F188DED0-3B94-4401-B930-3E803E1765FC}" type="parTrans" cxnId="{9BB70E40-567A-4ABD-88F5-D911B291E6F7}">
      <dgm:prSet/>
      <dgm:spPr/>
      <dgm:t>
        <a:bodyPr/>
        <a:lstStyle/>
        <a:p>
          <a:endParaRPr lang="en-US"/>
        </a:p>
      </dgm:t>
    </dgm:pt>
    <dgm:pt modelId="{3A848D9E-D47C-4B49-8259-74F8C65A1BA1}" type="sibTrans" cxnId="{9BB70E40-567A-4ABD-88F5-D911B291E6F7}">
      <dgm:prSet/>
      <dgm:spPr/>
      <dgm:t>
        <a:bodyPr/>
        <a:lstStyle/>
        <a:p>
          <a:endParaRPr lang="en-US"/>
        </a:p>
      </dgm:t>
    </dgm:pt>
    <dgm:pt modelId="{D5A2F70A-98EB-46DA-8C07-78517E2AE1C9}">
      <dgm:prSet/>
      <dgm:spPr/>
      <dgm:t>
        <a:bodyPr/>
        <a:lstStyle/>
        <a:p>
          <a:pPr>
            <a:lnSpc>
              <a:spcPct val="100000"/>
            </a:lnSpc>
          </a:pPr>
          <a:r>
            <a:rPr lang="en-US" b="1"/>
            <a:t>Real-Time Early Warning System:</a:t>
          </a:r>
          <a:r>
            <a:rPr lang="en-US"/>
            <a:t> Developing an integrated early warning system that utilizes real-time data feeds can enhance the timeliness and effectiveness of predictions. This system could combine data from satellite imagery, weather sensors, and on-the-ground observations to provide immediate alerts and support proactive measures for forest fire prevention and response.</a:t>
          </a:r>
        </a:p>
      </dgm:t>
    </dgm:pt>
    <dgm:pt modelId="{E687939B-D026-494A-BC96-79281DBF1075}" type="parTrans" cxnId="{61158ADC-4491-4E33-A27C-36564FF936B3}">
      <dgm:prSet/>
      <dgm:spPr/>
      <dgm:t>
        <a:bodyPr/>
        <a:lstStyle/>
        <a:p>
          <a:endParaRPr lang="en-US"/>
        </a:p>
      </dgm:t>
    </dgm:pt>
    <dgm:pt modelId="{803078F7-6233-45E0-BC6B-C06C077E97EE}" type="sibTrans" cxnId="{61158ADC-4491-4E33-A27C-36564FF936B3}">
      <dgm:prSet/>
      <dgm:spPr/>
      <dgm:t>
        <a:bodyPr/>
        <a:lstStyle/>
        <a:p>
          <a:endParaRPr lang="en-US"/>
        </a:p>
      </dgm:t>
    </dgm:pt>
    <dgm:pt modelId="{7007D38B-A99F-4CDB-BBD5-0E35A0A49050}" type="pres">
      <dgm:prSet presAssocID="{1E936B9C-92E4-45B8-AC26-327220A2A124}" presName="root" presStyleCnt="0">
        <dgm:presLayoutVars>
          <dgm:dir/>
          <dgm:resizeHandles val="exact"/>
        </dgm:presLayoutVars>
      </dgm:prSet>
      <dgm:spPr/>
    </dgm:pt>
    <dgm:pt modelId="{80141F35-064B-4C2C-B360-44D9C9DE2D11}" type="pres">
      <dgm:prSet presAssocID="{4C26D5F7-D76F-4533-A381-02BADD29996B}" presName="compNode" presStyleCnt="0"/>
      <dgm:spPr/>
    </dgm:pt>
    <dgm:pt modelId="{43E9A9C2-ED82-4BA4-ABE5-98051247B79D}" type="pres">
      <dgm:prSet presAssocID="{4C26D5F7-D76F-4533-A381-02BADD29996B}" presName="bgRect" presStyleLbl="bgShp" presStyleIdx="0" presStyleCnt="2"/>
      <dgm:spPr/>
    </dgm:pt>
    <dgm:pt modelId="{B1F102DD-6D6D-4CE9-8A2D-4AA855E33EF5}" type="pres">
      <dgm:prSet presAssocID="{4C26D5F7-D76F-4533-A381-02BADD2999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86CC2C2-F3CF-43D2-B162-016757DC1F7D}" type="pres">
      <dgm:prSet presAssocID="{4C26D5F7-D76F-4533-A381-02BADD29996B}" presName="spaceRect" presStyleCnt="0"/>
      <dgm:spPr/>
    </dgm:pt>
    <dgm:pt modelId="{353BD556-23B6-4231-B613-E483DC7D243B}" type="pres">
      <dgm:prSet presAssocID="{4C26D5F7-D76F-4533-A381-02BADD29996B}" presName="parTx" presStyleLbl="revTx" presStyleIdx="0" presStyleCnt="2">
        <dgm:presLayoutVars>
          <dgm:chMax val="0"/>
          <dgm:chPref val="0"/>
        </dgm:presLayoutVars>
      </dgm:prSet>
      <dgm:spPr/>
    </dgm:pt>
    <dgm:pt modelId="{1D569F0F-8545-4DA5-B9D6-38D1E17E891B}" type="pres">
      <dgm:prSet presAssocID="{3A848D9E-D47C-4B49-8259-74F8C65A1BA1}" presName="sibTrans" presStyleCnt="0"/>
      <dgm:spPr/>
    </dgm:pt>
    <dgm:pt modelId="{ECAF81C4-7E85-4244-8894-8A8FDD1332D2}" type="pres">
      <dgm:prSet presAssocID="{D5A2F70A-98EB-46DA-8C07-78517E2AE1C9}" presName="compNode" presStyleCnt="0"/>
      <dgm:spPr/>
    </dgm:pt>
    <dgm:pt modelId="{C35F25F4-64E2-4A9A-A2EC-5C467DEB2427}" type="pres">
      <dgm:prSet presAssocID="{D5A2F70A-98EB-46DA-8C07-78517E2AE1C9}" presName="bgRect" presStyleLbl="bgShp" presStyleIdx="1" presStyleCnt="2"/>
      <dgm:spPr/>
    </dgm:pt>
    <dgm:pt modelId="{D73430FB-3F7B-4EC8-A7D3-4AF08AF7FA36}" type="pres">
      <dgm:prSet presAssocID="{D5A2F70A-98EB-46DA-8C07-78517E2AE1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23E35CA-0C60-4EC4-AD15-EA5270A09541}" type="pres">
      <dgm:prSet presAssocID="{D5A2F70A-98EB-46DA-8C07-78517E2AE1C9}" presName="spaceRect" presStyleCnt="0"/>
      <dgm:spPr/>
    </dgm:pt>
    <dgm:pt modelId="{FB8C6250-20DE-4D58-A1D4-0C365F59DF4F}" type="pres">
      <dgm:prSet presAssocID="{D5A2F70A-98EB-46DA-8C07-78517E2AE1C9}" presName="parTx" presStyleLbl="revTx" presStyleIdx="1" presStyleCnt="2">
        <dgm:presLayoutVars>
          <dgm:chMax val="0"/>
          <dgm:chPref val="0"/>
        </dgm:presLayoutVars>
      </dgm:prSet>
      <dgm:spPr/>
    </dgm:pt>
  </dgm:ptLst>
  <dgm:cxnLst>
    <dgm:cxn modelId="{BD174D14-D8EF-41CF-8BF1-96A6F0B4F80C}" type="presOf" srcId="{D5A2F70A-98EB-46DA-8C07-78517E2AE1C9}" destId="{FB8C6250-20DE-4D58-A1D4-0C365F59DF4F}" srcOrd="0" destOrd="0" presId="urn:microsoft.com/office/officeart/2018/2/layout/IconVerticalSolidList"/>
    <dgm:cxn modelId="{2C796A30-A988-476B-9096-6A934CB25181}" type="presOf" srcId="{4C26D5F7-D76F-4533-A381-02BADD29996B}" destId="{353BD556-23B6-4231-B613-E483DC7D243B}" srcOrd="0" destOrd="0" presId="urn:microsoft.com/office/officeart/2018/2/layout/IconVerticalSolidList"/>
    <dgm:cxn modelId="{9BB70E40-567A-4ABD-88F5-D911B291E6F7}" srcId="{1E936B9C-92E4-45B8-AC26-327220A2A124}" destId="{4C26D5F7-D76F-4533-A381-02BADD29996B}" srcOrd="0" destOrd="0" parTransId="{F188DED0-3B94-4401-B930-3E803E1765FC}" sibTransId="{3A848D9E-D47C-4B49-8259-74F8C65A1BA1}"/>
    <dgm:cxn modelId="{BAB5AFCB-7C00-46F5-930E-FFACE9C9C7F5}" type="presOf" srcId="{1E936B9C-92E4-45B8-AC26-327220A2A124}" destId="{7007D38B-A99F-4CDB-BBD5-0E35A0A49050}" srcOrd="0" destOrd="0" presId="urn:microsoft.com/office/officeart/2018/2/layout/IconVerticalSolidList"/>
    <dgm:cxn modelId="{61158ADC-4491-4E33-A27C-36564FF936B3}" srcId="{1E936B9C-92E4-45B8-AC26-327220A2A124}" destId="{D5A2F70A-98EB-46DA-8C07-78517E2AE1C9}" srcOrd="1" destOrd="0" parTransId="{E687939B-D026-494A-BC96-79281DBF1075}" sibTransId="{803078F7-6233-45E0-BC6B-C06C077E97EE}"/>
    <dgm:cxn modelId="{D2E31E02-4D61-486B-8EA3-81F2B4FD9A8C}" type="presParOf" srcId="{7007D38B-A99F-4CDB-BBD5-0E35A0A49050}" destId="{80141F35-064B-4C2C-B360-44D9C9DE2D11}" srcOrd="0" destOrd="0" presId="urn:microsoft.com/office/officeart/2018/2/layout/IconVerticalSolidList"/>
    <dgm:cxn modelId="{40CFD8A9-3B9E-4037-ABF7-03EFFA8B738D}" type="presParOf" srcId="{80141F35-064B-4C2C-B360-44D9C9DE2D11}" destId="{43E9A9C2-ED82-4BA4-ABE5-98051247B79D}" srcOrd="0" destOrd="0" presId="urn:microsoft.com/office/officeart/2018/2/layout/IconVerticalSolidList"/>
    <dgm:cxn modelId="{8B7D134F-DB93-4D17-9365-AB1612548C8B}" type="presParOf" srcId="{80141F35-064B-4C2C-B360-44D9C9DE2D11}" destId="{B1F102DD-6D6D-4CE9-8A2D-4AA855E33EF5}" srcOrd="1" destOrd="0" presId="urn:microsoft.com/office/officeart/2018/2/layout/IconVerticalSolidList"/>
    <dgm:cxn modelId="{13EF9312-95D4-4CA5-9F0A-3B647509BE91}" type="presParOf" srcId="{80141F35-064B-4C2C-B360-44D9C9DE2D11}" destId="{D86CC2C2-F3CF-43D2-B162-016757DC1F7D}" srcOrd="2" destOrd="0" presId="urn:microsoft.com/office/officeart/2018/2/layout/IconVerticalSolidList"/>
    <dgm:cxn modelId="{0791BA66-BBC5-4D1E-B679-027438692902}" type="presParOf" srcId="{80141F35-064B-4C2C-B360-44D9C9DE2D11}" destId="{353BD556-23B6-4231-B613-E483DC7D243B}" srcOrd="3" destOrd="0" presId="urn:microsoft.com/office/officeart/2018/2/layout/IconVerticalSolidList"/>
    <dgm:cxn modelId="{4DE19D6E-884B-4C77-A240-FE28F0B0F31F}" type="presParOf" srcId="{7007D38B-A99F-4CDB-BBD5-0E35A0A49050}" destId="{1D569F0F-8545-4DA5-B9D6-38D1E17E891B}" srcOrd="1" destOrd="0" presId="urn:microsoft.com/office/officeart/2018/2/layout/IconVerticalSolidList"/>
    <dgm:cxn modelId="{AACFA494-3AA4-4F0E-ACC5-B720DE1A62C2}" type="presParOf" srcId="{7007D38B-A99F-4CDB-BBD5-0E35A0A49050}" destId="{ECAF81C4-7E85-4244-8894-8A8FDD1332D2}" srcOrd="2" destOrd="0" presId="urn:microsoft.com/office/officeart/2018/2/layout/IconVerticalSolidList"/>
    <dgm:cxn modelId="{177CC311-3820-4357-8362-245C96F0CBBD}" type="presParOf" srcId="{ECAF81C4-7E85-4244-8894-8A8FDD1332D2}" destId="{C35F25F4-64E2-4A9A-A2EC-5C467DEB2427}" srcOrd="0" destOrd="0" presId="urn:microsoft.com/office/officeart/2018/2/layout/IconVerticalSolidList"/>
    <dgm:cxn modelId="{C4488006-AF4F-41F7-A7A3-0915557E7D84}" type="presParOf" srcId="{ECAF81C4-7E85-4244-8894-8A8FDD1332D2}" destId="{D73430FB-3F7B-4EC8-A7D3-4AF08AF7FA36}" srcOrd="1" destOrd="0" presId="urn:microsoft.com/office/officeart/2018/2/layout/IconVerticalSolidList"/>
    <dgm:cxn modelId="{115EF345-710E-4478-A08F-E99ED5DE71BE}" type="presParOf" srcId="{ECAF81C4-7E85-4244-8894-8A8FDD1332D2}" destId="{123E35CA-0C60-4EC4-AD15-EA5270A09541}" srcOrd="2" destOrd="0" presId="urn:microsoft.com/office/officeart/2018/2/layout/IconVerticalSolidList"/>
    <dgm:cxn modelId="{145F8D3E-0423-4C63-B39C-7BCF18A1D56E}" type="presParOf" srcId="{ECAF81C4-7E85-4244-8894-8A8FDD1332D2}" destId="{FB8C6250-20DE-4D58-A1D4-0C365F59DF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E0DA24-A176-4700-AF4A-7A7B3B63EB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A82FF9C-A398-4CCF-80A8-5B3133B2046F}">
      <dgm:prSet/>
      <dgm:spPr/>
      <dgm:t>
        <a:bodyPr/>
        <a:lstStyle/>
        <a:p>
          <a:r>
            <a:rPr lang="en-US"/>
            <a:t>Dataset Source: The Algerian Forest Fires dataset was obtained from Kaggle, a platform known for its extensive collection of datasets used for data science and machine learning projects.</a:t>
          </a:r>
        </a:p>
      </dgm:t>
    </dgm:pt>
    <dgm:pt modelId="{67C32D4F-6D84-4593-9B34-9CD8C9C829E1}" type="parTrans" cxnId="{22B1A586-E5E6-4D4B-AD5A-D2DDCB77DC8F}">
      <dgm:prSet/>
      <dgm:spPr/>
      <dgm:t>
        <a:bodyPr/>
        <a:lstStyle/>
        <a:p>
          <a:endParaRPr lang="en-US"/>
        </a:p>
      </dgm:t>
    </dgm:pt>
    <dgm:pt modelId="{07397CA7-4E37-40BB-98F5-71119C0F5299}" type="sibTrans" cxnId="{22B1A586-E5E6-4D4B-AD5A-D2DDCB77DC8F}">
      <dgm:prSet/>
      <dgm:spPr/>
      <dgm:t>
        <a:bodyPr/>
        <a:lstStyle/>
        <a:p>
          <a:endParaRPr lang="en-US"/>
        </a:p>
      </dgm:t>
    </dgm:pt>
    <dgm:pt modelId="{3389855B-5752-4715-9BD4-AA1E1D0FBB3A}">
      <dgm:prSet/>
      <dgm:spPr/>
      <dgm:t>
        <a:bodyPr/>
        <a:lstStyle/>
        <a:p>
          <a:r>
            <a:rPr lang="en-US"/>
            <a:t>Prediction Model: The predictive modeling and analysis were conducted using AutoAI, a variation of AutoML provided by IBM Cloud Pak for Data. AutoAI automates the process of creating machine learning pipelines and regression models, streamlining the development and deployment of predictive models.</a:t>
          </a:r>
        </a:p>
      </dgm:t>
    </dgm:pt>
    <dgm:pt modelId="{FD8B7E08-C166-4F3B-93F9-D2C8967D402D}" type="parTrans" cxnId="{2EB0165F-88D2-4140-B5F8-840830A420B2}">
      <dgm:prSet/>
      <dgm:spPr/>
      <dgm:t>
        <a:bodyPr/>
        <a:lstStyle/>
        <a:p>
          <a:endParaRPr lang="en-US"/>
        </a:p>
      </dgm:t>
    </dgm:pt>
    <dgm:pt modelId="{CA6DE596-4568-4C61-91E0-60C68E71E1D4}" type="sibTrans" cxnId="{2EB0165F-88D2-4140-B5F8-840830A420B2}">
      <dgm:prSet/>
      <dgm:spPr/>
      <dgm:t>
        <a:bodyPr/>
        <a:lstStyle/>
        <a:p>
          <a:endParaRPr lang="en-US"/>
        </a:p>
      </dgm:t>
    </dgm:pt>
    <dgm:pt modelId="{2A33D868-5637-46A8-9B6A-D50953BE0025}">
      <dgm:prSet/>
      <dgm:spPr/>
      <dgm:t>
        <a:bodyPr/>
        <a:lstStyle/>
        <a:p>
          <a:r>
            <a:rPr lang="en-US"/>
            <a:t>Internship Training: The methodologies and techniques employed in this project were guided by the Edunet Foundation during an internship, which provided hands-on training in data science and machine learning practices.</a:t>
          </a:r>
        </a:p>
      </dgm:t>
    </dgm:pt>
    <dgm:pt modelId="{039FA54E-B0A4-4C82-9BC7-4B81C1104510}" type="parTrans" cxnId="{10EC7BF1-8676-417E-A023-779A2471568F}">
      <dgm:prSet/>
      <dgm:spPr/>
      <dgm:t>
        <a:bodyPr/>
        <a:lstStyle/>
        <a:p>
          <a:endParaRPr lang="en-US"/>
        </a:p>
      </dgm:t>
    </dgm:pt>
    <dgm:pt modelId="{F714E431-24BC-4FB3-BC03-3C77347DE767}" type="sibTrans" cxnId="{10EC7BF1-8676-417E-A023-779A2471568F}">
      <dgm:prSet/>
      <dgm:spPr/>
      <dgm:t>
        <a:bodyPr/>
        <a:lstStyle/>
        <a:p>
          <a:endParaRPr lang="en-US"/>
        </a:p>
      </dgm:t>
    </dgm:pt>
    <dgm:pt modelId="{FCA49678-DFB9-4B90-A57C-A73B94CB9AEF}" type="pres">
      <dgm:prSet presAssocID="{75E0DA24-A176-4700-AF4A-7A7B3B63EBD8}" presName="linear" presStyleCnt="0">
        <dgm:presLayoutVars>
          <dgm:animLvl val="lvl"/>
          <dgm:resizeHandles val="exact"/>
        </dgm:presLayoutVars>
      </dgm:prSet>
      <dgm:spPr/>
    </dgm:pt>
    <dgm:pt modelId="{772C884B-1A90-4EF3-B521-EF1F9F78BA0C}" type="pres">
      <dgm:prSet presAssocID="{BA82FF9C-A398-4CCF-80A8-5B3133B2046F}" presName="parentText" presStyleLbl="node1" presStyleIdx="0" presStyleCnt="3">
        <dgm:presLayoutVars>
          <dgm:chMax val="0"/>
          <dgm:bulletEnabled val="1"/>
        </dgm:presLayoutVars>
      </dgm:prSet>
      <dgm:spPr/>
    </dgm:pt>
    <dgm:pt modelId="{8D154702-13D8-4EBD-A37A-01CF297D6ACC}" type="pres">
      <dgm:prSet presAssocID="{07397CA7-4E37-40BB-98F5-71119C0F5299}" presName="spacer" presStyleCnt="0"/>
      <dgm:spPr/>
    </dgm:pt>
    <dgm:pt modelId="{7092FD90-E01B-4740-A25A-DDC921CCCFDB}" type="pres">
      <dgm:prSet presAssocID="{3389855B-5752-4715-9BD4-AA1E1D0FBB3A}" presName="parentText" presStyleLbl="node1" presStyleIdx="1" presStyleCnt="3">
        <dgm:presLayoutVars>
          <dgm:chMax val="0"/>
          <dgm:bulletEnabled val="1"/>
        </dgm:presLayoutVars>
      </dgm:prSet>
      <dgm:spPr/>
    </dgm:pt>
    <dgm:pt modelId="{5FEEB2CF-659C-4827-AD5E-A0573C05299C}" type="pres">
      <dgm:prSet presAssocID="{CA6DE596-4568-4C61-91E0-60C68E71E1D4}" presName="spacer" presStyleCnt="0"/>
      <dgm:spPr/>
    </dgm:pt>
    <dgm:pt modelId="{6C7A22E9-E0FF-48E6-B557-BBE957CE438F}" type="pres">
      <dgm:prSet presAssocID="{2A33D868-5637-46A8-9B6A-D50953BE0025}" presName="parentText" presStyleLbl="node1" presStyleIdx="2" presStyleCnt="3">
        <dgm:presLayoutVars>
          <dgm:chMax val="0"/>
          <dgm:bulletEnabled val="1"/>
        </dgm:presLayoutVars>
      </dgm:prSet>
      <dgm:spPr/>
    </dgm:pt>
  </dgm:ptLst>
  <dgm:cxnLst>
    <dgm:cxn modelId="{2EB0165F-88D2-4140-B5F8-840830A420B2}" srcId="{75E0DA24-A176-4700-AF4A-7A7B3B63EBD8}" destId="{3389855B-5752-4715-9BD4-AA1E1D0FBB3A}" srcOrd="1" destOrd="0" parTransId="{FD8B7E08-C166-4F3B-93F9-D2C8967D402D}" sibTransId="{CA6DE596-4568-4C61-91E0-60C68E71E1D4}"/>
    <dgm:cxn modelId="{D0B21466-3227-4199-9D67-8212B02D85AA}" type="presOf" srcId="{3389855B-5752-4715-9BD4-AA1E1D0FBB3A}" destId="{7092FD90-E01B-4740-A25A-DDC921CCCFDB}" srcOrd="0" destOrd="0" presId="urn:microsoft.com/office/officeart/2005/8/layout/vList2"/>
    <dgm:cxn modelId="{22B1A586-E5E6-4D4B-AD5A-D2DDCB77DC8F}" srcId="{75E0DA24-A176-4700-AF4A-7A7B3B63EBD8}" destId="{BA82FF9C-A398-4CCF-80A8-5B3133B2046F}" srcOrd="0" destOrd="0" parTransId="{67C32D4F-6D84-4593-9B34-9CD8C9C829E1}" sibTransId="{07397CA7-4E37-40BB-98F5-71119C0F5299}"/>
    <dgm:cxn modelId="{6EB59D8A-C088-4228-9BB6-B5171D0279F1}" type="presOf" srcId="{75E0DA24-A176-4700-AF4A-7A7B3B63EBD8}" destId="{FCA49678-DFB9-4B90-A57C-A73B94CB9AEF}" srcOrd="0" destOrd="0" presId="urn:microsoft.com/office/officeart/2005/8/layout/vList2"/>
    <dgm:cxn modelId="{7118228B-3ED7-456E-9BF3-FDA9A7BF6DA8}" type="presOf" srcId="{BA82FF9C-A398-4CCF-80A8-5B3133B2046F}" destId="{772C884B-1A90-4EF3-B521-EF1F9F78BA0C}" srcOrd="0" destOrd="0" presId="urn:microsoft.com/office/officeart/2005/8/layout/vList2"/>
    <dgm:cxn modelId="{2573FC8E-5C82-42BF-9CC7-3BD647C358BE}" type="presOf" srcId="{2A33D868-5637-46A8-9B6A-D50953BE0025}" destId="{6C7A22E9-E0FF-48E6-B557-BBE957CE438F}" srcOrd="0" destOrd="0" presId="urn:microsoft.com/office/officeart/2005/8/layout/vList2"/>
    <dgm:cxn modelId="{10EC7BF1-8676-417E-A023-779A2471568F}" srcId="{75E0DA24-A176-4700-AF4A-7A7B3B63EBD8}" destId="{2A33D868-5637-46A8-9B6A-D50953BE0025}" srcOrd="2" destOrd="0" parTransId="{039FA54E-B0A4-4C82-9BC7-4B81C1104510}" sibTransId="{F714E431-24BC-4FB3-BC03-3C77347DE767}"/>
    <dgm:cxn modelId="{E31344A8-1FC1-45CE-8201-6BEB523656A2}" type="presParOf" srcId="{FCA49678-DFB9-4B90-A57C-A73B94CB9AEF}" destId="{772C884B-1A90-4EF3-B521-EF1F9F78BA0C}" srcOrd="0" destOrd="0" presId="urn:microsoft.com/office/officeart/2005/8/layout/vList2"/>
    <dgm:cxn modelId="{75FF856C-511D-4B7F-8CB9-2B675E4256A0}" type="presParOf" srcId="{FCA49678-DFB9-4B90-A57C-A73B94CB9AEF}" destId="{8D154702-13D8-4EBD-A37A-01CF297D6ACC}" srcOrd="1" destOrd="0" presId="urn:microsoft.com/office/officeart/2005/8/layout/vList2"/>
    <dgm:cxn modelId="{CDC2039D-622E-4110-B44E-515A921B41CD}" type="presParOf" srcId="{FCA49678-DFB9-4B90-A57C-A73B94CB9AEF}" destId="{7092FD90-E01B-4740-A25A-DDC921CCCFDB}" srcOrd="2" destOrd="0" presId="urn:microsoft.com/office/officeart/2005/8/layout/vList2"/>
    <dgm:cxn modelId="{9EFD1F6F-B159-4640-BFC0-1E83F737FD5E}" type="presParOf" srcId="{FCA49678-DFB9-4B90-A57C-A73B94CB9AEF}" destId="{5FEEB2CF-659C-4827-AD5E-A0573C05299C}" srcOrd="3" destOrd="0" presId="urn:microsoft.com/office/officeart/2005/8/layout/vList2"/>
    <dgm:cxn modelId="{E6144387-0441-4887-9EC5-EE448996B521}" type="presParOf" srcId="{FCA49678-DFB9-4B90-A57C-A73B94CB9AEF}" destId="{6C7A22E9-E0FF-48E6-B557-BBE957CE438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D45BE-E9D0-4F91-BE62-C4F0213464E3}">
      <dsp:nvSpPr>
        <dsp:cNvPr id="0" name=""/>
        <dsp:cNvSpPr/>
      </dsp:nvSpPr>
      <dsp:spPr>
        <a:xfrm>
          <a:off x="0" y="0"/>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76C03-8536-4E46-A317-D92B96055247}">
      <dsp:nvSpPr>
        <dsp:cNvPr id="0" name=""/>
        <dsp:cNvSpPr/>
      </dsp:nvSpPr>
      <dsp:spPr>
        <a:xfrm>
          <a:off x="0" y="0"/>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Problem Statement </a:t>
          </a:r>
          <a:r>
            <a:rPr lang="en-US" sz="2100" kern="1200"/>
            <a:t>(Should not include solution)</a:t>
          </a:r>
        </a:p>
      </dsp:txBody>
      <dsp:txXfrm>
        <a:off x="0" y="0"/>
        <a:ext cx="11029950" cy="476785"/>
      </dsp:txXfrm>
    </dsp:sp>
    <dsp:sp modelId="{B1A56235-9347-4F06-8703-E1B6F371B6AA}">
      <dsp:nvSpPr>
        <dsp:cNvPr id="0" name=""/>
        <dsp:cNvSpPr/>
      </dsp:nvSpPr>
      <dsp:spPr>
        <a:xfrm>
          <a:off x="0" y="476785"/>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6918B4-70D4-414A-B80D-28E34BB2160A}">
      <dsp:nvSpPr>
        <dsp:cNvPr id="0" name=""/>
        <dsp:cNvSpPr/>
      </dsp:nvSpPr>
      <dsp:spPr>
        <a:xfrm>
          <a:off x="0" y="476785"/>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Proposed System/Solution</a:t>
          </a:r>
          <a:endParaRPr lang="en-US" sz="2100" kern="1200"/>
        </a:p>
      </dsp:txBody>
      <dsp:txXfrm>
        <a:off x="0" y="476785"/>
        <a:ext cx="11029950" cy="476785"/>
      </dsp:txXfrm>
    </dsp:sp>
    <dsp:sp modelId="{31806F7B-8458-4A5A-B37A-835230D56E7C}">
      <dsp:nvSpPr>
        <dsp:cNvPr id="0" name=""/>
        <dsp:cNvSpPr/>
      </dsp:nvSpPr>
      <dsp:spPr>
        <a:xfrm>
          <a:off x="0" y="953570"/>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1CF0A1-234D-4B87-9FF5-6A925F6C8737}">
      <dsp:nvSpPr>
        <dsp:cNvPr id="0" name=""/>
        <dsp:cNvSpPr/>
      </dsp:nvSpPr>
      <dsp:spPr>
        <a:xfrm>
          <a:off x="0" y="953570"/>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System Development Approach </a:t>
          </a:r>
          <a:r>
            <a:rPr lang="en-US" sz="2100" kern="1200"/>
            <a:t>(Technology Used) </a:t>
          </a:r>
        </a:p>
      </dsp:txBody>
      <dsp:txXfrm>
        <a:off x="0" y="953570"/>
        <a:ext cx="11029950" cy="476785"/>
      </dsp:txXfrm>
    </dsp:sp>
    <dsp:sp modelId="{216E7478-4E7C-4430-93D1-BEC8B0115F86}">
      <dsp:nvSpPr>
        <dsp:cNvPr id="0" name=""/>
        <dsp:cNvSpPr/>
      </dsp:nvSpPr>
      <dsp:spPr>
        <a:xfrm>
          <a:off x="0" y="1430355"/>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B4618-F519-467C-A43A-9F456C384B0C}">
      <dsp:nvSpPr>
        <dsp:cNvPr id="0" name=""/>
        <dsp:cNvSpPr/>
      </dsp:nvSpPr>
      <dsp:spPr>
        <a:xfrm>
          <a:off x="0" y="1430355"/>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Algorithm &amp; Deployment  </a:t>
          </a:r>
          <a:endParaRPr lang="en-US" sz="2100" kern="1200"/>
        </a:p>
      </dsp:txBody>
      <dsp:txXfrm>
        <a:off x="0" y="1430355"/>
        <a:ext cx="11029950" cy="476785"/>
      </dsp:txXfrm>
    </dsp:sp>
    <dsp:sp modelId="{08FC2025-F8BD-44F1-B517-31DD551AA9D8}">
      <dsp:nvSpPr>
        <dsp:cNvPr id="0" name=""/>
        <dsp:cNvSpPr/>
      </dsp:nvSpPr>
      <dsp:spPr>
        <a:xfrm>
          <a:off x="0" y="1907140"/>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BD4C4-5F83-44C3-8B77-A98A461E843F}">
      <dsp:nvSpPr>
        <dsp:cNvPr id="0" name=""/>
        <dsp:cNvSpPr/>
      </dsp:nvSpPr>
      <dsp:spPr>
        <a:xfrm>
          <a:off x="0" y="1907140"/>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Result</a:t>
          </a:r>
          <a:endParaRPr lang="en-US" sz="2100" kern="1200"/>
        </a:p>
      </dsp:txBody>
      <dsp:txXfrm>
        <a:off x="0" y="1907140"/>
        <a:ext cx="11029950" cy="476785"/>
      </dsp:txXfrm>
    </dsp:sp>
    <dsp:sp modelId="{5F6F7E04-221C-4D79-AF9F-7A6A79F9B591}">
      <dsp:nvSpPr>
        <dsp:cNvPr id="0" name=""/>
        <dsp:cNvSpPr/>
      </dsp:nvSpPr>
      <dsp:spPr>
        <a:xfrm>
          <a:off x="0" y="2383925"/>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4DFF1-12A0-466C-B424-45B000188DEF}">
      <dsp:nvSpPr>
        <dsp:cNvPr id="0" name=""/>
        <dsp:cNvSpPr/>
      </dsp:nvSpPr>
      <dsp:spPr>
        <a:xfrm>
          <a:off x="0" y="2383925"/>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Conclusion</a:t>
          </a:r>
          <a:endParaRPr lang="en-US" sz="2100" kern="1200"/>
        </a:p>
      </dsp:txBody>
      <dsp:txXfrm>
        <a:off x="0" y="2383925"/>
        <a:ext cx="11029950" cy="476785"/>
      </dsp:txXfrm>
    </dsp:sp>
    <dsp:sp modelId="{F7D01BCF-7F6C-404C-8E1B-3D61E973080B}">
      <dsp:nvSpPr>
        <dsp:cNvPr id="0" name=""/>
        <dsp:cNvSpPr/>
      </dsp:nvSpPr>
      <dsp:spPr>
        <a:xfrm>
          <a:off x="0" y="2860710"/>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C057BF-A25A-434F-9B6A-F79022324847}">
      <dsp:nvSpPr>
        <dsp:cNvPr id="0" name=""/>
        <dsp:cNvSpPr/>
      </dsp:nvSpPr>
      <dsp:spPr>
        <a:xfrm>
          <a:off x="0" y="2860710"/>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Future Scope</a:t>
          </a:r>
          <a:endParaRPr lang="en-US" sz="2100" kern="1200"/>
        </a:p>
      </dsp:txBody>
      <dsp:txXfrm>
        <a:off x="0" y="2860710"/>
        <a:ext cx="11029950" cy="476785"/>
      </dsp:txXfrm>
    </dsp:sp>
    <dsp:sp modelId="{93626E7F-FDCF-4F3D-93A9-FF01B5069239}">
      <dsp:nvSpPr>
        <dsp:cNvPr id="0" name=""/>
        <dsp:cNvSpPr/>
      </dsp:nvSpPr>
      <dsp:spPr>
        <a:xfrm>
          <a:off x="0" y="3337495"/>
          <a:ext cx="11029950" cy="0"/>
        </a:xfrm>
        <a:prstGeom prst="line">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E6F63D-C204-4CF1-95A4-8047863F1170}">
      <dsp:nvSpPr>
        <dsp:cNvPr id="0" name=""/>
        <dsp:cNvSpPr/>
      </dsp:nvSpPr>
      <dsp:spPr>
        <a:xfrm>
          <a:off x="0" y="3337495"/>
          <a:ext cx="11029950" cy="476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a:t>References</a:t>
          </a:r>
          <a:endParaRPr lang="en-US" sz="2100" kern="1200"/>
        </a:p>
      </dsp:txBody>
      <dsp:txXfrm>
        <a:off x="0" y="3337495"/>
        <a:ext cx="11029950" cy="4767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D6D30-9D4B-4D49-B330-A555B283B9D0}">
      <dsp:nvSpPr>
        <dsp:cNvPr id="0" name=""/>
        <dsp:cNvSpPr/>
      </dsp:nvSpPr>
      <dsp:spPr>
        <a:xfrm>
          <a:off x="827246" y="2750"/>
          <a:ext cx="2929830" cy="1757898"/>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The Proposed </a:t>
          </a:r>
          <a:r>
            <a:rPr lang="en-US" sz="1600" b="1" kern="1200">
              <a:latin typeface="Cambria" panose="02040503050406030204" pitchFamily="18" charset="0"/>
              <a:ea typeface="Cambria" panose="02040503050406030204" pitchFamily="18" charset="0"/>
            </a:rPr>
            <a:t>System</a:t>
          </a:r>
          <a:r>
            <a:rPr lang="en-US" sz="1600" b="1" kern="1200"/>
            <a:t> Aims:</a:t>
          </a:r>
          <a:endParaRPr lang="en-US" sz="1600" kern="1200" dirty="0"/>
        </a:p>
        <a:p>
          <a:pPr marL="114300" lvl="1" indent="-114300" algn="l" defTabSz="533400">
            <a:lnSpc>
              <a:spcPct val="100000"/>
            </a:lnSpc>
            <a:spcBef>
              <a:spcPct val="0"/>
            </a:spcBef>
            <a:spcAft>
              <a:spcPct val="15000"/>
            </a:spcAft>
            <a:buChar char="•"/>
          </a:pPr>
          <a:r>
            <a:rPr lang="en-US" sz="1200" kern="1200" dirty="0"/>
            <a:t>To </a:t>
          </a:r>
          <a:r>
            <a:rPr lang="en-US" sz="1200" kern="1200" dirty="0">
              <a:latin typeface="Cambria" panose="02040503050406030204" pitchFamily="18" charset="0"/>
              <a:ea typeface="Cambria" panose="02040503050406030204" pitchFamily="18" charset="0"/>
            </a:rPr>
            <a:t>predict</a:t>
          </a:r>
          <a:r>
            <a:rPr lang="en-US" sz="1200" kern="1200" dirty="0"/>
            <a:t> the occurrence of forest fires using machine learning techniques based on historical weather and fire occurrence data.</a:t>
          </a:r>
        </a:p>
      </dsp:txBody>
      <dsp:txXfrm>
        <a:off x="827246" y="2750"/>
        <a:ext cx="2929830" cy="1757898"/>
      </dsp:txXfrm>
    </dsp:sp>
    <dsp:sp modelId="{151D74F0-CDC5-43C9-86CA-DEDBAAA4F5AD}">
      <dsp:nvSpPr>
        <dsp:cNvPr id="0" name=""/>
        <dsp:cNvSpPr/>
      </dsp:nvSpPr>
      <dsp:spPr>
        <a:xfrm>
          <a:off x="4050059" y="2750"/>
          <a:ext cx="2929830" cy="1757898"/>
        </a:xfrm>
        <a:prstGeom prst="rect">
          <a:avLst/>
        </a:prstGeom>
        <a:solidFill>
          <a:schemeClr val="accent2">
            <a:hueOff val="-264675"/>
            <a:satOff val="298"/>
            <a:lumOff val="70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Data Collection:</a:t>
          </a:r>
          <a:endParaRPr lang="en-US" sz="1600" kern="1200" dirty="0"/>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The system utilizes the Algerian Forest Fires Dataset, which includes various features such as temperature, humidity, wind speed, and other environmental factors.</a:t>
          </a:r>
        </a:p>
      </dsp:txBody>
      <dsp:txXfrm>
        <a:off x="4050059" y="2750"/>
        <a:ext cx="2929830" cy="1757898"/>
      </dsp:txXfrm>
    </dsp:sp>
    <dsp:sp modelId="{5E3583AE-F91D-49F7-A37B-435CAC9176A3}">
      <dsp:nvSpPr>
        <dsp:cNvPr id="0" name=""/>
        <dsp:cNvSpPr/>
      </dsp:nvSpPr>
      <dsp:spPr>
        <a:xfrm>
          <a:off x="7272873" y="2750"/>
          <a:ext cx="2929830" cy="1757898"/>
        </a:xfrm>
        <a:prstGeom prst="rect">
          <a:avLst/>
        </a:prstGeom>
        <a:solidFill>
          <a:schemeClr val="accent2">
            <a:hueOff val="-529349"/>
            <a:satOff val="597"/>
            <a:lumOff val="141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Data Preprocessing:</a:t>
          </a:r>
          <a:endParaRPr lang="en-US" sz="1600" kern="1200"/>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Data cleaning and normalization to handle missing values and scale numerical features.</a:t>
          </a:r>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Feature selection and engineering to enhance model performance.</a:t>
          </a:r>
        </a:p>
      </dsp:txBody>
      <dsp:txXfrm>
        <a:off x="7272873" y="2750"/>
        <a:ext cx="2929830" cy="1757898"/>
      </dsp:txXfrm>
    </dsp:sp>
    <dsp:sp modelId="{0CC85FFC-8A67-460F-963C-1FD7C8D970E0}">
      <dsp:nvSpPr>
        <dsp:cNvPr id="0" name=""/>
        <dsp:cNvSpPr/>
      </dsp:nvSpPr>
      <dsp:spPr>
        <a:xfrm>
          <a:off x="827246" y="2053632"/>
          <a:ext cx="2929830" cy="1757898"/>
        </a:xfrm>
        <a:prstGeom prst="rect">
          <a:avLst/>
        </a:prstGeom>
        <a:solidFill>
          <a:schemeClr val="accent2">
            <a:hueOff val="-794024"/>
            <a:satOff val="895"/>
            <a:lumOff val="2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Machine Learning Algorithm:</a:t>
          </a:r>
          <a:endParaRPr lang="en-US" sz="1600" kern="1200"/>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Implementation of regression models including Linear Regression, Lasso Regression, Ridge Regression, and </a:t>
          </a:r>
          <a:r>
            <a:rPr lang="en-US" sz="1200" kern="1200" dirty="0" err="1">
              <a:latin typeface="Cambria" panose="02040503050406030204" pitchFamily="18" charset="0"/>
              <a:ea typeface="Cambria" panose="02040503050406030204" pitchFamily="18" charset="0"/>
            </a:rPr>
            <a:t>ElasticNet</a:t>
          </a:r>
          <a:r>
            <a:rPr lang="en-US" sz="1200" kern="1200" dirty="0">
              <a:latin typeface="Cambria" panose="02040503050406030204" pitchFamily="18" charset="0"/>
              <a:ea typeface="Cambria" panose="02040503050406030204" pitchFamily="18" charset="0"/>
            </a:rPr>
            <a:t> Regression.</a:t>
          </a:r>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Selection of the best model based on accuracy and other performance metrics.</a:t>
          </a:r>
        </a:p>
      </dsp:txBody>
      <dsp:txXfrm>
        <a:off x="827246" y="2053632"/>
        <a:ext cx="2929830" cy="1757898"/>
      </dsp:txXfrm>
    </dsp:sp>
    <dsp:sp modelId="{0748989E-C354-4851-A437-0F4A625E716F}">
      <dsp:nvSpPr>
        <dsp:cNvPr id="0" name=""/>
        <dsp:cNvSpPr/>
      </dsp:nvSpPr>
      <dsp:spPr>
        <a:xfrm>
          <a:off x="4050059" y="2053632"/>
          <a:ext cx="2929830" cy="1757898"/>
        </a:xfrm>
        <a:prstGeom prst="rect">
          <a:avLst/>
        </a:prstGeom>
        <a:solidFill>
          <a:schemeClr val="accent2">
            <a:hueOff val="-1058698"/>
            <a:satOff val="1194"/>
            <a:lumOff val="282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Deployment:</a:t>
          </a:r>
          <a:endParaRPr lang="en-US" sz="1600" kern="1200"/>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The trained model is deployed using IBM Watson, providing an API for real-time predictions.</a:t>
          </a:r>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Integration with a web interface for user-friendly interaction and visualization of predictions.</a:t>
          </a:r>
        </a:p>
      </dsp:txBody>
      <dsp:txXfrm>
        <a:off x="4050059" y="2053632"/>
        <a:ext cx="2929830" cy="1757898"/>
      </dsp:txXfrm>
    </dsp:sp>
    <dsp:sp modelId="{743D9C7A-5C86-4715-B867-3789E4B37C0A}">
      <dsp:nvSpPr>
        <dsp:cNvPr id="0" name=""/>
        <dsp:cNvSpPr/>
      </dsp:nvSpPr>
      <dsp:spPr>
        <a:xfrm>
          <a:off x="7272873" y="2053632"/>
          <a:ext cx="2929830" cy="1757898"/>
        </a:xfrm>
        <a:prstGeom prst="rect">
          <a:avLst/>
        </a:prstGeom>
        <a:solidFill>
          <a:schemeClr val="accent2">
            <a:hueOff val="-1323373"/>
            <a:satOff val="1492"/>
            <a:lumOff val="353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Evaluation:</a:t>
          </a:r>
          <a:endParaRPr lang="en-US" sz="1600" kern="1200"/>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Evaluation of the model using metrics such as R² score, Mean Absolute Error (MAE), and Root Mean Squared Error (RMSE).</a:t>
          </a:r>
        </a:p>
        <a:p>
          <a:pPr marL="114300" lvl="1" indent="-114300" algn="l" defTabSz="533400">
            <a:lnSpc>
              <a:spcPct val="100000"/>
            </a:lnSpc>
            <a:spcBef>
              <a:spcPct val="0"/>
            </a:spcBef>
            <a:spcAft>
              <a:spcPct val="15000"/>
            </a:spcAft>
            <a:buChar char="•"/>
          </a:pPr>
          <a:r>
            <a:rPr lang="en-US" sz="1200" kern="1200" dirty="0">
              <a:latin typeface="Cambria" panose="02040503050406030204" pitchFamily="18" charset="0"/>
              <a:ea typeface="Cambria" panose="02040503050406030204" pitchFamily="18" charset="0"/>
            </a:rPr>
            <a:t>Continuous monitoring and updating of the model to maintain accuracy over time.</a:t>
          </a:r>
        </a:p>
      </dsp:txBody>
      <dsp:txXfrm>
        <a:off x="7272873" y="2053632"/>
        <a:ext cx="2929830" cy="17578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11DB-FD39-4186-AE4F-9D8CFEBF47A2}">
      <dsp:nvSpPr>
        <dsp:cNvPr id="0" name=""/>
        <dsp:cNvSpPr/>
      </dsp:nvSpPr>
      <dsp:spPr>
        <a:xfrm>
          <a:off x="0" y="300833"/>
          <a:ext cx="7024758" cy="540540"/>
        </a:xfrm>
        <a:prstGeom prst="round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Technologies include Python, Pandas, NumPy, Matplotlib, Seaborn for data analysis and visualization, and Scikit-learn for machine learning.</a:t>
          </a:r>
        </a:p>
      </dsp:txBody>
      <dsp:txXfrm>
        <a:off x="26387" y="327220"/>
        <a:ext cx="6971984" cy="487766"/>
      </dsp:txXfrm>
    </dsp:sp>
    <dsp:sp modelId="{A7644730-5EA8-4727-AA90-8C181FB12241}">
      <dsp:nvSpPr>
        <dsp:cNvPr id="0" name=""/>
        <dsp:cNvSpPr/>
      </dsp:nvSpPr>
      <dsp:spPr>
        <a:xfrm>
          <a:off x="0" y="841373"/>
          <a:ext cx="7024758" cy="249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03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1" kern="1200" dirty="0">
              <a:latin typeface="Cambria" panose="02040503050406030204" pitchFamily="18" charset="0"/>
              <a:ea typeface="Cambria" panose="02040503050406030204" pitchFamily="18" charset="0"/>
            </a:rPr>
            <a:t>Data Analysis and Preprocessing:</a:t>
          </a:r>
          <a:endParaRPr lang="en-US" sz="1100" kern="1200" dirty="0">
            <a:latin typeface="Cambria" panose="02040503050406030204" pitchFamily="18" charset="0"/>
            <a:ea typeface="Cambria" panose="02040503050406030204" pitchFamily="18" charset="0"/>
          </a:endParaRP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Utilized Python libraries like Pandas and NumPy for data cleaning, normalization, and transformation.</a:t>
          </a:r>
        </a:p>
        <a:p>
          <a:pPr marL="114300" lvl="2" indent="-57150" algn="l" defTabSz="488950">
            <a:lnSpc>
              <a:spcPct val="90000"/>
            </a:lnSpc>
            <a:spcBef>
              <a:spcPct val="0"/>
            </a:spcBef>
            <a:spcAft>
              <a:spcPct val="20000"/>
            </a:spcAft>
            <a:buChar char="•"/>
          </a:pPr>
          <a:r>
            <a:rPr lang="en-US" sz="1100" kern="1200" dirty="0">
              <a:latin typeface="Cambria" panose="02040503050406030204" pitchFamily="18" charset="0"/>
              <a:ea typeface="Cambria" panose="02040503050406030204" pitchFamily="18" charset="0"/>
            </a:rPr>
            <a:t>Employed data visualization tools such as Matplotlib and Seaborn to explore data patterns and correlations.</a:t>
          </a:r>
        </a:p>
        <a:p>
          <a:pPr marL="57150" lvl="1" indent="-57150" algn="l" defTabSz="488950">
            <a:lnSpc>
              <a:spcPct val="90000"/>
            </a:lnSpc>
            <a:spcBef>
              <a:spcPct val="0"/>
            </a:spcBef>
            <a:spcAft>
              <a:spcPct val="20000"/>
            </a:spcAft>
            <a:buChar char="•"/>
          </a:pPr>
          <a:r>
            <a:rPr lang="en-US" sz="1100" b="1" kern="1200" dirty="0">
              <a:latin typeface="Cambria" panose="02040503050406030204" pitchFamily="18" charset="0"/>
              <a:ea typeface="Cambria" panose="02040503050406030204" pitchFamily="18" charset="0"/>
            </a:rPr>
            <a:t>Machine Learning Model Development:</a:t>
          </a:r>
          <a:endParaRPr lang="en-US" sz="1100" kern="1200" dirty="0">
            <a:latin typeface="Cambria" panose="02040503050406030204" pitchFamily="18" charset="0"/>
            <a:ea typeface="Cambria" panose="02040503050406030204" pitchFamily="18" charset="0"/>
          </a:endParaRP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Implemented various regression algorithms (Linear Regression, Lasso Regression, Ridge Regression, ElasticNet) using Scikit-learn.</a:t>
          </a: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Performed model training, validation, and selection based on performance metrics.</a:t>
          </a:r>
        </a:p>
        <a:p>
          <a:pPr marL="57150" lvl="1" indent="-57150" algn="l" defTabSz="488950">
            <a:lnSpc>
              <a:spcPct val="90000"/>
            </a:lnSpc>
            <a:spcBef>
              <a:spcPct val="0"/>
            </a:spcBef>
            <a:spcAft>
              <a:spcPct val="20000"/>
            </a:spcAft>
            <a:buChar char="•"/>
          </a:pPr>
          <a:r>
            <a:rPr lang="en-US" sz="1100" b="1" kern="1200">
              <a:latin typeface="Cambria" panose="02040503050406030204" pitchFamily="18" charset="0"/>
              <a:ea typeface="Cambria" panose="02040503050406030204" pitchFamily="18" charset="0"/>
            </a:rPr>
            <a:t>Model Deployment:</a:t>
          </a:r>
          <a:endParaRPr lang="en-US" sz="1100" kern="1200">
            <a:latin typeface="Cambria" panose="02040503050406030204" pitchFamily="18" charset="0"/>
            <a:ea typeface="Cambria" panose="02040503050406030204" pitchFamily="18" charset="0"/>
          </a:endParaRP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Deployed the chosen machine learning model on IBM Watson, creating an API for easy access and integration.</a:t>
          </a: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Developed a web interface using frameworks like Flask or Django for user interaction and visualization of predictions.</a:t>
          </a:r>
        </a:p>
        <a:p>
          <a:pPr marL="57150" lvl="1" indent="-57150" algn="l" defTabSz="488950">
            <a:lnSpc>
              <a:spcPct val="90000"/>
            </a:lnSpc>
            <a:spcBef>
              <a:spcPct val="0"/>
            </a:spcBef>
            <a:spcAft>
              <a:spcPct val="20000"/>
            </a:spcAft>
            <a:buChar char="•"/>
          </a:pPr>
          <a:r>
            <a:rPr lang="en-US" sz="1100" b="1" kern="1200">
              <a:latin typeface="Cambria" panose="02040503050406030204" pitchFamily="18" charset="0"/>
              <a:ea typeface="Cambria" panose="02040503050406030204" pitchFamily="18" charset="0"/>
            </a:rPr>
            <a:t>Continuous Integration and Monitoring:</a:t>
          </a:r>
          <a:endParaRPr lang="en-US" sz="1100" kern="1200">
            <a:latin typeface="Cambria" panose="02040503050406030204" pitchFamily="18" charset="0"/>
            <a:ea typeface="Cambria" panose="02040503050406030204" pitchFamily="18" charset="0"/>
          </a:endParaRPr>
        </a:p>
        <a:p>
          <a:pPr marL="114300" lvl="2" indent="-57150" algn="l" defTabSz="488950">
            <a:lnSpc>
              <a:spcPct val="90000"/>
            </a:lnSpc>
            <a:spcBef>
              <a:spcPct val="0"/>
            </a:spcBef>
            <a:spcAft>
              <a:spcPct val="20000"/>
            </a:spcAft>
            <a:buChar char="•"/>
          </a:pPr>
          <a:r>
            <a:rPr lang="en-US" sz="1100" kern="1200">
              <a:latin typeface="Cambria" panose="02040503050406030204" pitchFamily="18" charset="0"/>
              <a:ea typeface="Cambria" panose="02040503050406030204" pitchFamily="18" charset="0"/>
            </a:rPr>
            <a:t>Implemented version control and continuous integration practices using GitHub.</a:t>
          </a:r>
        </a:p>
        <a:p>
          <a:pPr marL="114300" lvl="2" indent="-57150" algn="l" defTabSz="488950">
            <a:lnSpc>
              <a:spcPct val="90000"/>
            </a:lnSpc>
            <a:spcBef>
              <a:spcPct val="0"/>
            </a:spcBef>
            <a:spcAft>
              <a:spcPct val="20000"/>
            </a:spcAft>
            <a:buChar char="•"/>
          </a:pPr>
          <a:r>
            <a:rPr lang="en-US" sz="1100" kern="1200" dirty="0">
              <a:latin typeface="Cambria" panose="02040503050406030204" pitchFamily="18" charset="0"/>
              <a:ea typeface="Cambria" panose="02040503050406030204" pitchFamily="18" charset="0"/>
            </a:rPr>
            <a:t>Set up monitoring tools to track model performance and update the system as new data becomes available.</a:t>
          </a:r>
        </a:p>
      </dsp:txBody>
      <dsp:txXfrm>
        <a:off x="0" y="841373"/>
        <a:ext cx="7024758" cy="2492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0F5D9-E4D0-4E29-9A99-FBDDC8D76751}">
      <dsp:nvSpPr>
        <dsp:cNvPr id="0" name=""/>
        <dsp:cNvSpPr/>
      </dsp:nvSpPr>
      <dsp:spPr>
        <a:xfrm>
          <a:off x="0" y="570"/>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CE8161-17AE-4994-9E06-B5F082757182}">
      <dsp:nvSpPr>
        <dsp:cNvPr id="0" name=""/>
        <dsp:cNvSpPr/>
      </dsp:nvSpPr>
      <dsp:spPr>
        <a:xfrm>
          <a:off x="0" y="570"/>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latin typeface="Cambria" panose="02040503050406030204" pitchFamily="18" charset="0"/>
              <a:ea typeface="Cambria" panose="02040503050406030204" pitchFamily="18" charset="0"/>
            </a:rPr>
            <a:t>Algorithm Selection:</a:t>
          </a:r>
          <a:endParaRPr lang="en-US" sz="1100" kern="1200">
            <a:latin typeface="Cambria" panose="02040503050406030204" pitchFamily="18" charset="0"/>
            <a:ea typeface="Cambria" panose="02040503050406030204" pitchFamily="18" charset="0"/>
          </a:endParaRPr>
        </a:p>
      </dsp:txBody>
      <dsp:txXfrm>
        <a:off x="0" y="570"/>
        <a:ext cx="11029615" cy="333727"/>
      </dsp:txXfrm>
    </dsp:sp>
    <dsp:sp modelId="{780E7A27-6B99-4485-BAD9-3575B33C969D}">
      <dsp:nvSpPr>
        <dsp:cNvPr id="0" name=""/>
        <dsp:cNvSpPr/>
      </dsp:nvSpPr>
      <dsp:spPr>
        <a:xfrm>
          <a:off x="0" y="334297"/>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1D7EE-5D8E-432C-A11C-87A86163F922}">
      <dsp:nvSpPr>
        <dsp:cNvPr id="0" name=""/>
        <dsp:cNvSpPr/>
      </dsp:nvSpPr>
      <dsp:spPr>
        <a:xfrm>
          <a:off x="0" y="334297"/>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Chosen Algorithms: Linear Regression, Lasso Regression, Ridge Regression, and ElasticNet.</a:t>
          </a:r>
        </a:p>
      </dsp:txBody>
      <dsp:txXfrm>
        <a:off x="0" y="334297"/>
        <a:ext cx="11029615" cy="333727"/>
      </dsp:txXfrm>
    </dsp:sp>
    <dsp:sp modelId="{642E3A7E-49AE-4CED-969D-3A4AC68E0A24}">
      <dsp:nvSpPr>
        <dsp:cNvPr id="0" name=""/>
        <dsp:cNvSpPr/>
      </dsp:nvSpPr>
      <dsp:spPr>
        <a:xfrm>
          <a:off x="0" y="668025"/>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E59DC-74A1-48CD-BE6D-A3F1A8EF988D}">
      <dsp:nvSpPr>
        <dsp:cNvPr id="0" name=""/>
        <dsp:cNvSpPr/>
      </dsp:nvSpPr>
      <dsp:spPr>
        <a:xfrm>
          <a:off x="0" y="668025"/>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Selection Criteria: Models were selected based on their ability to handle linear relationships, regularization techniques to prevent overfitting, and performance on initial data analysis.</a:t>
          </a:r>
        </a:p>
      </dsp:txBody>
      <dsp:txXfrm>
        <a:off x="0" y="668025"/>
        <a:ext cx="11029615" cy="333727"/>
      </dsp:txXfrm>
    </dsp:sp>
    <dsp:sp modelId="{706BAEEA-55EA-428C-83C4-88CFE36BAD5A}">
      <dsp:nvSpPr>
        <dsp:cNvPr id="0" name=""/>
        <dsp:cNvSpPr/>
      </dsp:nvSpPr>
      <dsp:spPr>
        <a:xfrm>
          <a:off x="0" y="1001752"/>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79DAD2-8313-403F-8CBA-AB0FA46C1487}">
      <dsp:nvSpPr>
        <dsp:cNvPr id="0" name=""/>
        <dsp:cNvSpPr/>
      </dsp:nvSpPr>
      <dsp:spPr>
        <a:xfrm>
          <a:off x="0" y="1001752"/>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latin typeface="Cambria" panose="02040503050406030204" pitchFamily="18" charset="0"/>
              <a:ea typeface="Cambria" panose="02040503050406030204" pitchFamily="18" charset="0"/>
            </a:rPr>
            <a:t>Data Input:</a:t>
          </a:r>
          <a:endParaRPr lang="en-US" sz="1100" kern="1200">
            <a:latin typeface="Cambria" panose="02040503050406030204" pitchFamily="18" charset="0"/>
            <a:ea typeface="Cambria" panose="02040503050406030204" pitchFamily="18" charset="0"/>
          </a:endParaRPr>
        </a:p>
      </dsp:txBody>
      <dsp:txXfrm>
        <a:off x="0" y="1001752"/>
        <a:ext cx="11029615" cy="333727"/>
      </dsp:txXfrm>
    </dsp:sp>
    <dsp:sp modelId="{D392321A-B597-487D-A245-8A3D145C6070}">
      <dsp:nvSpPr>
        <dsp:cNvPr id="0" name=""/>
        <dsp:cNvSpPr/>
      </dsp:nvSpPr>
      <dsp:spPr>
        <a:xfrm>
          <a:off x="0" y="1335479"/>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9EEC9-0FCE-4BC5-BA7B-9A3EDBAC1F5E}">
      <dsp:nvSpPr>
        <dsp:cNvPr id="0" name=""/>
        <dsp:cNvSpPr/>
      </dsp:nvSpPr>
      <dsp:spPr>
        <a:xfrm>
          <a:off x="0" y="1335479"/>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Data Source: [Specify your data source, e.g., public datasets, company data, etc.]</a:t>
          </a:r>
        </a:p>
      </dsp:txBody>
      <dsp:txXfrm>
        <a:off x="0" y="1335479"/>
        <a:ext cx="11029615" cy="333727"/>
      </dsp:txXfrm>
    </dsp:sp>
    <dsp:sp modelId="{ABCA51C6-4752-4D6C-A30C-8037A43E0EA3}">
      <dsp:nvSpPr>
        <dsp:cNvPr id="0" name=""/>
        <dsp:cNvSpPr/>
      </dsp:nvSpPr>
      <dsp:spPr>
        <a:xfrm>
          <a:off x="0" y="1669207"/>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205BC-DC0C-4C38-95C4-172EC02E8FCD}">
      <dsp:nvSpPr>
        <dsp:cNvPr id="0" name=""/>
        <dsp:cNvSpPr/>
      </dsp:nvSpPr>
      <dsp:spPr>
        <a:xfrm>
          <a:off x="0" y="1669207"/>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Data Format: Data was formatted into a structured form with relevant features selected for model input.</a:t>
          </a:r>
        </a:p>
      </dsp:txBody>
      <dsp:txXfrm>
        <a:off x="0" y="1669207"/>
        <a:ext cx="11029615" cy="333727"/>
      </dsp:txXfrm>
    </dsp:sp>
    <dsp:sp modelId="{43B132CE-3928-4842-9E5F-614426F9CDA1}">
      <dsp:nvSpPr>
        <dsp:cNvPr id="0" name=""/>
        <dsp:cNvSpPr/>
      </dsp:nvSpPr>
      <dsp:spPr>
        <a:xfrm>
          <a:off x="0" y="2002934"/>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D4C60-941A-48CF-8895-5538BD5EBB2B}">
      <dsp:nvSpPr>
        <dsp:cNvPr id="0" name=""/>
        <dsp:cNvSpPr/>
      </dsp:nvSpPr>
      <dsp:spPr>
        <a:xfrm>
          <a:off x="0" y="2002934"/>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latin typeface="Cambria" panose="02040503050406030204" pitchFamily="18" charset="0"/>
              <a:ea typeface="Cambria" panose="02040503050406030204" pitchFamily="18" charset="0"/>
            </a:rPr>
            <a:t>Training Process:</a:t>
          </a:r>
          <a:endParaRPr lang="en-US" sz="1100" kern="1200">
            <a:latin typeface="Cambria" panose="02040503050406030204" pitchFamily="18" charset="0"/>
            <a:ea typeface="Cambria" panose="02040503050406030204" pitchFamily="18" charset="0"/>
          </a:endParaRPr>
        </a:p>
      </dsp:txBody>
      <dsp:txXfrm>
        <a:off x="0" y="2002934"/>
        <a:ext cx="11029615" cy="333727"/>
      </dsp:txXfrm>
    </dsp:sp>
    <dsp:sp modelId="{8563A8BC-9FC8-4823-ABB9-BA864CC2EE08}">
      <dsp:nvSpPr>
        <dsp:cNvPr id="0" name=""/>
        <dsp:cNvSpPr/>
      </dsp:nvSpPr>
      <dsp:spPr>
        <a:xfrm>
          <a:off x="0" y="233666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890B47-834C-4AB7-A20C-E1465D6D12EF}">
      <dsp:nvSpPr>
        <dsp:cNvPr id="0" name=""/>
        <dsp:cNvSpPr/>
      </dsp:nvSpPr>
      <dsp:spPr>
        <a:xfrm>
          <a:off x="0" y="2336662"/>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Preprocessing: Included data cleaning, feature scaling, and splitting into training and validation sets.</a:t>
          </a:r>
        </a:p>
      </dsp:txBody>
      <dsp:txXfrm>
        <a:off x="0" y="2336662"/>
        <a:ext cx="11029615" cy="333727"/>
      </dsp:txXfrm>
    </dsp:sp>
    <dsp:sp modelId="{A7CA5A23-21B0-48D4-B9FC-E0BFDF9B1BDC}">
      <dsp:nvSpPr>
        <dsp:cNvPr id="0" name=""/>
        <dsp:cNvSpPr/>
      </dsp:nvSpPr>
      <dsp:spPr>
        <a:xfrm>
          <a:off x="0" y="2670389"/>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30C348-9A99-49FE-BAB8-9C59A84B060F}">
      <dsp:nvSpPr>
        <dsp:cNvPr id="0" name=""/>
        <dsp:cNvSpPr/>
      </dsp:nvSpPr>
      <dsp:spPr>
        <a:xfrm>
          <a:off x="0" y="2670389"/>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Model Training: Each algorithm was trained on the training data, with hyperparameters optimized using techniques like cross-validation.</a:t>
          </a:r>
        </a:p>
      </dsp:txBody>
      <dsp:txXfrm>
        <a:off x="0" y="2670389"/>
        <a:ext cx="11029615" cy="333727"/>
      </dsp:txXfrm>
    </dsp:sp>
    <dsp:sp modelId="{0C9280B9-5D56-46FB-A41C-8A0F4CA1576F}">
      <dsp:nvSpPr>
        <dsp:cNvPr id="0" name=""/>
        <dsp:cNvSpPr/>
      </dsp:nvSpPr>
      <dsp:spPr>
        <a:xfrm>
          <a:off x="0" y="3004116"/>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82A07-F3A6-4A46-84C3-3A32E1C0E886}">
      <dsp:nvSpPr>
        <dsp:cNvPr id="0" name=""/>
        <dsp:cNvSpPr/>
      </dsp:nvSpPr>
      <dsp:spPr>
        <a:xfrm>
          <a:off x="0" y="3004116"/>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Evaluation: Models were evaluated based on metrics such as Mean Squared Error (MSE), R-squared, and other relevant metrics.</a:t>
          </a:r>
        </a:p>
      </dsp:txBody>
      <dsp:txXfrm>
        <a:off x="0" y="3004116"/>
        <a:ext cx="11029615" cy="333727"/>
      </dsp:txXfrm>
    </dsp:sp>
    <dsp:sp modelId="{31057BDA-06E2-4981-BD6B-3896BF7C16C4}">
      <dsp:nvSpPr>
        <dsp:cNvPr id="0" name=""/>
        <dsp:cNvSpPr/>
      </dsp:nvSpPr>
      <dsp:spPr>
        <a:xfrm>
          <a:off x="0" y="3337844"/>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8170AC-20B8-4EBF-AB3C-9F5E602BCF4A}">
      <dsp:nvSpPr>
        <dsp:cNvPr id="0" name=""/>
        <dsp:cNvSpPr/>
      </dsp:nvSpPr>
      <dsp:spPr>
        <a:xfrm>
          <a:off x="0" y="3337844"/>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latin typeface="Cambria" panose="02040503050406030204" pitchFamily="18" charset="0"/>
              <a:ea typeface="Cambria" panose="02040503050406030204" pitchFamily="18" charset="0"/>
            </a:rPr>
            <a:t>Prediction Process:</a:t>
          </a:r>
          <a:endParaRPr lang="en-US" sz="1100" kern="1200">
            <a:latin typeface="Cambria" panose="02040503050406030204" pitchFamily="18" charset="0"/>
            <a:ea typeface="Cambria" panose="02040503050406030204" pitchFamily="18" charset="0"/>
          </a:endParaRPr>
        </a:p>
      </dsp:txBody>
      <dsp:txXfrm>
        <a:off x="0" y="3337844"/>
        <a:ext cx="11029615" cy="333727"/>
      </dsp:txXfrm>
    </dsp:sp>
    <dsp:sp modelId="{9B7DBA30-C138-4F4C-ADF4-46AD1B4BA240}">
      <dsp:nvSpPr>
        <dsp:cNvPr id="0" name=""/>
        <dsp:cNvSpPr/>
      </dsp:nvSpPr>
      <dsp:spPr>
        <a:xfrm>
          <a:off x="0" y="3671571"/>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BE8468-CAE1-49D6-956E-0EE3EC4B6F14}">
      <dsp:nvSpPr>
        <dsp:cNvPr id="0" name=""/>
        <dsp:cNvSpPr/>
      </dsp:nvSpPr>
      <dsp:spPr>
        <a:xfrm>
          <a:off x="0" y="3671571"/>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Input Handling: New data inputs are processed similarly to training data, ensuring consistency in format and scale.</a:t>
          </a:r>
        </a:p>
      </dsp:txBody>
      <dsp:txXfrm>
        <a:off x="0" y="3671571"/>
        <a:ext cx="11029615" cy="333727"/>
      </dsp:txXfrm>
    </dsp:sp>
    <dsp:sp modelId="{074FA6CE-65D0-46D1-83A0-39D592A5687C}">
      <dsp:nvSpPr>
        <dsp:cNvPr id="0" name=""/>
        <dsp:cNvSpPr/>
      </dsp:nvSpPr>
      <dsp:spPr>
        <a:xfrm>
          <a:off x="0" y="4005298"/>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DCCA77-CCCF-41DF-82AC-C97384D273FA}">
      <dsp:nvSpPr>
        <dsp:cNvPr id="0" name=""/>
        <dsp:cNvSpPr/>
      </dsp:nvSpPr>
      <dsp:spPr>
        <a:xfrm>
          <a:off x="0" y="4005298"/>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Model Inference: The deployed model takes processed input data and generates predictions.</a:t>
          </a:r>
        </a:p>
      </dsp:txBody>
      <dsp:txXfrm>
        <a:off x="0" y="4005298"/>
        <a:ext cx="11029615" cy="333727"/>
      </dsp:txXfrm>
    </dsp:sp>
    <dsp:sp modelId="{6818D498-B894-4C0A-A249-7E37A629064E}">
      <dsp:nvSpPr>
        <dsp:cNvPr id="0" name=""/>
        <dsp:cNvSpPr/>
      </dsp:nvSpPr>
      <dsp:spPr>
        <a:xfrm>
          <a:off x="0" y="4339026"/>
          <a:ext cx="11029615"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D4908E-EBDB-4406-A049-BAD328E2B899}">
      <dsp:nvSpPr>
        <dsp:cNvPr id="0" name=""/>
        <dsp:cNvSpPr/>
      </dsp:nvSpPr>
      <dsp:spPr>
        <a:xfrm>
          <a:off x="0" y="4339026"/>
          <a:ext cx="11029615" cy="33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latin typeface="Cambria" panose="02040503050406030204" pitchFamily="18" charset="0"/>
              <a:ea typeface="Cambria" panose="02040503050406030204" pitchFamily="18" charset="0"/>
            </a:rPr>
            <a:t>Output: Predictions are provided to users through a web interface or API, with options for visualization or download.</a:t>
          </a:r>
        </a:p>
      </dsp:txBody>
      <dsp:txXfrm>
        <a:off x="0" y="4339026"/>
        <a:ext cx="11029615" cy="333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24C52-053E-484C-8FD1-BC54DFDB0FD4}">
      <dsp:nvSpPr>
        <dsp:cNvPr id="0" name=""/>
        <dsp:cNvSpPr/>
      </dsp:nvSpPr>
      <dsp:spPr>
        <a:xfrm>
          <a:off x="0" y="6134"/>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The project successfully demonstrates the application of machine learning in predicting forest fires, emphasizing the value of data-driven approaches in disaster management. Key conclusions include:</a:t>
          </a:r>
        </a:p>
      </dsp:txBody>
      <dsp:txXfrm>
        <a:off x="36282" y="42416"/>
        <a:ext cx="10957051" cy="670678"/>
      </dsp:txXfrm>
    </dsp:sp>
    <dsp:sp modelId="{5DDC6CE6-A925-46C1-829B-71B535127CA0}">
      <dsp:nvSpPr>
        <dsp:cNvPr id="0" name=""/>
        <dsp:cNvSpPr/>
      </dsp:nvSpPr>
      <dsp:spPr>
        <a:xfrm>
          <a:off x="0" y="789697"/>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mbria" panose="02040503050406030204" pitchFamily="18" charset="0"/>
              <a:ea typeface="Cambria" panose="02040503050406030204" pitchFamily="18" charset="0"/>
            </a:rPr>
            <a:t>High Accuracy:</a:t>
          </a:r>
          <a:r>
            <a:rPr lang="en-US" sz="1400" kern="1200" dirty="0">
              <a:latin typeface="Cambria" panose="02040503050406030204" pitchFamily="18" charset="0"/>
              <a:ea typeface="Cambria" panose="02040503050406030204" pitchFamily="18" charset="0"/>
            </a:rPr>
            <a:t> The Linear Regression model outperforms other models, achieving the highest accuracy with minimal prediction error. This underscores the potential of machine learning techniques to provide reliable forecasts for forest fire occurrences.</a:t>
          </a:r>
        </a:p>
      </dsp:txBody>
      <dsp:txXfrm>
        <a:off x="36282" y="825979"/>
        <a:ext cx="10957051" cy="670678"/>
      </dsp:txXfrm>
    </dsp:sp>
    <dsp:sp modelId="{7C9E6B5E-6FA8-406B-B45E-84AD6CB4CECB}">
      <dsp:nvSpPr>
        <dsp:cNvPr id="0" name=""/>
        <dsp:cNvSpPr/>
      </dsp:nvSpPr>
      <dsp:spPr>
        <a:xfrm>
          <a:off x="0" y="1573259"/>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mbria" panose="02040503050406030204" pitchFamily="18" charset="0"/>
              <a:ea typeface="Cambria" panose="02040503050406030204" pitchFamily="18" charset="0"/>
            </a:rPr>
            <a:t>Model Effectiveness:</a:t>
          </a:r>
          <a:r>
            <a:rPr lang="en-US" sz="1400" kern="1200" dirty="0">
              <a:latin typeface="Cambria" panose="02040503050406030204" pitchFamily="18" charset="0"/>
              <a:ea typeface="Cambria" panose="02040503050406030204" pitchFamily="18" charset="0"/>
            </a:rPr>
            <a:t> While all evaluated models—Linear Regression, Lasso Regression, and Ridge Regression—show strong performance, the Linear Regression model is particularly notable for its superior accuracy and precision. This model effectively captures the patterns in the data, providing accurate predictions with a high R-squared value and low Mean Absolute Error.</a:t>
          </a:r>
        </a:p>
      </dsp:txBody>
      <dsp:txXfrm>
        <a:off x="36282" y="1609541"/>
        <a:ext cx="10957051" cy="670678"/>
      </dsp:txXfrm>
    </dsp:sp>
    <dsp:sp modelId="{065F1BB3-3210-401F-8C8B-BCC26DED67F9}">
      <dsp:nvSpPr>
        <dsp:cNvPr id="0" name=""/>
        <dsp:cNvSpPr/>
      </dsp:nvSpPr>
      <dsp:spPr>
        <a:xfrm>
          <a:off x="0" y="2356822"/>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mbria" panose="02040503050406030204" pitchFamily="18" charset="0"/>
              <a:ea typeface="Cambria" panose="02040503050406030204" pitchFamily="18" charset="0"/>
            </a:rPr>
            <a:t>Importance of Data:</a:t>
          </a:r>
          <a:r>
            <a:rPr lang="en-US" sz="1400" kern="1200" dirty="0">
              <a:latin typeface="Cambria" panose="02040503050406030204" pitchFamily="18" charset="0"/>
              <a:ea typeface="Cambria" panose="02040503050406030204" pitchFamily="18" charset="0"/>
            </a:rPr>
            <a:t> The project highlights the critical role of comprehensive and high-quality data in training machine learning models. Effective data collection and preprocessing are crucial for developing robust prediction systems.</a:t>
          </a:r>
        </a:p>
      </dsp:txBody>
      <dsp:txXfrm>
        <a:off x="36282" y="2393104"/>
        <a:ext cx="10957051" cy="670678"/>
      </dsp:txXfrm>
    </dsp:sp>
    <dsp:sp modelId="{30969B6E-6214-48A3-B0E7-A1374D29916B}">
      <dsp:nvSpPr>
        <dsp:cNvPr id="0" name=""/>
        <dsp:cNvSpPr/>
      </dsp:nvSpPr>
      <dsp:spPr>
        <a:xfrm>
          <a:off x="0" y="3140384"/>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mbria" panose="02040503050406030204" pitchFamily="18" charset="0"/>
              <a:ea typeface="Cambria" panose="02040503050406030204" pitchFamily="18" charset="0"/>
            </a:rPr>
            <a:t>Application in Disaster Management:</a:t>
          </a:r>
          <a:r>
            <a:rPr lang="en-US" sz="1400" kern="1200" dirty="0">
              <a:latin typeface="Cambria" panose="02040503050406030204" pitchFamily="18" charset="0"/>
              <a:ea typeface="Cambria" panose="02040503050406030204" pitchFamily="18" charset="0"/>
            </a:rPr>
            <a:t> The findings underline the potential impact of machine learning in enhancing disaster management efforts. By providing accurate predictions, these models can aid in early warning systems, resource allocation, and preventive measures to mitigate the risks associated with forest fires.</a:t>
          </a:r>
        </a:p>
      </dsp:txBody>
      <dsp:txXfrm>
        <a:off x="36282" y="3176666"/>
        <a:ext cx="10957051" cy="670678"/>
      </dsp:txXfrm>
    </dsp:sp>
    <dsp:sp modelId="{41E7BFCC-9B6A-45B0-A105-EA41FA9DA285}">
      <dsp:nvSpPr>
        <dsp:cNvPr id="0" name=""/>
        <dsp:cNvSpPr/>
      </dsp:nvSpPr>
      <dsp:spPr>
        <a:xfrm>
          <a:off x="0" y="3923947"/>
          <a:ext cx="11029615" cy="743242"/>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mbria" panose="02040503050406030204" pitchFamily="18" charset="0"/>
              <a:ea typeface="Cambria" panose="02040503050406030204" pitchFamily="18" charset="0"/>
            </a:rPr>
            <a:t>Overall, the project reinforces the feasibility and advantages of integrating machine learning into environmental monitoring and disaster response strategies, paving the way for more effective and proactive management of forest fire risks.</a:t>
          </a:r>
        </a:p>
      </dsp:txBody>
      <dsp:txXfrm>
        <a:off x="36282" y="3960229"/>
        <a:ext cx="10957051" cy="6706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9A9C2-ED82-4BA4-ABE5-98051247B79D}">
      <dsp:nvSpPr>
        <dsp:cNvPr id="0" name=""/>
        <dsp:cNvSpPr/>
      </dsp:nvSpPr>
      <dsp:spPr>
        <a:xfrm>
          <a:off x="0" y="619820"/>
          <a:ext cx="11029950" cy="1144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102DD-6D6D-4CE9-8A2D-4AA855E33EF5}">
      <dsp:nvSpPr>
        <dsp:cNvPr id="0" name=""/>
        <dsp:cNvSpPr/>
      </dsp:nvSpPr>
      <dsp:spPr>
        <a:xfrm>
          <a:off x="346146" y="877284"/>
          <a:ext cx="629356" cy="629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3BD556-23B6-4231-B613-E483DC7D243B}">
      <dsp:nvSpPr>
        <dsp:cNvPr id="0" name=""/>
        <dsp:cNvSpPr/>
      </dsp:nvSpPr>
      <dsp:spPr>
        <a:xfrm>
          <a:off x="1321648" y="619820"/>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666750">
            <a:lnSpc>
              <a:spcPct val="100000"/>
            </a:lnSpc>
            <a:spcBef>
              <a:spcPct val="0"/>
            </a:spcBef>
            <a:spcAft>
              <a:spcPct val="35000"/>
            </a:spcAft>
            <a:buNone/>
          </a:pPr>
          <a:r>
            <a:rPr lang="en-US" sz="1500" b="1" kern="1200"/>
            <a:t>Dataset Expansion:</a:t>
          </a:r>
          <a:r>
            <a:rPr lang="en-US" sz="1500" kern="1200"/>
            <a:t> To improve the model's accuracy and generalizability, expanding the dataset to include data from a wider range of regions is essential. Additionally, incorporating factors such as vegetation types, human activities, and climatic variations could provide a more comprehensive understanding of fire risk factors.</a:t>
          </a:r>
        </a:p>
      </dsp:txBody>
      <dsp:txXfrm>
        <a:off x="1321648" y="619820"/>
        <a:ext cx="9708301" cy="1144284"/>
      </dsp:txXfrm>
    </dsp:sp>
    <dsp:sp modelId="{C35F25F4-64E2-4A9A-A2EC-5C467DEB2427}">
      <dsp:nvSpPr>
        <dsp:cNvPr id="0" name=""/>
        <dsp:cNvSpPr/>
      </dsp:nvSpPr>
      <dsp:spPr>
        <a:xfrm>
          <a:off x="0" y="2050176"/>
          <a:ext cx="11029950" cy="1144284"/>
        </a:xfrm>
        <a:prstGeom prst="roundRect">
          <a:avLst>
            <a:gd name="adj" fmla="val 1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dsp:style>
    </dsp:sp>
    <dsp:sp modelId="{D73430FB-3F7B-4EC8-A7D3-4AF08AF7FA36}">
      <dsp:nvSpPr>
        <dsp:cNvPr id="0" name=""/>
        <dsp:cNvSpPr/>
      </dsp:nvSpPr>
      <dsp:spPr>
        <a:xfrm>
          <a:off x="346146" y="2307640"/>
          <a:ext cx="629356" cy="629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8C6250-20DE-4D58-A1D4-0C365F59DF4F}">
      <dsp:nvSpPr>
        <dsp:cNvPr id="0" name=""/>
        <dsp:cNvSpPr/>
      </dsp:nvSpPr>
      <dsp:spPr>
        <a:xfrm>
          <a:off x="1321648" y="2050176"/>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666750">
            <a:lnSpc>
              <a:spcPct val="100000"/>
            </a:lnSpc>
            <a:spcBef>
              <a:spcPct val="0"/>
            </a:spcBef>
            <a:spcAft>
              <a:spcPct val="35000"/>
            </a:spcAft>
            <a:buNone/>
          </a:pPr>
          <a:r>
            <a:rPr lang="en-US" sz="1500" b="1" kern="1200"/>
            <a:t>Real-Time Early Warning System:</a:t>
          </a:r>
          <a:r>
            <a:rPr lang="en-US" sz="1500" kern="1200"/>
            <a:t> Developing an integrated early warning system that utilizes real-time data feeds can enhance the timeliness and effectiveness of predictions. This system could combine data from satellite imagery, weather sensors, and on-the-ground observations to provide immediate alerts and support proactive measures for forest fire prevention and response.</a:t>
          </a:r>
        </a:p>
      </dsp:txBody>
      <dsp:txXfrm>
        <a:off x="1321648" y="2050176"/>
        <a:ext cx="9708301" cy="11442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C884B-1A90-4EF3-B521-EF1F9F78BA0C}">
      <dsp:nvSpPr>
        <dsp:cNvPr id="0" name=""/>
        <dsp:cNvSpPr/>
      </dsp:nvSpPr>
      <dsp:spPr>
        <a:xfrm>
          <a:off x="0" y="47194"/>
          <a:ext cx="11029615" cy="148407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Dataset Source: The Algerian Forest Fires dataset was obtained from Kaggle, a platform known for its extensive collection of datasets used for data science and machine learning projects.</a:t>
          </a:r>
        </a:p>
      </dsp:txBody>
      <dsp:txXfrm>
        <a:off x="72446" y="119640"/>
        <a:ext cx="10884723" cy="1339179"/>
      </dsp:txXfrm>
    </dsp:sp>
    <dsp:sp modelId="{7092FD90-E01B-4740-A25A-DDC921CCCFDB}">
      <dsp:nvSpPr>
        <dsp:cNvPr id="0" name=""/>
        <dsp:cNvSpPr/>
      </dsp:nvSpPr>
      <dsp:spPr>
        <a:xfrm>
          <a:off x="0" y="1594626"/>
          <a:ext cx="11029615" cy="148407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Prediction Model: The predictive modeling and analysis were conducted using AutoAI, a variation of AutoML provided by IBM Cloud Pak for Data. AutoAI automates the process of creating machine learning pipelines and regression models, streamlining the development and deployment of predictive models.</a:t>
          </a:r>
        </a:p>
      </dsp:txBody>
      <dsp:txXfrm>
        <a:off x="72446" y="1667072"/>
        <a:ext cx="10884723" cy="1339179"/>
      </dsp:txXfrm>
    </dsp:sp>
    <dsp:sp modelId="{6C7A22E9-E0FF-48E6-B557-BBE957CE438F}">
      <dsp:nvSpPr>
        <dsp:cNvPr id="0" name=""/>
        <dsp:cNvSpPr/>
      </dsp:nvSpPr>
      <dsp:spPr>
        <a:xfrm>
          <a:off x="0" y="3142057"/>
          <a:ext cx="11029615" cy="1484071"/>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Internship Training: The methodologies and techniques employed in this project were guided by the Edunet Foundation during an internship, which provided hands-on training in data science and machine learning practices.</a:t>
          </a:r>
        </a:p>
      </dsp:txBody>
      <dsp:txXfrm>
        <a:off x="72446" y="3214503"/>
        <a:ext cx="10884723" cy="13391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22</a:t>
            </a:fld>
            <a:endParaRPr lang="en-IN"/>
          </a:p>
        </p:txBody>
      </p:sp>
    </p:spTree>
    <p:extLst>
      <p:ext uri="{BB962C8B-B14F-4D97-AF65-F5344CB8AC3E}">
        <p14:creationId xmlns:p14="http://schemas.microsoft.com/office/powerpoint/2010/main" val="328424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jha1/INTERNSHIP-PROJECT/tree/b51a63b1d55e08fedb3b0fe535bd826c07d00aad/IBM%20SkillsBuild%20and%20Edunet%20Foundation/AI%20and%20Cloud%20Computing" TargetMode="External"/><Relationship Id="rId7" Type="http://schemas.openxmlformats.org/officeDocument/2006/relationships/hyperlink" Target="https://drive.google.com/file/d/16vfdBBzpx0Lua0ZmTdDkJXR5TS4w_u8e/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olab.research.google.com/drive/1sWb6wcfuuTkUA2ASR5ZhQLjz45voZaG_?usp=sharing" TargetMode="External"/><Relationship Id="rId5" Type="http://schemas.openxmlformats.org/officeDocument/2006/relationships/hyperlink" Target="https://youtu.be/mJqXG4k4Iyc" TargetMode="External"/><Relationship Id="rId4" Type="http://schemas.openxmlformats.org/officeDocument/2006/relationships/hyperlink" Target="https://dataplatform.cloud.ibm.com/analytics/notebooks/v2/85ef6057-e622-48e6-962b-0ea0c4ae59ed/view?access_token=2667aa4e8e6d87e346a2651610ba432857d9746bb38ae0b008ccf50aa124cbd2&amp;context=cpdaas."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us-south.ml.cloud.ibm.com/ml/v4/deployments/684ff05e-c3ae-40db-935f-92a8fda8c6b6/predictions?version=2021-05-0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www.credly.com/go/ZgpCPGFJ"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PROJECT TITLE: Algerian Forest Fires Dataset Analysis and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058780" y="3941473"/>
            <a:ext cx="1021218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Name-ACHHUTA NAND JHA</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    College Name-GLA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    Department-Department of Computer Engineering &amp;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93CEF95-5173-B49A-30EC-44DFB962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97" y="1041083"/>
            <a:ext cx="5314950" cy="5324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B0B3A25F-D153-4ECE-9597-13447E13B9D3}"/>
              </a:ext>
            </a:extLst>
          </p:cNvPr>
          <p:cNvSpPr txBox="1">
            <a:spLocks/>
          </p:cNvSpPr>
          <p:nvPr/>
        </p:nvSpPr>
        <p:spPr>
          <a:xfrm>
            <a:off x="581192" y="702156"/>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ea typeface="+mj-lt"/>
                <a:cs typeface="Arial"/>
              </a:rPr>
              <a:t>Result</a:t>
            </a:r>
            <a:endParaRPr lang="en-US" dirty="0"/>
          </a:p>
        </p:txBody>
      </p:sp>
    </p:spTree>
    <p:extLst>
      <p:ext uri="{BB962C8B-B14F-4D97-AF65-F5344CB8AC3E}">
        <p14:creationId xmlns:p14="http://schemas.microsoft.com/office/powerpoint/2010/main" val="132091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46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102D14F-0C21-0EE0-F12F-D6A2FDD33C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25159" y="1123527"/>
            <a:ext cx="5941676" cy="460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C67BFE0-640E-3298-2F11-2F6235C1E87B}"/>
              </a:ext>
            </a:extLst>
          </p:cNvPr>
          <p:cNvPicPr>
            <a:picLocks noChangeAspect="1"/>
          </p:cNvPicPr>
          <p:nvPr/>
        </p:nvPicPr>
        <p:blipFill>
          <a:blip r:embed="rId3"/>
          <a:stretch>
            <a:fillRect/>
          </a:stretch>
        </p:blipFill>
        <p:spPr>
          <a:xfrm>
            <a:off x="9924542" y="6219614"/>
            <a:ext cx="1623991" cy="643468"/>
          </a:xfrm>
          <a:prstGeom prst="rect">
            <a:avLst/>
          </a:prstGeom>
        </p:spPr>
      </p:pic>
      <p:sp>
        <p:nvSpPr>
          <p:cNvPr id="4" name="Title 4">
            <a:extLst>
              <a:ext uri="{FF2B5EF4-FFF2-40B4-BE49-F238E27FC236}">
                <a16:creationId xmlns:a16="http://schemas.microsoft.com/office/drawing/2014/main" id="{196D5B66-934C-0292-53F2-78283CEC697B}"/>
              </a:ext>
            </a:extLst>
          </p:cNvPr>
          <p:cNvSpPr txBox="1">
            <a:spLocks/>
          </p:cNvSpPr>
          <p:nvPr/>
        </p:nvSpPr>
        <p:spPr>
          <a:xfrm>
            <a:off x="1071198" y="894180"/>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latin typeface="Arial"/>
                <a:ea typeface="+mj-lt"/>
                <a:cs typeface="Arial"/>
              </a:rPr>
              <a:t>Result</a:t>
            </a:r>
            <a:endParaRPr lang="en-US" dirty="0">
              <a:solidFill>
                <a:schemeClr val="bg1"/>
              </a:solidFill>
            </a:endParaRPr>
          </a:p>
        </p:txBody>
      </p:sp>
    </p:spTree>
    <p:extLst>
      <p:ext uri="{BB962C8B-B14F-4D97-AF65-F5344CB8AC3E}">
        <p14:creationId xmlns:p14="http://schemas.microsoft.com/office/powerpoint/2010/main" val="18829209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113" name="Rectangle 4112">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13">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1AA3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A091B57-72FD-B6C5-AE95-2F62A005D5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72355" y="1123527"/>
            <a:ext cx="6847285" cy="460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078996A-5B7C-8CCE-C7FB-DBEE3D81603E}"/>
              </a:ext>
            </a:extLst>
          </p:cNvPr>
          <p:cNvPicPr>
            <a:picLocks noChangeAspect="1"/>
          </p:cNvPicPr>
          <p:nvPr/>
        </p:nvPicPr>
        <p:blipFill>
          <a:blip r:embed="rId3"/>
          <a:stretch>
            <a:fillRect/>
          </a:stretch>
        </p:blipFill>
        <p:spPr>
          <a:xfrm>
            <a:off x="9924542" y="6214532"/>
            <a:ext cx="1623991" cy="643468"/>
          </a:xfrm>
          <a:prstGeom prst="rect">
            <a:avLst/>
          </a:prstGeom>
        </p:spPr>
      </p:pic>
      <p:sp>
        <p:nvSpPr>
          <p:cNvPr id="4" name="Title 4">
            <a:extLst>
              <a:ext uri="{FF2B5EF4-FFF2-40B4-BE49-F238E27FC236}">
                <a16:creationId xmlns:a16="http://schemas.microsoft.com/office/drawing/2014/main" id="{10ECBEFD-23DF-B34E-1548-6A652411A74B}"/>
              </a:ext>
            </a:extLst>
          </p:cNvPr>
          <p:cNvSpPr txBox="1">
            <a:spLocks/>
          </p:cNvSpPr>
          <p:nvPr/>
        </p:nvSpPr>
        <p:spPr>
          <a:xfrm>
            <a:off x="768600" y="775308"/>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bg1"/>
                </a:solidFill>
                <a:latin typeface="Arial"/>
                <a:ea typeface="+mj-lt"/>
                <a:cs typeface="Arial"/>
              </a:rPr>
              <a:t>Result</a:t>
            </a:r>
            <a:endParaRPr lang="en-US" dirty="0">
              <a:solidFill>
                <a:schemeClr val="bg1"/>
              </a:solidFill>
            </a:endParaRPr>
          </a:p>
        </p:txBody>
      </p:sp>
    </p:spTree>
    <p:extLst>
      <p:ext uri="{BB962C8B-B14F-4D97-AF65-F5344CB8AC3E}">
        <p14:creationId xmlns:p14="http://schemas.microsoft.com/office/powerpoint/2010/main" val="7147406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5CDA27A-2412-6F10-D0E2-18DAD216D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920" y="967711"/>
            <a:ext cx="10496537" cy="53507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C525B671-F983-5CFC-D720-BB7576FD9238}"/>
              </a:ext>
            </a:extLst>
          </p:cNvPr>
          <p:cNvSpPr txBox="1">
            <a:spLocks/>
          </p:cNvSpPr>
          <p:nvPr/>
        </p:nvSpPr>
        <p:spPr>
          <a:xfrm>
            <a:off x="581192" y="702156"/>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ea typeface="+mj-lt"/>
                <a:cs typeface="Arial"/>
              </a:rPr>
              <a:t>Result</a:t>
            </a:r>
            <a:endParaRPr lang="en-US" dirty="0"/>
          </a:p>
        </p:txBody>
      </p:sp>
    </p:spTree>
    <p:extLst>
      <p:ext uri="{BB962C8B-B14F-4D97-AF65-F5344CB8AC3E}">
        <p14:creationId xmlns:p14="http://schemas.microsoft.com/office/powerpoint/2010/main" val="410067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9401B9A-54C9-CFF9-3036-CA4285228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27" y="1296516"/>
            <a:ext cx="11601450" cy="4295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AC31F002-FAD2-A3BE-9706-FC7C2A650C81}"/>
              </a:ext>
            </a:extLst>
          </p:cNvPr>
          <p:cNvSpPr txBox="1">
            <a:spLocks/>
          </p:cNvSpPr>
          <p:nvPr/>
        </p:nvSpPr>
        <p:spPr>
          <a:xfrm>
            <a:off x="581192" y="702156"/>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rial"/>
                <a:ea typeface="+mj-lt"/>
                <a:cs typeface="Arial"/>
              </a:rPr>
              <a:t>Result</a:t>
            </a:r>
            <a:endParaRPr lang="en-US" dirty="0"/>
          </a:p>
        </p:txBody>
      </p:sp>
    </p:spTree>
    <p:extLst>
      <p:ext uri="{BB962C8B-B14F-4D97-AF65-F5344CB8AC3E}">
        <p14:creationId xmlns:p14="http://schemas.microsoft.com/office/powerpoint/2010/main" val="183950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4F5EF9-7A5B-CB33-C04A-BADFB7405F62}"/>
              </a:ext>
            </a:extLst>
          </p:cNvPr>
          <p:cNvPicPr>
            <a:picLocks noChangeAspect="1"/>
          </p:cNvPicPr>
          <p:nvPr/>
        </p:nvPicPr>
        <p:blipFill>
          <a:blip r:embed="rId2"/>
          <a:stretch>
            <a:fillRect/>
          </a:stretch>
        </p:blipFill>
        <p:spPr>
          <a:xfrm>
            <a:off x="792480" y="1186788"/>
            <a:ext cx="10437245" cy="5173579"/>
          </a:xfrm>
          <a:prstGeom prst="rect">
            <a:avLst/>
          </a:prstGeom>
        </p:spPr>
      </p:pic>
      <p:sp>
        <p:nvSpPr>
          <p:cNvPr id="4" name="Title 4">
            <a:extLst>
              <a:ext uri="{FF2B5EF4-FFF2-40B4-BE49-F238E27FC236}">
                <a16:creationId xmlns:a16="http://schemas.microsoft.com/office/drawing/2014/main" id="{F4E49115-FA61-FAD7-64AA-E851F1121FCD}"/>
              </a:ext>
            </a:extLst>
          </p:cNvPr>
          <p:cNvSpPr txBox="1">
            <a:spLocks/>
          </p:cNvSpPr>
          <p:nvPr/>
        </p:nvSpPr>
        <p:spPr>
          <a:xfrm>
            <a:off x="792480" y="592428"/>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rial"/>
                <a:ea typeface="+mj-lt"/>
                <a:cs typeface="Arial"/>
              </a:rPr>
              <a:t>Result</a:t>
            </a:r>
            <a:endParaRPr lang="en-US" dirty="0"/>
          </a:p>
        </p:txBody>
      </p:sp>
    </p:spTree>
    <p:extLst>
      <p:ext uri="{BB962C8B-B14F-4D97-AF65-F5344CB8AC3E}">
        <p14:creationId xmlns:p14="http://schemas.microsoft.com/office/powerpoint/2010/main" val="117309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D01CE1B-1469-B28A-AE8A-5A2A29328ABD}"/>
              </a:ext>
            </a:extLst>
          </p:cNvPr>
          <p:cNvSpPr txBox="1">
            <a:spLocks/>
          </p:cNvSpPr>
          <p:nvPr/>
        </p:nvSpPr>
        <p:spPr>
          <a:xfrm>
            <a:off x="792480" y="592428"/>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ea typeface="+mj-lt"/>
                <a:cs typeface="Arial"/>
              </a:rPr>
              <a:t>Result</a:t>
            </a:r>
            <a:endParaRPr lang="en-US" dirty="0"/>
          </a:p>
        </p:txBody>
      </p:sp>
      <p:pic>
        <p:nvPicPr>
          <p:cNvPr id="6" name="Picture 5">
            <a:extLst>
              <a:ext uri="{FF2B5EF4-FFF2-40B4-BE49-F238E27FC236}">
                <a16:creationId xmlns:a16="http://schemas.microsoft.com/office/drawing/2014/main" id="{C27D077C-D0B3-884F-9E7B-5116801BCDB0}"/>
              </a:ext>
            </a:extLst>
          </p:cNvPr>
          <p:cNvPicPr>
            <a:picLocks noChangeAspect="1"/>
          </p:cNvPicPr>
          <p:nvPr/>
        </p:nvPicPr>
        <p:blipFill>
          <a:blip r:embed="rId2"/>
          <a:stretch>
            <a:fillRect/>
          </a:stretch>
        </p:blipFill>
        <p:spPr>
          <a:xfrm>
            <a:off x="701040" y="1186788"/>
            <a:ext cx="9807834" cy="5382607"/>
          </a:xfrm>
          <a:prstGeom prst="rect">
            <a:avLst/>
          </a:prstGeom>
        </p:spPr>
      </p:pic>
    </p:spTree>
    <p:extLst>
      <p:ext uri="{BB962C8B-B14F-4D97-AF65-F5344CB8AC3E}">
        <p14:creationId xmlns:p14="http://schemas.microsoft.com/office/powerpoint/2010/main" val="32386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56F89AB-ADD2-83A9-4B2F-7937F9638C62}"/>
              </a:ext>
            </a:extLst>
          </p:cNvPr>
          <p:cNvSpPr txBox="1">
            <a:spLocks/>
          </p:cNvSpPr>
          <p:nvPr/>
        </p:nvSpPr>
        <p:spPr>
          <a:xfrm>
            <a:off x="792480" y="592428"/>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rial"/>
                <a:ea typeface="+mj-lt"/>
                <a:cs typeface="Arial"/>
              </a:rPr>
              <a:t>Result</a:t>
            </a:r>
            <a:endParaRPr lang="en-US" dirty="0"/>
          </a:p>
        </p:txBody>
      </p:sp>
      <p:pic>
        <p:nvPicPr>
          <p:cNvPr id="5" name="Picture 4">
            <a:extLst>
              <a:ext uri="{FF2B5EF4-FFF2-40B4-BE49-F238E27FC236}">
                <a16:creationId xmlns:a16="http://schemas.microsoft.com/office/drawing/2014/main" id="{DE31413D-B472-F4F2-7B03-B24BF8A05ABE}"/>
              </a:ext>
            </a:extLst>
          </p:cNvPr>
          <p:cNvPicPr>
            <a:picLocks noChangeAspect="1"/>
          </p:cNvPicPr>
          <p:nvPr/>
        </p:nvPicPr>
        <p:blipFill>
          <a:blip r:embed="rId2"/>
          <a:stretch>
            <a:fillRect/>
          </a:stretch>
        </p:blipFill>
        <p:spPr>
          <a:xfrm>
            <a:off x="1610432" y="1310640"/>
            <a:ext cx="8244768" cy="5157823"/>
          </a:xfrm>
          <a:prstGeom prst="rect">
            <a:avLst/>
          </a:prstGeom>
        </p:spPr>
      </p:pic>
    </p:spTree>
    <p:extLst>
      <p:ext uri="{BB962C8B-B14F-4D97-AF65-F5344CB8AC3E}">
        <p14:creationId xmlns:p14="http://schemas.microsoft.com/office/powerpoint/2010/main" val="228788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184AA5-B8BF-6F29-5086-01F691375AD5}"/>
              </a:ext>
            </a:extLst>
          </p:cNvPr>
          <p:cNvPicPr>
            <a:picLocks noChangeAspect="1"/>
          </p:cNvPicPr>
          <p:nvPr/>
        </p:nvPicPr>
        <p:blipFill>
          <a:blip r:embed="rId2"/>
          <a:stretch>
            <a:fillRect/>
          </a:stretch>
        </p:blipFill>
        <p:spPr>
          <a:xfrm>
            <a:off x="1694439" y="1408176"/>
            <a:ext cx="8232897" cy="5152006"/>
          </a:xfrm>
          <a:prstGeom prst="rect">
            <a:avLst/>
          </a:prstGeom>
        </p:spPr>
      </p:pic>
      <p:sp>
        <p:nvSpPr>
          <p:cNvPr id="6" name="Title 4">
            <a:extLst>
              <a:ext uri="{FF2B5EF4-FFF2-40B4-BE49-F238E27FC236}">
                <a16:creationId xmlns:a16="http://schemas.microsoft.com/office/drawing/2014/main" id="{1FCB39E7-984E-EDE5-6FC2-21B5CE06A820}"/>
              </a:ext>
            </a:extLst>
          </p:cNvPr>
          <p:cNvSpPr txBox="1">
            <a:spLocks/>
          </p:cNvSpPr>
          <p:nvPr/>
        </p:nvSpPr>
        <p:spPr>
          <a:xfrm>
            <a:off x="792480" y="592428"/>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Arial"/>
                <a:ea typeface="+mj-lt"/>
                <a:cs typeface="Arial"/>
              </a:rPr>
              <a:t>Result</a:t>
            </a:r>
            <a:endParaRPr lang="en-US" dirty="0"/>
          </a:p>
        </p:txBody>
      </p:sp>
    </p:spTree>
    <p:extLst>
      <p:ext uri="{BB962C8B-B14F-4D97-AF65-F5344CB8AC3E}">
        <p14:creationId xmlns:p14="http://schemas.microsoft.com/office/powerpoint/2010/main" val="208293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graphicFrame>
        <p:nvGraphicFramePr>
          <p:cNvPr id="7" name="Content Placeholder 1">
            <a:extLst>
              <a:ext uri="{FF2B5EF4-FFF2-40B4-BE49-F238E27FC236}">
                <a16:creationId xmlns:a16="http://schemas.microsoft.com/office/drawing/2014/main" id="{4C703BB4-78BB-03C7-6193-370B51D5AD56}"/>
              </a:ext>
            </a:extLst>
          </p:cNvPr>
          <p:cNvGraphicFramePr>
            <a:graphicFrameLocks noGrp="1"/>
          </p:cNvGraphicFramePr>
          <p:nvPr>
            <p:ph idx="1"/>
            <p:extLst>
              <p:ext uri="{D42A27DB-BD31-4B8C-83A1-F6EECF244321}">
                <p14:modId xmlns:p14="http://schemas.microsoft.com/office/powerpoint/2010/main" val="2882573172"/>
              </p:ext>
            </p:extLst>
          </p:nvPr>
        </p:nvGraphicFramePr>
        <p:xfrm>
          <a:off x="581192" y="1302026"/>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1192" y="702156"/>
            <a:ext cx="11029616" cy="1188720"/>
          </a:xfrm>
        </p:spPr>
        <p:txBody>
          <a:bodyPr>
            <a:normAutofit/>
          </a:bodyPr>
          <a:lstStyle/>
          <a:p>
            <a:r>
              <a:rPr lang="en-US" b="1">
                <a:latin typeface="Arial" panose="020B0604020202020204" pitchFamily="34" charset="0"/>
                <a:cs typeface="Arial" panose="020B0604020202020204" pitchFamily="34" charset="0"/>
              </a:rPr>
              <a:t>OUTLINE</a:t>
            </a:r>
          </a:p>
        </p:txBody>
      </p:sp>
      <p:graphicFrame>
        <p:nvGraphicFramePr>
          <p:cNvPr id="33" name="Content Placeholder 2">
            <a:extLst>
              <a:ext uri="{FF2B5EF4-FFF2-40B4-BE49-F238E27FC236}">
                <a16:creationId xmlns:a16="http://schemas.microsoft.com/office/drawing/2014/main" id="{D51FAE0D-D6DD-F73C-FDD9-9834573789B2}"/>
              </a:ext>
            </a:extLst>
          </p:cNvPr>
          <p:cNvGraphicFramePr>
            <a:graphicFrameLocks noGrp="1"/>
          </p:cNvGraphicFramePr>
          <p:nvPr>
            <p:ph idx="1"/>
            <p:extLst>
              <p:ext uri="{D42A27DB-BD31-4B8C-83A1-F6EECF244321}">
                <p14:modId xmlns:p14="http://schemas.microsoft.com/office/powerpoint/2010/main" val="28492220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702156"/>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Future scope</a:t>
            </a:r>
          </a:p>
        </p:txBody>
      </p:sp>
      <p:graphicFrame>
        <p:nvGraphicFramePr>
          <p:cNvPr id="7" name="Content Placeholder 2">
            <a:extLst>
              <a:ext uri="{FF2B5EF4-FFF2-40B4-BE49-F238E27FC236}">
                <a16:creationId xmlns:a16="http://schemas.microsoft.com/office/drawing/2014/main" id="{697D86D1-FB5B-287C-67FB-79C22FE9D2B0}"/>
              </a:ext>
            </a:extLst>
          </p:cNvPr>
          <p:cNvGraphicFramePr>
            <a:graphicFrameLocks noGrp="1"/>
          </p:cNvGraphicFramePr>
          <p:nvPr>
            <p:ph idx="1"/>
            <p:extLst>
              <p:ext uri="{D42A27DB-BD31-4B8C-83A1-F6EECF244321}">
                <p14:modId xmlns:p14="http://schemas.microsoft.com/office/powerpoint/2010/main" val="32621284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dirty="0"/>
          </a:p>
        </p:txBody>
      </p:sp>
      <p:graphicFrame>
        <p:nvGraphicFramePr>
          <p:cNvPr id="47" name="Content Placeholder 1">
            <a:extLst>
              <a:ext uri="{FF2B5EF4-FFF2-40B4-BE49-F238E27FC236}">
                <a16:creationId xmlns:a16="http://schemas.microsoft.com/office/drawing/2014/main" id="{7FF4EF41-4A0E-4B9C-9A0E-21A8D645C4D9}"/>
              </a:ext>
            </a:extLst>
          </p:cNvPr>
          <p:cNvGraphicFramePr>
            <a:graphicFrameLocks noGrp="1"/>
          </p:cNvGraphicFramePr>
          <p:nvPr>
            <p:ph idx="1"/>
          </p:nvPr>
        </p:nvGraphicFramePr>
        <p:xfrm>
          <a:off x="581192" y="1302026"/>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DC11DB-3F5E-575A-946A-AA05BEEAB294}"/>
              </a:ext>
            </a:extLst>
          </p:cNvPr>
          <p:cNvSpPr>
            <a:spLocks noGrp="1"/>
          </p:cNvSpPr>
          <p:nvPr>
            <p:ph type="title"/>
          </p:nvPr>
        </p:nvSpPr>
        <p:spPr>
          <a:xfrm>
            <a:off x="484939" y="606392"/>
            <a:ext cx="11029616" cy="805432"/>
          </a:xfrm>
        </p:spPr>
        <p:txBody>
          <a:bodyPr>
            <a:noAutofit/>
          </a:bodyPr>
          <a:lstStyle/>
          <a:p>
            <a:r>
              <a:rPr lang="en-US" sz="4400" dirty="0"/>
              <a:t>Links</a:t>
            </a:r>
          </a:p>
        </p:txBody>
      </p:sp>
      <p:sp>
        <p:nvSpPr>
          <p:cNvPr id="6" name="TextBox 5">
            <a:extLst>
              <a:ext uri="{FF2B5EF4-FFF2-40B4-BE49-F238E27FC236}">
                <a16:creationId xmlns:a16="http://schemas.microsoft.com/office/drawing/2014/main" id="{BE45AFDE-B1BB-9F57-F69E-31F5EACC3A80}"/>
              </a:ext>
            </a:extLst>
          </p:cNvPr>
          <p:cNvSpPr txBox="1"/>
          <p:nvPr/>
        </p:nvSpPr>
        <p:spPr>
          <a:xfrm>
            <a:off x="1393257" y="3206065"/>
            <a:ext cx="6097604" cy="369332"/>
          </a:xfrm>
          <a:prstGeom prst="rect">
            <a:avLst/>
          </a:prstGeom>
          <a:noFill/>
        </p:spPr>
        <p:txBody>
          <a:bodyPr wrap="square">
            <a:spAutoFit/>
          </a:bodyPr>
          <a:lstStyle/>
          <a:p>
            <a:r>
              <a:rPr lang="en-US" dirty="0">
                <a:hlinkClick r:id="rId3"/>
              </a:rPr>
              <a:t>GitHub Link</a:t>
            </a:r>
            <a:endParaRPr lang="en-US" dirty="0"/>
          </a:p>
        </p:txBody>
      </p:sp>
      <p:sp>
        <p:nvSpPr>
          <p:cNvPr id="8" name="TextBox 7">
            <a:extLst>
              <a:ext uri="{FF2B5EF4-FFF2-40B4-BE49-F238E27FC236}">
                <a16:creationId xmlns:a16="http://schemas.microsoft.com/office/drawing/2014/main" id="{8713A6D5-C59F-AD9B-9DCF-80B4C7E83E77}"/>
              </a:ext>
            </a:extLst>
          </p:cNvPr>
          <p:cNvSpPr txBox="1"/>
          <p:nvPr/>
        </p:nvSpPr>
        <p:spPr>
          <a:xfrm>
            <a:off x="1393257" y="2579275"/>
            <a:ext cx="6097604" cy="369332"/>
          </a:xfrm>
          <a:prstGeom prst="rect">
            <a:avLst/>
          </a:prstGeom>
          <a:noFill/>
        </p:spPr>
        <p:txBody>
          <a:bodyPr wrap="square">
            <a:spAutoFit/>
          </a:bodyPr>
          <a:lstStyle/>
          <a:p>
            <a:pPr algn="l"/>
            <a:r>
              <a:rPr lang="en-US" sz="1800" b="1" i="0" dirty="0">
                <a:effectLst/>
                <a:highlight>
                  <a:srgbClr val="FFFFFF"/>
                </a:highlight>
                <a:latin typeface="-apple-system"/>
                <a:hlinkClick r:id="rId4"/>
              </a:rPr>
              <a:t>Experiment Notebook - </a:t>
            </a:r>
            <a:r>
              <a:rPr lang="en-US" sz="1800" b="1" i="0" dirty="0" err="1">
                <a:effectLst/>
                <a:highlight>
                  <a:srgbClr val="FFFFFF"/>
                </a:highlight>
                <a:latin typeface="-apple-system"/>
                <a:hlinkClick r:id="rId4"/>
              </a:rPr>
              <a:t>AutoAI</a:t>
            </a:r>
            <a:r>
              <a:rPr lang="en-US" sz="1800" b="1" i="0" dirty="0">
                <a:effectLst/>
                <a:highlight>
                  <a:srgbClr val="FFFFFF"/>
                </a:highlight>
                <a:latin typeface="-apple-system"/>
                <a:hlinkClick r:id="rId4"/>
              </a:rPr>
              <a:t> Notebook</a:t>
            </a:r>
            <a:endParaRPr lang="en-US" sz="1800" b="1" i="0" dirty="0">
              <a:effectLst/>
              <a:highlight>
                <a:srgbClr val="FFFFFF"/>
              </a:highlight>
              <a:latin typeface="-apple-system"/>
            </a:endParaRPr>
          </a:p>
        </p:txBody>
      </p:sp>
      <p:sp>
        <p:nvSpPr>
          <p:cNvPr id="10" name="TextBox 9">
            <a:extLst>
              <a:ext uri="{FF2B5EF4-FFF2-40B4-BE49-F238E27FC236}">
                <a16:creationId xmlns:a16="http://schemas.microsoft.com/office/drawing/2014/main" id="{B9280EB9-FD16-D7A6-0AED-24884495F685}"/>
              </a:ext>
            </a:extLst>
          </p:cNvPr>
          <p:cNvSpPr txBox="1"/>
          <p:nvPr/>
        </p:nvSpPr>
        <p:spPr>
          <a:xfrm>
            <a:off x="1287379" y="3879134"/>
            <a:ext cx="6097604" cy="369332"/>
          </a:xfrm>
          <a:prstGeom prst="rect">
            <a:avLst/>
          </a:prstGeom>
          <a:noFill/>
        </p:spPr>
        <p:txBody>
          <a:bodyPr wrap="square">
            <a:spAutoFit/>
          </a:bodyPr>
          <a:lstStyle/>
          <a:p>
            <a:pPr defTabSz="640080">
              <a:spcAft>
                <a:spcPts val="600"/>
              </a:spcAft>
            </a:pPr>
            <a:r>
              <a:rPr lang="en-GB" sz="1800" b="0" i="0" u="none" strike="noStrike" kern="1200" cap="none" dirty="0">
                <a:solidFill>
                  <a:srgbClr val="000000"/>
                </a:solidFill>
                <a:latin typeface="Arial"/>
                <a:ea typeface="Arial"/>
                <a:cs typeface="Arial"/>
                <a:sym typeface="Arial"/>
                <a:hlinkClick r:id="rId5"/>
              </a:rPr>
              <a:t> </a:t>
            </a:r>
            <a:r>
              <a:rPr lang="en-GB" sz="1800" b="0" i="0" u="sng" strike="noStrike" kern="1200" cap="none" dirty="0">
                <a:solidFill>
                  <a:srgbClr val="0070C0"/>
                </a:solidFill>
                <a:latin typeface="Arial"/>
                <a:ea typeface="Arial"/>
                <a:cs typeface="Arial"/>
                <a:sym typeface="Arial"/>
                <a:hlinkClick r:id="rId5"/>
              </a:rPr>
              <a:t>Demo Video Link</a:t>
            </a:r>
            <a:endParaRPr lang="en-IN" b="0" u="sng" dirty="0">
              <a:solidFill>
                <a:srgbClr val="0070C0"/>
              </a:solidFill>
            </a:endParaRPr>
          </a:p>
        </p:txBody>
      </p:sp>
      <p:sp>
        <p:nvSpPr>
          <p:cNvPr id="14" name="TextBox 13">
            <a:extLst>
              <a:ext uri="{FF2B5EF4-FFF2-40B4-BE49-F238E27FC236}">
                <a16:creationId xmlns:a16="http://schemas.microsoft.com/office/drawing/2014/main" id="{862E5C38-CD21-D74A-BE17-7612E254111C}"/>
              </a:ext>
            </a:extLst>
          </p:cNvPr>
          <p:cNvSpPr txBox="1"/>
          <p:nvPr/>
        </p:nvSpPr>
        <p:spPr>
          <a:xfrm>
            <a:off x="1393257" y="1648005"/>
            <a:ext cx="6097604" cy="369332"/>
          </a:xfrm>
          <a:prstGeom prst="rect">
            <a:avLst/>
          </a:prstGeom>
          <a:noFill/>
        </p:spPr>
        <p:txBody>
          <a:bodyPr wrap="square">
            <a:spAutoFit/>
          </a:bodyPr>
          <a:lstStyle/>
          <a:p>
            <a:pPr defTabSz="640080">
              <a:spcAft>
                <a:spcPts val="600"/>
              </a:spcAft>
            </a:pPr>
            <a:r>
              <a:rPr lang="en-GB" sz="1800" b="0" i="0" u="none" strike="noStrike" kern="1200" cap="none" dirty="0">
                <a:solidFill>
                  <a:srgbClr val="000000"/>
                </a:solidFill>
                <a:latin typeface="Arial"/>
                <a:ea typeface="Arial"/>
                <a:cs typeface="Arial"/>
                <a:sym typeface="Arial"/>
                <a:hlinkClick r:id="rId6"/>
              </a:rPr>
              <a:t>Google </a:t>
            </a:r>
            <a:r>
              <a:rPr lang="en-GB" sz="1800" b="0" i="0" u="none" strike="noStrike" kern="1200" cap="none" dirty="0" err="1">
                <a:solidFill>
                  <a:srgbClr val="000000"/>
                </a:solidFill>
                <a:latin typeface="Arial"/>
                <a:ea typeface="Arial"/>
                <a:cs typeface="Arial"/>
                <a:sym typeface="Arial"/>
                <a:hlinkClick r:id="rId6"/>
              </a:rPr>
              <a:t>Colab</a:t>
            </a:r>
            <a:r>
              <a:rPr lang="en-GB" sz="1800" b="0" i="0" u="none" strike="noStrike" kern="1200" cap="none" dirty="0">
                <a:solidFill>
                  <a:srgbClr val="000000"/>
                </a:solidFill>
                <a:latin typeface="Arial"/>
                <a:ea typeface="Arial"/>
                <a:cs typeface="Arial"/>
                <a:sym typeface="Arial"/>
                <a:hlinkClick r:id="rId6"/>
              </a:rPr>
              <a:t> Notebook Link</a:t>
            </a:r>
            <a:endParaRPr lang="en-IN" b="0" u="sng" dirty="0">
              <a:solidFill>
                <a:srgbClr val="0070C0"/>
              </a:solidFill>
            </a:endParaRPr>
          </a:p>
        </p:txBody>
      </p:sp>
      <p:sp>
        <p:nvSpPr>
          <p:cNvPr id="16" name="TextBox 15">
            <a:extLst>
              <a:ext uri="{FF2B5EF4-FFF2-40B4-BE49-F238E27FC236}">
                <a16:creationId xmlns:a16="http://schemas.microsoft.com/office/drawing/2014/main" id="{194A0E30-A619-9807-B9C7-E9D68B510629}"/>
              </a:ext>
            </a:extLst>
          </p:cNvPr>
          <p:cNvSpPr txBox="1"/>
          <p:nvPr/>
        </p:nvSpPr>
        <p:spPr>
          <a:xfrm>
            <a:off x="1393257" y="2152383"/>
            <a:ext cx="6097604" cy="369332"/>
          </a:xfrm>
          <a:prstGeom prst="rect">
            <a:avLst/>
          </a:prstGeom>
          <a:noFill/>
        </p:spPr>
        <p:txBody>
          <a:bodyPr wrap="square">
            <a:spAutoFit/>
          </a:bodyPr>
          <a:lstStyle/>
          <a:p>
            <a:pPr algn="l"/>
            <a:r>
              <a:rPr lang="en-US" b="1" i="0" dirty="0">
                <a:solidFill>
                  <a:srgbClr val="212121"/>
                </a:solidFill>
                <a:effectLst/>
                <a:highlight>
                  <a:srgbClr val="FFFFFF"/>
                </a:highlight>
                <a:latin typeface="Roboto" panose="02000000000000000000" pitchFamily="2" charset="0"/>
                <a:hlinkClick r:id="rId7"/>
              </a:rPr>
              <a:t>Algerian Forest Fires Dataset Link</a:t>
            </a:r>
            <a:endParaRPr lang="en-US" b="0" i="0" dirty="0">
              <a:solidFill>
                <a:srgbClr val="212121"/>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1718064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D82E7-C438-DE69-F068-738C8A455C95}"/>
              </a:ext>
            </a:extLst>
          </p:cNvPr>
          <p:cNvSpPr txBox="1"/>
          <p:nvPr/>
        </p:nvSpPr>
        <p:spPr>
          <a:xfrm>
            <a:off x="1056371" y="907801"/>
            <a:ext cx="10243687" cy="769441"/>
          </a:xfrm>
          <a:prstGeom prst="rect">
            <a:avLst/>
          </a:prstGeom>
          <a:noFill/>
        </p:spPr>
        <p:txBody>
          <a:bodyPr wrap="square">
            <a:spAutoFit/>
          </a:bodyPr>
          <a:lstStyle/>
          <a:p>
            <a:r>
              <a:rPr lang="en-US" sz="4400" b="1" i="0" dirty="0">
                <a:solidFill>
                  <a:srgbClr val="212121"/>
                </a:solidFill>
                <a:effectLst/>
                <a:highlight>
                  <a:srgbClr val="FFFFFF"/>
                </a:highlight>
                <a:latin typeface="Roboto" panose="02000000000000000000" pitchFamily="2" charset="0"/>
              </a:rPr>
              <a:t>API </a:t>
            </a:r>
            <a:r>
              <a:rPr lang="en-US" sz="4400" b="1" dirty="0">
                <a:solidFill>
                  <a:srgbClr val="212121"/>
                </a:solidFill>
                <a:highlight>
                  <a:srgbClr val="FFFFFF"/>
                </a:highlight>
                <a:latin typeface="Roboto" panose="02000000000000000000" pitchFamily="2" charset="0"/>
              </a:rPr>
              <a:t>R</a:t>
            </a:r>
            <a:r>
              <a:rPr lang="en-US" sz="4400" b="1" i="0" dirty="0">
                <a:solidFill>
                  <a:srgbClr val="212121"/>
                </a:solidFill>
                <a:effectLst/>
                <a:highlight>
                  <a:srgbClr val="FFFFFF"/>
                </a:highlight>
                <a:latin typeface="Roboto" panose="02000000000000000000" pitchFamily="2" charset="0"/>
              </a:rPr>
              <a:t>eference </a:t>
            </a:r>
            <a:r>
              <a:rPr lang="en-US" sz="4400" b="1" dirty="0">
                <a:solidFill>
                  <a:srgbClr val="212121"/>
                </a:solidFill>
                <a:highlight>
                  <a:srgbClr val="FFFFFF"/>
                </a:highlight>
                <a:latin typeface="Roboto" panose="02000000000000000000" pitchFamily="2" charset="0"/>
              </a:rPr>
              <a:t>IBM</a:t>
            </a:r>
            <a:r>
              <a:rPr lang="en-US" sz="4400" b="1" i="0" dirty="0">
                <a:solidFill>
                  <a:srgbClr val="212121"/>
                </a:solidFill>
                <a:effectLst/>
                <a:highlight>
                  <a:srgbClr val="FFFFFF"/>
                </a:highlight>
                <a:latin typeface="Roboto" panose="02000000000000000000" pitchFamily="2" charset="0"/>
              </a:rPr>
              <a:t> </a:t>
            </a:r>
            <a:r>
              <a:rPr lang="en-US" sz="4400" b="1" dirty="0">
                <a:solidFill>
                  <a:srgbClr val="212121"/>
                </a:solidFill>
                <a:highlight>
                  <a:srgbClr val="FFFFFF"/>
                </a:highlight>
                <a:latin typeface="Roboto" panose="02000000000000000000" pitchFamily="2" charset="0"/>
              </a:rPr>
              <a:t>W</a:t>
            </a:r>
            <a:r>
              <a:rPr lang="en-US" sz="4400" b="1" i="0" dirty="0">
                <a:solidFill>
                  <a:srgbClr val="212121"/>
                </a:solidFill>
                <a:effectLst/>
                <a:highlight>
                  <a:srgbClr val="FFFFFF"/>
                </a:highlight>
                <a:latin typeface="Roboto" panose="02000000000000000000" pitchFamily="2" charset="0"/>
              </a:rPr>
              <a:t>atson </a:t>
            </a:r>
            <a:r>
              <a:rPr lang="en-US" sz="4400" b="1" dirty="0">
                <a:solidFill>
                  <a:srgbClr val="212121"/>
                </a:solidFill>
                <a:highlight>
                  <a:srgbClr val="FFFFFF"/>
                </a:highlight>
                <a:latin typeface="Roboto" panose="02000000000000000000" pitchFamily="2" charset="0"/>
              </a:rPr>
              <a:t>S</a:t>
            </a:r>
            <a:r>
              <a:rPr lang="en-US" sz="4400" b="1" i="0" dirty="0">
                <a:solidFill>
                  <a:srgbClr val="212121"/>
                </a:solidFill>
                <a:effectLst/>
                <a:highlight>
                  <a:srgbClr val="FFFFFF"/>
                </a:highlight>
                <a:latin typeface="Roboto" panose="02000000000000000000" pitchFamily="2" charset="0"/>
              </a:rPr>
              <a:t>tudio </a:t>
            </a:r>
            <a:endParaRPr lang="en-US" sz="4400" dirty="0"/>
          </a:p>
        </p:txBody>
      </p:sp>
      <p:sp>
        <p:nvSpPr>
          <p:cNvPr id="4" name="Rectangle 1">
            <a:extLst>
              <a:ext uri="{FF2B5EF4-FFF2-40B4-BE49-F238E27FC236}">
                <a16:creationId xmlns:a16="http://schemas.microsoft.com/office/drawing/2014/main" id="{3928D266-0181-EAE7-E0C4-03A964A54A8A}"/>
              </a:ext>
            </a:extLst>
          </p:cNvPr>
          <p:cNvSpPr>
            <a:spLocks noChangeArrowheads="1"/>
          </p:cNvSpPr>
          <p:nvPr/>
        </p:nvSpPr>
        <p:spPr bwMode="auto">
          <a:xfrm>
            <a:off x="712270" y="1643993"/>
            <a:ext cx="11874367" cy="4198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12121"/>
                </a:solidFill>
                <a:effectLst/>
                <a:latin typeface="Roboto" panose="02000000000000000000" pitchFamily="2" charset="0"/>
              </a:rPr>
              <a:t>Direct link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212121"/>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Private </a:t>
            </a:r>
            <a:r>
              <a:rPr kumimoji="0" lang="en-US" altLang="en-US" sz="1400" b="1" i="0" u="none" strike="noStrike" cap="none" normalizeH="0" baseline="0" dirty="0" err="1">
                <a:ln>
                  <a:noFill/>
                </a:ln>
                <a:solidFill>
                  <a:schemeClr val="tx1"/>
                </a:solidFill>
                <a:effectLst/>
                <a:latin typeface="Arial" panose="020B0604020202020204" pitchFamily="34" charset="0"/>
              </a:rPr>
              <a:t>endpoin</a:t>
            </a:r>
            <a:endParaRPr lang="en-US" altLang="en-US"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rPr>
              <a:t>https://private.us-south.ml.cloud.ibm.com/ml/v4/deployments/684ff05e-c3ae-40db-935f-92a8fda8c6b6/predictions?version=2021-05-01</a:t>
            </a:r>
            <a:br>
              <a:rPr kumimoji="0" lang="en-US" altLang="en-US" sz="1400" b="0" i="0" u="none" strike="noStrike" cap="none" normalizeH="0" baseline="0" dirty="0">
                <a:ln>
                  <a:noFill/>
                </a:ln>
                <a:solidFill>
                  <a:srgbClr val="212121"/>
                </a:solidFill>
                <a:effectLst/>
                <a:latin typeface="Arial Unicode MS" panose="020B0604020202020204" pitchFamily="34" charset="-128"/>
              </a:rPr>
            </a:br>
            <a:endParaRPr kumimoji="0" lang="en-US" altLang="en-US" sz="1400" b="0" i="0" u="none" strike="noStrike" cap="none" normalizeH="0" baseline="0" dirty="0">
              <a:ln>
                <a:noFill/>
              </a:ln>
              <a:solidFill>
                <a:srgbClr val="21212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12121"/>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1212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Public endpoint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hlinkClick r:id="rId2"/>
              </a:rPr>
              <a:t>https://us-south.ml.cloud.ibm.com/ml/v4/deployments/684ff05e-c3ae-40db-935f-92a8fda8c6b6/predictions?version=2021-05-01</a:t>
            </a: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API_KEY = "3Krrph11i4fNx1CDd6U-sL_NPCvMP4lqB97d8xVYApk5"</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CBF02EE-67C5-BCF3-9429-BB0799CA700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Unicode MS" panose="020B0604020202020204" pitchFamily="34" charset="-128"/>
              </a:rPr>
              <a:t>https://private.us-south.ml.cloud.ibm.com/ml/v4/deployments/684ff05e-c3ae-40db-935f-92a8fda8c6b6/predictions?version=2021-05-01</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602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2D8E3D77-9AED-DE1F-0983-74FF20C30917}"/>
              </a:ext>
            </a:extLst>
          </p:cNvPr>
          <p:cNvPicPr>
            <a:picLocks noChangeAspect="1"/>
          </p:cNvPicPr>
          <p:nvPr/>
        </p:nvPicPr>
        <p:blipFill>
          <a:blip r:embed="rId2"/>
          <a:stretch>
            <a:fillRect/>
          </a:stretch>
        </p:blipFill>
        <p:spPr>
          <a:xfrm>
            <a:off x="2522886" y="1307333"/>
            <a:ext cx="6303064" cy="4848511"/>
          </a:xfrm>
          <a:prstGeom prst="rect">
            <a:avLst/>
          </a:prstGeom>
        </p:spPr>
      </p:pic>
      <p:sp>
        <p:nvSpPr>
          <p:cNvPr id="6" name="TextBox 5">
            <a:extLst>
              <a:ext uri="{FF2B5EF4-FFF2-40B4-BE49-F238E27FC236}">
                <a16:creationId xmlns:a16="http://schemas.microsoft.com/office/drawing/2014/main" id="{B984E842-177C-12C8-45CE-11349FF3390F}"/>
              </a:ext>
            </a:extLst>
          </p:cNvPr>
          <p:cNvSpPr txBox="1"/>
          <p:nvPr/>
        </p:nvSpPr>
        <p:spPr>
          <a:xfrm>
            <a:off x="1528036" y="6314793"/>
            <a:ext cx="6097656" cy="369332"/>
          </a:xfrm>
          <a:prstGeom prst="rect">
            <a:avLst/>
          </a:prstGeom>
          <a:noFill/>
        </p:spPr>
        <p:txBody>
          <a:bodyPr wrap="square">
            <a:spAutoFit/>
          </a:bodyPr>
          <a:lstStyle/>
          <a:p>
            <a:r>
              <a:rPr lang="en-US" dirty="0">
                <a:hlinkClick r:id="rId3"/>
              </a:rPr>
              <a:t>verification link</a:t>
            </a:r>
            <a:endParaRPr lang="en-US" dirty="0"/>
          </a:p>
        </p:txBody>
      </p:sp>
    </p:spTree>
    <p:extLst>
      <p:ext uri="{BB962C8B-B14F-4D97-AF65-F5344CB8AC3E}">
        <p14:creationId xmlns:p14="http://schemas.microsoft.com/office/powerpoint/2010/main" val="1005656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3299122" y="2454306"/>
            <a:ext cx="9298744" cy="1325563"/>
          </a:xfrm>
        </p:spPr>
        <p:txBody>
          <a:bodyPr/>
          <a:lstStyle/>
          <a:p>
            <a:pPr algn="ctr"/>
            <a:r>
              <a:rPr lang="en-US" sz="2800" dirty="0">
                <a:solidFill>
                  <a:schemeClr val="tx1"/>
                </a:solidFill>
              </a:rPr>
              <a:t>Thank you for your </a:t>
            </a:r>
            <a:br>
              <a:rPr lang="en-US" sz="2800" dirty="0">
                <a:solidFill>
                  <a:schemeClr val="tx1"/>
                </a:solidFill>
              </a:rPr>
            </a:br>
            <a:r>
              <a:rPr lang="en-US" sz="2800" dirty="0">
                <a:solidFill>
                  <a:schemeClr val="tx1"/>
                </a:solidFill>
              </a:rPr>
              <a:t>attention</a:t>
            </a:r>
            <a:endParaRPr lang="en-US" b="1" dirty="0">
              <a:solidFill>
                <a:srgbClr val="002060"/>
              </a:solidFill>
              <a:latin typeface="Arial" panose="020B0604020202020204" pitchFamily="34" charset="0"/>
              <a:cs typeface="Arial" panose="020B0604020202020204" pitchFamily="34" charset="0"/>
            </a:endParaRPr>
          </a:p>
        </p:txBody>
      </p:sp>
      <p:pic>
        <p:nvPicPr>
          <p:cNvPr id="2" name="Graphic 1" descr="Smiling Face with No Fill">
            <a:extLst>
              <a:ext uri="{FF2B5EF4-FFF2-40B4-BE49-F238E27FC236}">
                <a16:creationId xmlns:a16="http://schemas.microsoft.com/office/drawing/2014/main" id="{E4196821-0DBF-8245-7A74-A6B93D78BA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112" y="1380749"/>
            <a:ext cx="4096501" cy="409650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507414"/>
            <a:ext cx="5120255" cy="3903332"/>
          </a:xfrm>
        </p:spPr>
        <p:txBody>
          <a:bodyPr anchor="t">
            <a:normAutofit/>
          </a:bodyPr>
          <a:lstStyle/>
          <a:p>
            <a:r>
              <a:rPr lang="en-US" sz="4000" b="1">
                <a:solidFill>
                  <a:schemeClr val="tx1">
                    <a:lumMod val="85000"/>
                    <a:lumOff val="15000"/>
                  </a:schemeClr>
                </a:solidFill>
                <a:latin typeface="Arial" panose="020B0604020202020204" pitchFamily="34" charset="0"/>
                <a:cs typeface="Arial" panose="020B0604020202020204" pitchFamily="34" charset="0"/>
              </a:rPr>
              <a:t>Problem Statement</a:t>
            </a:r>
            <a:endParaRPr lang="en-US" sz="4000">
              <a:solidFill>
                <a:schemeClr val="tx1">
                  <a:lumMod val="85000"/>
                  <a:lumOff val="15000"/>
                </a:schemeClr>
              </a:solidFill>
            </a:endParaRPr>
          </a:p>
        </p:txBody>
      </p:sp>
      <p:sp>
        <p:nvSpPr>
          <p:cNvPr id="34" name="Rectangle 33">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441743" y="1507415"/>
            <a:ext cx="4819091" cy="3903331"/>
          </a:xfrm>
          <a:ln w="57150">
            <a:noFill/>
          </a:ln>
        </p:spPr>
        <p:txBody>
          <a:bodyPr anchor="t">
            <a:normAutofit/>
          </a:bodyPr>
          <a:lstStyle/>
          <a:p>
            <a:pPr marL="0" indent="0">
              <a:buNone/>
            </a:pPr>
            <a:r>
              <a:rPr lang="en-US" sz="2000"/>
              <a:t>Forest fires pose significant environmental and economic threats. Accurate prediction and analysis are essential for effective management and mitigation. The focus is on analyzing forest fire data to understand the contributing factors and predict future occurrences.</a:t>
            </a:r>
            <a:endParaRPr lang="en-IN" sz="2000"/>
          </a:p>
        </p:txBody>
      </p:sp>
      <p:sp>
        <p:nvSpPr>
          <p:cNvPr id="36" name="Rectangle 35">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3EDC1893-3C77-ADDB-D47C-CED2BC20A842}"/>
              </a:ext>
            </a:extLst>
          </p:cNvPr>
          <p:cNvPicPr>
            <a:picLocks noChangeAspect="1"/>
          </p:cNvPicPr>
          <p:nvPr/>
        </p:nvPicPr>
        <p:blipFill>
          <a:blip r:embed="rId2"/>
          <a:stretch>
            <a:fillRect/>
          </a:stretch>
        </p:blipFill>
        <p:spPr>
          <a:xfrm>
            <a:off x="9862714" y="5082407"/>
            <a:ext cx="1714500" cy="561975"/>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a:latin typeface="Arial" panose="020B0604020202020204" pitchFamily="34" charset="0"/>
                <a:cs typeface="Arial" panose="020B0604020202020204" pitchFamily="34" charset="0"/>
              </a:rPr>
              <a:t>Proposed Solution</a:t>
            </a:r>
            <a:endParaRPr lang="en-US"/>
          </a:p>
        </p:txBody>
      </p:sp>
      <p:graphicFrame>
        <p:nvGraphicFramePr>
          <p:cNvPr id="7" name="Content Placeholder 1">
            <a:extLst>
              <a:ext uri="{FF2B5EF4-FFF2-40B4-BE49-F238E27FC236}">
                <a16:creationId xmlns:a16="http://schemas.microsoft.com/office/drawing/2014/main" id="{8E975BD6-9F41-4A23-2212-A6172D6CAD13}"/>
              </a:ext>
            </a:extLst>
          </p:cNvPr>
          <p:cNvGraphicFramePr>
            <a:graphicFrameLocks noGrp="1"/>
          </p:cNvGraphicFramePr>
          <p:nvPr>
            <p:ph idx="1"/>
            <p:extLst>
              <p:ext uri="{D42A27DB-BD31-4B8C-83A1-F6EECF244321}">
                <p14:modId xmlns:p14="http://schemas.microsoft.com/office/powerpoint/2010/main" val="411705179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a:latin typeface="Arial"/>
                <a:ea typeface="+mj-lt"/>
                <a:cs typeface="Arial"/>
              </a:rPr>
              <a:t>System  Approach</a:t>
            </a:r>
            <a:endParaRPr lang="en-US">
              <a:latin typeface="Calibri Light"/>
              <a:cs typeface="Calibri Light"/>
            </a:endParaRPr>
          </a:p>
        </p:txBody>
      </p:sp>
      <p:graphicFrame>
        <p:nvGraphicFramePr>
          <p:cNvPr id="67" name="Content Placeholder 1">
            <a:extLst>
              <a:ext uri="{FF2B5EF4-FFF2-40B4-BE49-F238E27FC236}">
                <a16:creationId xmlns:a16="http://schemas.microsoft.com/office/drawing/2014/main" id="{74C0B494-96C6-262D-02CF-4A166DF5F0AC}"/>
              </a:ext>
            </a:extLst>
          </p:cNvPr>
          <p:cNvGraphicFramePr>
            <a:graphicFrameLocks noGrp="1"/>
          </p:cNvGraphicFramePr>
          <p:nvPr>
            <p:ph idx="1"/>
            <p:extLst>
              <p:ext uri="{D42A27DB-BD31-4B8C-83A1-F6EECF244321}">
                <p14:modId xmlns:p14="http://schemas.microsoft.com/office/powerpoint/2010/main" val="1617225601"/>
              </p:ext>
            </p:extLst>
          </p:nvPr>
        </p:nvGraphicFramePr>
        <p:xfrm>
          <a:off x="581193" y="2340864"/>
          <a:ext cx="7024758"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dirty="0"/>
          </a:p>
        </p:txBody>
      </p:sp>
      <p:graphicFrame>
        <p:nvGraphicFramePr>
          <p:cNvPr id="23" name="Content Placeholder 1">
            <a:extLst>
              <a:ext uri="{FF2B5EF4-FFF2-40B4-BE49-F238E27FC236}">
                <a16:creationId xmlns:a16="http://schemas.microsoft.com/office/drawing/2014/main" id="{B02C812C-F342-6B3E-FC73-CFDA0AA0AE0F}"/>
              </a:ext>
            </a:extLst>
          </p:cNvPr>
          <p:cNvGraphicFramePr>
            <a:graphicFrameLocks noGrp="1"/>
          </p:cNvGraphicFramePr>
          <p:nvPr>
            <p:ph idx="1"/>
            <p:extLst>
              <p:ext uri="{D42A27DB-BD31-4B8C-83A1-F6EECF244321}">
                <p14:modId xmlns:p14="http://schemas.microsoft.com/office/powerpoint/2010/main" val="3209282764"/>
              </p:ext>
            </p:extLst>
          </p:nvPr>
        </p:nvGraphicFramePr>
        <p:xfrm>
          <a:off x="581192" y="1302026"/>
          <a:ext cx="11029615" cy="4673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a:latin typeface="Arial"/>
                <a:ea typeface="+mj-lt"/>
                <a:cs typeface="Arial"/>
              </a:rPr>
              <a:t>Result</a:t>
            </a:r>
            <a:endParaRPr lang="en-US"/>
          </a:p>
        </p:txBody>
      </p:sp>
      <p:sp>
        <p:nvSpPr>
          <p:cNvPr id="4" name="Rectangle 2">
            <a:extLst>
              <a:ext uri="{FF2B5EF4-FFF2-40B4-BE49-F238E27FC236}">
                <a16:creationId xmlns:a16="http://schemas.microsoft.com/office/drawing/2014/main" id="{B88D72CC-10FB-882D-E060-0823B8EB7B59}"/>
              </a:ext>
            </a:extLst>
          </p:cNvPr>
          <p:cNvSpPr>
            <a:spLocks noGrp="1" noChangeArrowheads="1"/>
          </p:cNvSpPr>
          <p:nvPr>
            <p:ph idx="1"/>
          </p:nvPr>
        </p:nvSpPr>
        <p:spPr bwMode="auto">
          <a:xfrm>
            <a:off x="581193" y="2340864"/>
            <a:ext cx="7024758"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lnSpc>
                <a:spcPct val="100000"/>
              </a:lnSpc>
              <a:buNone/>
            </a:pPr>
            <a:r>
              <a:rPr lang="en-US" sz="1100">
                <a:latin typeface="Cambria" panose="02040503050406030204" pitchFamily="18" charset="0"/>
                <a:ea typeface="Cambria" panose="02040503050406030204" pitchFamily="18" charset="0"/>
              </a:rPr>
              <a:t>The evaluation of machine learning models for predicting fire occurrences yielded the following insights:</a:t>
            </a:r>
          </a:p>
          <a:p>
            <a:pPr>
              <a:lnSpc>
                <a:spcPct val="100000"/>
              </a:lnSpc>
            </a:pPr>
            <a:r>
              <a:rPr lang="en-US" sz="1100" b="1">
                <a:latin typeface="Cambria" panose="02040503050406030204" pitchFamily="18" charset="0"/>
                <a:ea typeface="Cambria" panose="02040503050406030204" pitchFamily="18" charset="0"/>
              </a:rPr>
              <a:t>1. Linear Regression Model</a:t>
            </a:r>
            <a:endParaRPr lang="en-US" sz="1100">
              <a:latin typeface="Cambria" panose="02040503050406030204" pitchFamily="18" charset="0"/>
              <a:ea typeface="Cambria" panose="02040503050406030204" pitchFamily="18" charset="0"/>
            </a:endParaRP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R-squared Value:</a:t>
            </a:r>
            <a:r>
              <a:rPr lang="en-US" sz="1100">
                <a:latin typeface="Cambria" panose="02040503050406030204" pitchFamily="18" charset="0"/>
                <a:ea typeface="Cambria" panose="02040503050406030204" pitchFamily="18" charset="0"/>
              </a:rPr>
              <a:t> 0.9830, indicating that the model explains 98.3% of the variance in the Fire Weather Index (FWI). This suggests a very high level of accuracy in predictions.</a:t>
            </a: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Mean Absolute Error (MAE):</a:t>
            </a:r>
            <a:r>
              <a:rPr lang="en-US" sz="1100">
                <a:latin typeface="Cambria" panose="02040503050406030204" pitchFamily="18" charset="0"/>
                <a:ea typeface="Cambria" panose="02040503050406030204" pitchFamily="18" charset="0"/>
              </a:rPr>
              <a:t> 0.5806, reflecting the average magnitude of errors in predictions. A lower MAE indicates that predictions are closer to actual values.</a:t>
            </a:r>
          </a:p>
          <a:p>
            <a:pPr>
              <a:lnSpc>
                <a:spcPct val="100000"/>
              </a:lnSpc>
            </a:pPr>
            <a:r>
              <a:rPr lang="en-US" sz="1100" b="1">
                <a:latin typeface="Cambria" panose="02040503050406030204" pitchFamily="18" charset="0"/>
                <a:ea typeface="Cambria" panose="02040503050406030204" pitchFamily="18" charset="0"/>
              </a:rPr>
              <a:t>2. Lasso Regression Model</a:t>
            </a:r>
            <a:endParaRPr lang="en-US" sz="1100">
              <a:latin typeface="Cambria" panose="02040503050406030204" pitchFamily="18" charset="0"/>
              <a:ea typeface="Cambria" panose="02040503050406030204" pitchFamily="18" charset="0"/>
            </a:endParaRP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R-squared Value:</a:t>
            </a:r>
            <a:r>
              <a:rPr lang="en-US" sz="1100">
                <a:latin typeface="Cambria" panose="02040503050406030204" pitchFamily="18" charset="0"/>
                <a:ea typeface="Cambria" panose="02040503050406030204" pitchFamily="18" charset="0"/>
              </a:rPr>
              <a:t> 0.9492, showing that the model explains 94.9% of the variance. While slightly lower than Linear Regression, it still indicates strong predictive power.</a:t>
            </a: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Mean Absolute Error (MAE):</a:t>
            </a:r>
            <a:r>
              <a:rPr lang="en-US" sz="1100">
                <a:latin typeface="Cambria" panose="02040503050406030204" pitchFamily="18" charset="0"/>
                <a:ea typeface="Cambria" panose="02040503050406030204" pitchFamily="18" charset="0"/>
              </a:rPr>
              <a:t> 1.1332, higher than Linear Regression, suggesting slightly less accurate predictions.</a:t>
            </a:r>
          </a:p>
          <a:p>
            <a:pPr>
              <a:lnSpc>
                <a:spcPct val="100000"/>
              </a:lnSpc>
            </a:pPr>
            <a:r>
              <a:rPr lang="en-US" sz="1100" b="1">
                <a:latin typeface="Cambria" panose="02040503050406030204" pitchFamily="18" charset="0"/>
                <a:ea typeface="Cambria" panose="02040503050406030204" pitchFamily="18" charset="0"/>
              </a:rPr>
              <a:t>3. Ridge Regression Model</a:t>
            </a:r>
            <a:endParaRPr lang="en-US" sz="1100">
              <a:latin typeface="Cambria" panose="02040503050406030204" pitchFamily="18" charset="0"/>
              <a:ea typeface="Cambria" panose="02040503050406030204" pitchFamily="18" charset="0"/>
            </a:endParaRP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R-squared Value:</a:t>
            </a:r>
            <a:r>
              <a:rPr lang="en-US" sz="1100">
                <a:latin typeface="Cambria" panose="02040503050406030204" pitchFamily="18" charset="0"/>
                <a:ea typeface="Cambria" panose="02040503050406030204" pitchFamily="18" charset="0"/>
              </a:rPr>
              <a:t> 0.9825, comparable to Linear Regression, indicating a high level of fit.</a:t>
            </a:r>
          </a:p>
          <a:p>
            <a:pPr>
              <a:lnSpc>
                <a:spcPct val="100000"/>
              </a:lnSpc>
              <a:buFont typeface="Arial" panose="020B0604020202020204" pitchFamily="34" charset="0"/>
              <a:buChar char="•"/>
            </a:pPr>
            <a:r>
              <a:rPr lang="en-US" sz="1100" b="1">
                <a:latin typeface="Cambria" panose="02040503050406030204" pitchFamily="18" charset="0"/>
                <a:ea typeface="Cambria" panose="02040503050406030204" pitchFamily="18" charset="0"/>
              </a:rPr>
              <a:t>Mean Absolute Error (MAE):</a:t>
            </a:r>
            <a:r>
              <a:rPr lang="en-US" sz="1100">
                <a:latin typeface="Cambria" panose="02040503050406030204" pitchFamily="18" charset="0"/>
                <a:ea typeface="Cambria" panose="02040503050406030204" pitchFamily="18" charset="0"/>
              </a:rPr>
              <a:t> 0.5970, similar to Linear Regression, showing a comparable level of accuracy.</a:t>
            </a:r>
          </a:p>
        </p:txBody>
      </p:sp>
      <p:pic>
        <p:nvPicPr>
          <p:cNvPr id="9" name="Picture 8" descr="Close up of ruler">
            <a:extLst>
              <a:ext uri="{FF2B5EF4-FFF2-40B4-BE49-F238E27FC236}">
                <a16:creationId xmlns:a16="http://schemas.microsoft.com/office/drawing/2014/main" id="{7AA11C8B-13EB-98CF-6D3E-0806D070C93B}"/>
              </a:ext>
            </a:extLst>
          </p:cNvPr>
          <p:cNvPicPr>
            <a:picLocks noChangeAspect="1"/>
          </p:cNvPicPr>
          <p:nvPr/>
        </p:nvPicPr>
        <p:blipFill>
          <a:blip r:embed="rId2"/>
          <a:srcRect l="14775" r="17582" b="-2"/>
          <a:stretch/>
        </p:blipFill>
        <p:spPr>
          <a:xfrm>
            <a:off x="8051799" y="2340864"/>
            <a:ext cx="3683001" cy="363448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8720"/>
          </a:xfrm>
        </p:spPr>
        <p:txBody>
          <a:bodyPr>
            <a:normAutofit/>
          </a:bodyPr>
          <a:lstStyle/>
          <a:p>
            <a:r>
              <a:rPr lang="en-US" b="1" dirty="0">
                <a:latin typeface="Arial"/>
                <a:ea typeface="+mj-lt"/>
                <a:cs typeface="Arial"/>
              </a:rPr>
              <a:t>Result</a:t>
            </a:r>
            <a:endParaRPr lang="en-US" dirty="0"/>
          </a:p>
        </p:txBody>
      </p:sp>
      <p:sp>
        <p:nvSpPr>
          <p:cNvPr id="23" name="Rectangle 22">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lose up of ruler">
            <a:extLst>
              <a:ext uri="{FF2B5EF4-FFF2-40B4-BE49-F238E27FC236}">
                <a16:creationId xmlns:a16="http://schemas.microsoft.com/office/drawing/2014/main" id="{7AA11C8B-13EB-98CF-6D3E-0806D070C93B}"/>
              </a:ext>
            </a:extLst>
          </p:cNvPr>
          <p:cNvPicPr>
            <a:picLocks noChangeAspect="1"/>
          </p:cNvPicPr>
          <p:nvPr/>
        </p:nvPicPr>
        <p:blipFill>
          <a:blip r:embed="rId2"/>
          <a:srcRect l="2972" r="5779" b="-3"/>
          <a:stretch/>
        </p:blipFill>
        <p:spPr>
          <a:xfrm>
            <a:off x="611392" y="2347105"/>
            <a:ext cx="5074920" cy="3712464"/>
          </a:xfrm>
          <a:prstGeom prst="rect">
            <a:avLst/>
          </a:prstGeom>
        </p:spPr>
      </p:pic>
      <p:sp>
        <p:nvSpPr>
          <p:cNvPr id="4" name="Rectangle 2">
            <a:extLst>
              <a:ext uri="{FF2B5EF4-FFF2-40B4-BE49-F238E27FC236}">
                <a16:creationId xmlns:a16="http://schemas.microsoft.com/office/drawing/2014/main" id="{B88D72CC-10FB-882D-E060-0823B8EB7B59}"/>
              </a:ext>
            </a:extLst>
          </p:cNvPr>
          <p:cNvSpPr>
            <a:spLocks noGrp="1" noChangeArrowheads="1"/>
          </p:cNvSpPr>
          <p:nvPr>
            <p:ph idx="1"/>
          </p:nvPr>
        </p:nvSpPr>
        <p:spPr bwMode="auto">
          <a:xfrm>
            <a:off x="6340830" y="2340864"/>
            <a:ext cx="5269977"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nSpc>
                <a:spcPct val="100000"/>
              </a:lnSpc>
            </a:pPr>
            <a:r>
              <a:rPr lang="en-US" sz="1200" b="1">
                <a:latin typeface="Cambria" panose="02040503050406030204" pitchFamily="18" charset="0"/>
                <a:ea typeface="Cambria" panose="02040503050406030204" pitchFamily="18" charset="0"/>
              </a:rPr>
              <a:t>Visualizations:</a:t>
            </a:r>
            <a:endParaRPr lang="en-US" sz="1200">
              <a:latin typeface="Cambria" panose="02040503050406030204" pitchFamily="18" charset="0"/>
              <a:ea typeface="Cambria" panose="02040503050406030204" pitchFamily="18" charset="0"/>
            </a:endParaRPr>
          </a:p>
          <a:p>
            <a:pPr>
              <a:lnSpc>
                <a:spcPct val="100000"/>
              </a:lnSpc>
              <a:buFont typeface="Arial" panose="020B0604020202020204" pitchFamily="34" charset="0"/>
              <a:buChar char="•"/>
            </a:pPr>
            <a:r>
              <a:rPr lang="en-US" sz="1200" b="1">
                <a:latin typeface="Cambria" panose="02040503050406030204" pitchFamily="18" charset="0"/>
                <a:ea typeface="Cambria" panose="02040503050406030204" pitchFamily="18" charset="0"/>
              </a:rPr>
              <a:t>Predicted vs. Actual Counts:</a:t>
            </a:r>
            <a:r>
              <a:rPr lang="en-US" sz="1200">
                <a:latin typeface="Cambria" panose="02040503050406030204" pitchFamily="18" charset="0"/>
                <a:ea typeface="Cambria" panose="02040503050406030204" pitchFamily="18" charset="0"/>
              </a:rPr>
              <a:t> Graphical representations of predicted versus actual values reveal that the Linear Regression model closely follows the actual counts, demonstrating superior accuracy. The visual comparison illustrates that predicted values from Linear Regression are consistently near actual values, with minimal deviations.</a:t>
            </a:r>
          </a:p>
          <a:p>
            <a:pPr>
              <a:lnSpc>
                <a:spcPct val="100000"/>
              </a:lnSpc>
            </a:pPr>
            <a:r>
              <a:rPr lang="en-US" sz="1200" b="1">
                <a:latin typeface="Cambria" panose="02040503050406030204" pitchFamily="18" charset="0"/>
                <a:ea typeface="Cambria" panose="02040503050406030204" pitchFamily="18" charset="0"/>
              </a:rPr>
              <a:t>Comparison Summary:</a:t>
            </a:r>
            <a:endParaRPr lang="en-US" sz="1200">
              <a:latin typeface="Cambria" panose="02040503050406030204" pitchFamily="18" charset="0"/>
              <a:ea typeface="Cambria" panose="02040503050406030204" pitchFamily="18" charset="0"/>
            </a:endParaRPr>
          </a:p>
          <a:p>
            <a:pPr>
              <a:lnSpc>
                <a:spcPct val="100000"/>
              </a:lnSpc>
              <a:buFont typeface="Arial" panose="020B0604020202020204" pitchFamily="34" charset="0"/>
              <a:buChar char="•"/>
            </a:pPr>
            <a:r>
              <a:rPr lang="en-US" sz="1200" b="1">
                <a:latin typeface="Cambria" panose="02040503050406030204" pitchFamily="18" charset="0"/>
                <a:ea typeface="Cambria" panose="02040503050406030204" pitchFamily="18" charset="0"/>
              </a:rPr>
              <a:t>Accuracy:</a:t>
            </a:r>
            <a:r>
              <a:rPr lang="en-US" sz="1200">
                <a:latin typeface="Cambria" panose="02040503050406030204" pitchFamily="18" charset="0"/>
                <a:ea typeface="Cambria" panose="02040503050406030204" pitchFamily="18" charset="0"/>
              </a:rPr>
              <a:t> The Linear Regression model consistently shows the highest accuracy, with the lowest MAE and highest R-squared value.</a:t>
            </a:r>
          </a:p>
          <a:p>
            <a:pPr>
              <a:lnSpc>
                <a:spcPct val="100000"/>
              </a:lnSpc>
              <a:buFont typeface="Arial" panose="020B0604020202020204" pitchFamily="34" charset="0"/>
              <a:buChar char="•"/>
            </a:pPr>
            <a:r>
              <a:rPr lang="en-US" sz="1200" b="1">
                <a:latin typeface="Cambria" panose="02040503050406030204" pitchFamily="18" charset="0"/>
                <a:ea typeface="Cambria" panose="02040503050406030204" pitchFamily="18" charset="0"/>
              </a:rPr>
              <a:t>Effectiveness:</a:t>
            </a:r>
            <a:r>
              <a:rPr lang="en-US" sz="1200">
                <a:latin typeface="Cambria" panose="02040503050406030204" pitchFamily="18" charset="0"/>
                <a:ea typeface="Cambria" panose="02040503050406030204" pitchFamily="18" charset="0"/>
              </a:rPr>
              <a:t> Both Lasso and Ridge models show strong performance but with slightly higher MAE compared to Linear Regression.</a:t>
            </a:r>
          </a:p>
          <a:p>
            <a:pPr>
              <a:lnSpc>
                <a:spcPct val="100000"/>
              </a:lnSpc>
            </a:pPr>
            <a:r>
              <a:rPr lang="en-US" sz="1200">
                <a:latin typeface="Cambria" panose="02040503050406030204" pitchFamily="18" charset="0"/>
                <a:ea typeface="Cambria" panose="02040503050406030204" pitchFamily="18" charset="0"/>
              </a:rPr>
              <a:t>Overall, the Linear Regression model is the most effective in predicting fire occurrences, offering the best balance of accuracy and precision among the evaluated algorithms.</a:t>
            </a:r>
          </a:p>
        </p:txBody>
      </p:sp>
    </p:spTree>
    <p:extLst>
      <p:ext uri="{BB962C8B-B14F-4D97-AF65-F5344CB8AC3E}">
        <p14:creationId xmlns:p14="http://schemas.microsoft.com/office/powerpoint/2010/main" val="30587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F2A985-F96A-964E-9DE5-F6F5CB714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12" y="1282092"/>
            <a:ext cx="10323575" cy="5041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4">
            <a:extLst>
              <a:ext uri="{FF2B5EF4-FFF2-40B4-BE49-F238E27FC236}">
                <a16:creationId xmlns:a16="http://schemas.microsoft.com/office/drawing/2014/main" id="{2EF35FEC-CE79-E229-F97D-DE18C7AEBB29}"/>
              </a:ext>
            </a:extLst>
          </p:cNvPr>
          <p:cNvSpPr txBox="1">
            <a:spLocks/>
          </p:cNvSpPr>
          <p:nvPr/>
        </p:nvSpPr>
        <p:spPr>
          <a:xfrm>
            <a:off x="581192" y="702156"/>
            <a:ext cx="11029616" cy="1188720"/>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latin typeface="Arial"/>
                <a:ea typeface="+mj-lt"/>
                <a:cs typeface="Arial"/>
              </a:rPr>
              <a:t>Result</a:t>
            </a:r>
            <a:endParaRPr lang="en-US" dirty="0"/>
          </a:p>
        </p:txBody>
      </p:sp>
    </p:spTree>
    <p:extLst>
      <p:ext uri="{BB962C8B-B14F-4D97-AF65-F5344CB8AC3E}">
        <p14:creationId xmlns:p14="http://schemas.microsoft.com/office/powerpoint/2010/main" val="30071157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2006/documentManagement/types"/>
    <ds:schemaRef ds:uri="http://purl.org/dc/dcmitype/"/>
    <ds:schemaRef ds:uri="9162bd5b-4ed9-4da3-b376-05204580ba3f"/>
    <ds:schemaRef ds:uri="c0fa2617-96bd-425d-8578-e93563fe37c5"/>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Ion</Template>
  <TotalTime>287</TotalTime>
  <Words>1589</Words>
  <Application>Microsoft Office PowerPoint</Application>
  <PresentationFormat>Widescreen</PresentationFormat>
  <Paragraphs>132</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 Unicode MS</vt:lpstr>
      <vt:lpstr>-apple-system</vt:lpstr>
      <vt:lpstr>Arial</vt:lpstr>
      <vt:lpstr>Calibri</vt:lpstr>
      <vt:lpstr>Calibri Light</vt:lpstr>
      <vt:lpstr>Cambria</vt:lpstr>
      <vt:lpstr>Franklin Gothic Book</vt:lpstr>
      <vt:lpstr>Franklin Gothic Demi</vt:lpstr>
      <vt:lpstr>Roboto</vt:lpstr>
      <vt:lpstr>Wingdings 2</vt:lpstr>
      <vt:lpstr>DividendVTI</vt:lpstr>
      <vt:lpstr>PROJECT TITLE: Algerian Forest Fires Dataset Analysis and Machine Learning</vt:lpstr>
      <vt:lpstr>OUTLINE</vt:lpstr>
      <vt:lpstr>Problem Statement</vt:lpstr>
      <vt:lpstr>Proposed Solution</vt:lpstr>
      <vt:lpstr>System  Approach</vt:lpstr>
      <vt:lpstr>Algorithm &amp; Deployment</vt:lpstr>
      <vt:lpstr>Result</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Links</vt:lpstr>
      <vt:lpstr>PowerPoint Presentation</vt:lpstr>
      <vt:lpstr>course certificate 1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Achhuta Nand Jha</cp:lastModifiedBy>
  <cp:revision>25</cp:revision>
  <dcterms:created xsi:type="dcterms:W3CDTF">2021-05-26T16:50:10Z</dcterms:created>
  <dcterms:modified xsi:type="dcterms:W3CDTF">2024-08-01T19:16:40Z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