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+Xp01V3Fpw2Xww2BLigK8idLX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86c4ec10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286c4ec10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86c4ec10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286c4ec10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86c4ec10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286c4ec10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6c4ec10b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286c4ec10b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jha1.github.io/Music-Player-Website-Spotify-Clone-with-React-and-ExpressJS-Framework/" TargetMode="External"/><Relationship Id="rId4" Type="http://schemas.openxmlformats.org/officeDocument/2006/relationships/hyperlink" Target="https://github.com/anjha1/Music-Player-Website-Spotify-Clone-with-React-and-ExpressJS-Framewor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91300" y="1821625"/>
            <a:ext cx="106983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Subtitle: Built with React and ExpressJS Framework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482AB"/>
                </a:solidFill>
              </a:rPr>
              <a:t>Project Title: Music Player Website - Spotify Clone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 Name: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Achhuta Nand</a:t>
            </a:r>
            <a:r>
              <a:rPr b="1" lang="en-US" sz="2000">
                <a:solidFill>
                  <a:srgbClr val="1482AB"/>
                </a:solidFill>
              </a:rPr>
              <a:t> 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Jha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College:-</a:t>
            </a:r>
            <a:r>
              <a:rPr b="1" lang="en-US" sz="2000">
                <a:solidFill>
                  <a:srgbClr val="1482AB"/>
                </a:solidFill>
              </a:rPr>
              <a:t> GLA University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Name-Department:- Computer Engineering &amp;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957075" y="1347225"/>
            <a:ext cx="10789800" cy="5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100"/>
              <a:t>Successfully built a Spotify-like music player using React and ExpressJS.</a:t>
            </a:r>
            <a:endParaRPr sz="3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100"/>
              <a:t>Gained hands-on experience with React components, hooks, and state management.</a:t>
            </a:r>
            <a:endParaRPr sz="3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100"/>
              <a:t>Implemented backend API integration for dynamic data handling.</a:t>
            </a:r>
            <a:endParaRPr sz="3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100"/>
              <a:t>Developed a responsive and user-friendly UI for seamless music playback.</a:t>
            </a:r>
            <a:endParaRPr sz="3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100"/>
              <a:t>Enhanced skills in full-stack web development.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514850" y="2149313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686" lvl="0" marL="30600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fully functional music player website inspired by Spotify.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an interactive user interface with seamless music playback.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Song listing and search functionality.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design.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integration for music data.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6686" lvl="0" marL="30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&amp; CSS3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 with Express.js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Features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playlist display.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Customizable song list.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controls (play, pause, next, previous).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Song streaming.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progress bar.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and mobile-friendly design.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86c4ec10b_0_17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286c4ec10b_0_17"/>
          <p:cNvSpPr txBox="1"/>
          <p:nvPr>
            <p:ph idx="1" type="body"/>
          </p:nvPr>
        </p:nvSpPr>
        <p:spPr>
          <a:xfrm>
            <a:off x="581200" y="1302025"/>
            <a:ext cx="71424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(Frontend)</a:t>
            </a:r>
            <a:endParaRPr b="1"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ExpressJS (Backend)</a:t>
            </a:r>
            <a:endParaRPr b="1"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286c4ec10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150" y="1345376"/>
            <a:ext cx="5435449" cy="49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Challenges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Synchronizing music playback between components.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smooth transitions and animations.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data between frontend and backend effectively.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86c4ec10b_0_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</p:txBody>
      </p:sp>
      <p:sp>
        <p:nvSpPr>
          <p:cNvPr id="135" name="Google Shape;135;g3286c4ec10b_0_7"/>
          <p:cNvSpPr txBox="1"/>
          <p:nvPr>
            <p:ph idx="1" type="body"/>
          </p:nvPr>
        </p:nvSpPr>
        <p:spPr>
          <a:xfrm>
            <a:off x="581242" y="163120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React Context API for state management.</a:t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ExpressJS routes for faster API responses.</a:t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Focused on modular component design.</a:t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86c4ec10b_0_3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g3286c4ec10b_0_35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80650" lvl="0" marL="1677600" rtl="0" algn="l">
              <a:spcBef>
                <a:spcPts val="1160"/>
              </a:spcBef>
              <a:spcAft>
                <a:spcPts val="0"/>
              </a:spcAft>
              <a:buSzPts val="8476"/>
              <a:buChar char="◼"/>
            </a:pPr>
            <a:r>
              <a:rPr lang="en-US"/>
              <a:t>                              </a:t>
            </a:r>
            <a:r>
              <a:rPr b="1" lang="en-US" sz="8700" u="sng">
                <a:solidFill>
                  <a:schemeClr val="hlink"/>
                </a:solidFill>
                <a:hlinkClick r:id="rId3"/>
              </a:rPr>
              <a:t>Show project</a:t>
            </a:r>
            <a:endParaRPr b="1" sz="8700"/>
          </a:p>
          <a:p>
            <a:pPr indent="-680650" lvl="0" marL="1677600" rtl="0" algn="l">
              <a:spcBef>
                <a:spcPts val="1160"/>
              </a:spcBef>
              <a:spcAft>
                <a:spcPts val="0"/>
              </a:spcAft>
              <a:buSzPts val="8476"/>
              <a:buChar char="◼"/>
            </a:pPr>
            <a:r>
              <a:rPr b="1" lang="en-US" sz="8700"/>
              <a:t>         </a:t>
            </a:r>
            <a:r>
              <a:rPr b="1" lang="en-US" sz="8700" u="sng">
                <a:solidFill>
                  <a:schemeClr val="hlink"/>
                </a:solidFill>
                <a:hlinkClick r:id="rId4"/>
              </a:rPr>
              <a:t>Github link</a:t>
            </a:r>
            <a:endParaRPr b="1" sz="8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86c4ec10b_0_8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47" name="Google Shape;147;g3286c4ec10b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75" y="1232550"/>
            <a:ext cx="9097448" cy="51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