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CA60B-8F2A-4D62-8AE9-C2A2C5092B70}" v="49" dt="2023-11-07T01:08:52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huta nand jha" userId="6cd084eac6dd7f99" providerId="LiveId" clId="{903BF7AB-81F0-45AA-A1C6-4B2C345C6608}"/>
    <pc:docChg chg="undo custSel modSld">
      <pc:chgData name="achhuta nand jha" userId="6cd084eac6dd7f99" providerId="LiveId" clId="{903BF7AB-81F0-45AA-A1C6-4B2C345C6608}" dt="2023-11-07T01:28:08.351" v="2" actId="732"/>
      <pc:docMkLst>
        <pc:docMk/>
      </pc:docMkLst>
      <pc:sldChg chg="modSp mod">
        <pc:chgData name="achhuta nand jha" userId="6cd084eac6dd7f99" providerId="LiveId" clId="{903BF7AB-81F0-45AA-A1C6-4B2C345C6608}" dt="2023-11-07T01:28:08.351" v="2" actId="732"/>
        <pc:sldMkLst>
          <pc:docMk/>
          <pc:sldMk cId="0" sldId="258"/>
        </pc:sldMkLst>
        <pc:picChg chg="mod modCrop">
          <ac:chgData name="achhuta nand jha" userId="6cd084eac6dd7f99" providerId="LiveId" clId="{903BF7AB-81F0-45AA-A1C6-4B2C345C6608}" dt="2023-11-07T01:28:08.351" v="2" actId="732"/>
          <ac:picMkLst>
            <pc:docMk/>
            <pc:sldMk cId="0" sldId="258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78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51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5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711C-3D9E-4EE2-99E9-D1D62F837F0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9CCB51-82E6-421B-B67A-B8EE28AD7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5058-96C4-F128-CAD0-B6F483DB4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59" y="0"/>
            <a:ext cx="11176932" cy="2310103"/>
          </a:xfrm>
        </p:spPr>
        <p:txBody>
          <a:bodyPr>
            <a:normAutofit/>
          </a:bodyPr>
          <a:lstStyle/>
          <a:p>
            <a:r>
              <a:rPr lang="en-US" sz="6000" b="1" i="1" u="sng" dirty="0">
                <a:solidFill>
                  <a:schemeClr val="accent1">
                    <a:lumMod val="50000"/>
                  </a:schemeClr>
                </a:solidFill>
              </a:rPr>
              <a:t>Eigen Value and Eigen Vector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1BD7E-EE57-4EE4-22BA-F7BA0C466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231" y="2919369"/>
            <a:ext cx="6602135" cy="629174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Achhuta nand jha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9FCEF-E91B-4532-E090-505EB887DB64}"/>
              </a:ext>
            </a:extLst>
          </p:cNvPr>
          <p:cNvSpPr txBox="1"/>
          <p:nvPr/>
        </p:nvSpPr>
        <p:spPr>
          <a:xfrm>
            <a:off x="8298807" y="3429000"/>
            <a:ext cx="36806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theanjha@gmail.com</a:t>
            </a:r>
          </a:p>
        </p:txBody>
      </p:sp>
    </p:spTree>
    <p:extLst>
      <p:ext uri="{BB962C8B-B14F-4D97-AF65-F5344CB8AC3E}">
        <p14:creationId xmlns:p14="http://schemas.microsoft.com/office/powerpoint/2010/main" val="290159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F7953D-1CB6-92D1-0298-36A7C4A7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8" y="392792"/>
            <a:ext cx="10404021" cy="58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C6A1EC-E2E2-6128-2B70-54FAA9B3E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59"/>
          <a:stretch/>
        </p:blipFill>
        <p:spPr>
          <a:xfrm>
            <a:off x="740549" y="626800"/>
            <a:ext cx="10416809" cy="51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3B7E0-85D3-2F79-3288-E7B75A7C2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30"/>
          <a:stretch/>
        </p:blipFill>
        <p:spPr>
          <a:xfrm>
            <a:off x="321324" y="510272"/>
            <a:ext cx="10961719" cy="55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5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9A0403-051B-8298-6BFA-8E902430D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74"/>
          <a:stretch/>
        </p:blipFill>
        <p:spPr>
          <a:xfrm>
            <a:off x="582490" y="455145"/>
            <a:ext cx="11505304" cy="58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7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9D2CFA-3F1B-BD53-A0FD-30AB62D7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58" y="491896"/>
            <a:ext cx="10472042" cy="58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0E7C5C-8E19-2C46-6CBA-14175EA40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26"/>
          <a:stretch/>
        </p:blipFill>
        <p:spPr>
          <a:xfrm>
            <a:off x="674366" y="625719"/>
            <a:ext cx="11027826" cy="52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7D9C74-A3E8-5747-69A5-DA0345B8A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51"/>
          <a:stretch/>
        </p:blipFill>
        <p:spPr>
          <a:xfrm>
            <a:off x="841253" y="563199"/>
            <a:ext cx="10509493" cy="51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7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B439F-05F3-6EA1-351C-E0EE74327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6"/>
          <a:stretch/>
        </p:blipFill>
        <p:spPr>
          <a:xfrm>
            <a:off x="538843" y="493943"/>
            <a:ext cx="10776696" cy="55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4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C73276-567E-D321-660C-03E8D4809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25"/>
          <a:stretch/>
        </p:blipFill>
        <p:spPr>
          <a:xfrm>
            <a:off x="647549" y="732209"/>
            <a:ext cx="10653188" cy="53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C35239-4D89-6138-1F83-360A17C71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54"/>
          <a:stretch/>
        </p:blipFill>
        <p:spPr>
          <a:xfrm>
            <a:off x="379363" y="409204"/>
            <a:ext cx="11083294" cy="57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 rotWithShape="1">
          <a:blip r:embed="rId2"/>
          <a:srcRect b="8735"/>
          <a:stretch/>
        </p:blipFill>
        <p:spPr>
          <a:xfrm>
            <a:off x="839587" y="559966"/>
            <a:ext cx="10197458" cy="523682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FD9C19-79B8-AFEE-61B8-8C2E862FC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15"/>
          <a:stretch/>
        </p:blipFill>
        <p:spPr>
          <a:xfrm>
            <a:off x="568880" y="596986"/>
            <a:ext cx="10907409" cy="56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402C6A-655B-1D10-6726-6F448CCA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7"/>
          <a:stretch/>
        </p:blipFill>
        <p:spPr>
          <a:xfrm>
            <a:off x="520718" y="483106"/>
            <a:ext cx="10907484" cy="55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6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76D0DC-9D93-9003-1411-3D70B6815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9"/>
          <a:stretch/>
        </p:blipFill>
        <p:spPr>
          <a:xfrm>
            <a:off x="610251" y="624299"/>
            <a:ext cx="10971497" cy="56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FF72B-0541-8882-71E5-A126201F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74"/>
          <a:stretch/>
        </p:blipFill>
        <p:spPr>
          <a:xfrm>
            <a:off x="633805" y="605134"/>
            <a:ext cx="10924389" cy="56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F75300-9D3F-7FC2-5CC5-3E01761D2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"/>
          <a:stretch/>
        </p:blipFill>
        <p:spPr>
          <a:xfrm>
            <a:off x="524455" y="293914"/>
            <a:ext cx="11027016" cy="58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5C80C1-6BD3-93DC-5733-08ECE915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70"/>
          <a:stretch/>
        </p:blipFill>
        <p:spPr>
          <a:xfrm>
            <a:off x="578840" y="398669"/>
            <a:ext cx="10771465" cy="57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1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0A853-BA8C-DF2A-A459-531B4E986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510"/>
          <a:stretch/>
        </p:blipFill>
        <p:spPr>
          <a:xfrm>
            <a:off x="1436914" y="574588"/>
            <a:ext cx="9731829" cy="50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8C91D-DCDA-C9AA-E16B-52A83BCFC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9"/>
          <a:stretch/>
        </p:blipFill>
        <p:spPr>
          <a:xfrm>
            <a:off x="922788" y="671119"/>
            <a:ext cx="10301681" cy="54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7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CF8971-4ED5-459C-A93F-AF1C6BB4E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3"/>
          <a:stretch/>
        </p:blipFill>
        <p:spPr>
          <a:xfrm>
            <a:off x="736923" y="606942"/>
            <a:ext cx="10340539" cy="55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0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63810-46A3-FB18-B29D-077B607B3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42"/>
          <a:stretch/>
        </p:blipFill>
        <p:spPr>
          <a:xfrm>
            <a:off x="648412" y="488300"/>
            <a:ext cx="10895176" cy="55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A0803-15B9-58EB-D2CF-FD0DD72C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1" y="562353"/>
            <a:ext cx="10188974" cy="57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41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13</Words>
  <Application>Microsoft Office PowerPoint</Application>
  <PresentationFormat>Widescreen</PresentationFormat>
  <Paragraphs>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Eigen Value and Eigen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 Value and Eigen Vector</dc:title>
  <dc:creator>achhuta nand jha</dc:creator>
  <cp:lastModifiedBy>achhuta nand jha</cp:lastModifiedBy>
  <cp:revision>2</cp:revision>
  <cp:lastPrinted>2023-11-07T01:28:41Z</cp:lastPrinted>
  <dcterms:created xsi:type="dcterms:W3CDTF">2023-11-07T00:44:13Z</dcterms:created>
  <dcterms:modified xsi:type="dcterms:W3CDTF">2023-11-07T01:30:28Z</dcterms:modified>
</cp:coreProperties>
</file>