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484" y="4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10/30/2024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364365" cy="861497"/>
          </a:xfrm>
        </p:spPr>
        <p:txBody>
          <a:bodyPr>
            <a:noAutofit/>
          </a:bodyPr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[Student Name </a:t>
            </a:r>
            <a:r>
              <a:rPr lang="en-US" b="0" dirty="0" smtClean="0">
                <a:solidFill>
                  <a:schemeClr val="tx1"/>
                </a:solidFill>
              </a:rPr>
              <a:t>],</a:t>
            </a:r>
          </a:p>
          <a:p>
            <a:pPr algn="r"/>
            <a:r>
              <a:rPr lang="en-US" b="0" dirty="0" smtClean="0">
                <a:solidFill>
                  <a:schemeClr val="tx1"/>
                </a:solidFill>
              </a:rPr>
              <a:t>AICTE NUMBER,</a:t>
            </a:r>
            <a:endParaRPr lang="en-US" b="0" dirty="0" smtClean="0">
              <a:solidFill>
                <a:schemeClr val="tx1"/>
              </a:solidFill>
            </a:endParaRPr>
          </a:p>
          <a:p>
            <a:pPr algn="r"/>
            <a:r>
              <a:rPr lang="en-US" b="0" dirty="0" smtClean="0">
                <a:solidFill>
                  <a:schemeClr val="tx1"/>
                </a:solidFill>
              </a:rPr>
              <a:t>College Name,</a:t>
            </a:r>
          </a:p>
          <a:p>
            <a:pPr algn="r"/>
            <a:r>
              <a:rPr lang="en-US" b="0" dirty="0" smtClean="0">
                <a:solidFill>
                  <a:schemeClr val="tx1"/>
                </a:solidFill>
              </a:rPr>
              <a:t>Department Name, Branch.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Major Project Title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Project Description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[Add screen shots of your code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550</TotalTime>
  <Words>47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Major Project Title</vt:lpstr>
      <vt:lpstr>PROBLEM  STATEMENT</vt:lpstr>
      <vt:lpstr>Project Description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Dell</cp:lastModifiedBy>
  <cp:revision>75</cp:revision>
  <dcterms:created xsi:type="dcterms:W3CDTF">2021-07-11T13:13:15Z</dcterms:created>
  <dcterms:modified xsi:type="dcterms:W3CDTF">2024-10-30T04:36:46Z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