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61" r:id="rId6"/>
    <p:sldId id="262" r:id="rId7"/>
    <p:sldId id="277" r:id="rId8"/>
    <p:sldId id="278" r:id="rId9"/>
    <p:sldId id="287" r:id="rId10"/>
    <p:sldId id="269" r:id="rId11"/>
    <p:sldId id="268" r:id="rId12"/>
    <p:sldId id="274" r:id="rId13"/>
    <p:sldId id="303" r:id="rId14"/>
    <p:sldId id="313" r:id="rId15"/>
    <p:sldId id="304" r:id="rId16"/>
    <p:sldId id="314" r:id="rId17"/>
    <p:sldId id="329" r:id="rId18"/>
    <p:sldId id="330" r:id="rId19"/>
    <p:sldId id="315" r:id="rId20"/>
    <p:sldId id="332" r:id="rId21"/>
    <p:sldId id="333" r:id="rId22"/>
    <p:sldId id="307" r:id="rId23"/>
    <p:sldId id="316" r:id="rId24"/>
    <p:sldId id="317" r:id="rId25"/>
    <p:sldId id="331" r:id="rId26"/>
    <p:sldId id="334" r:id="rId27"/>
    <p:sldId id="318" r:id="rId28"/>
    <p:sldId id="335" r:id="rId29"/>
    <p:sldId id="309" r:id="rId30"/>
    <p:sldId id="310" r:id="rId31"/>
    <p:sldId id="311" r:id="rId32"/>
    <p:sldId id="336" r:id="rId33"/>
    <p:sldId id="346" r:id="rId34"/>
    <p:sldId id="27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
            <a:endParaRPr lang="en-US"/>
          </a:p>
        </p:txBody>
      </p:sp>
      <p:sp>
        <p:nvSpPr>
          <p:cNvPr id="3" name="Date Placeholder 2"/>
          <p:cNvSpPr>
            <a:spLocks noGrp="1" noEditPoints="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
            <a:r>
              <a:rPr lang="en-US" smtClean="0"/>
              <a:t>*</a:t>
            </a:r>
            <a:endParaRPr lang="en-US"/>
          </a:p>
        </p:txBody>
      </p:sp>
      <p:sp>
        <p:nvSpPr>
          <p:cNvPr id="4" name="Slide Image Placeholder 3"/>
          <p:cNvSpPr>
            <a:spLocks noGrp="1" noRot="1" noChangeAspect="1" noEditPoints="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
            <a:endParaRPr lang="en-US"/>
          </a:p>
        </p:txBody>
      </p:sp>
      <p:sp>
        <p:nvSpPr>
          <p:cNvPr id="5" name="Notes Placeholder 4"/>
          <p:cNvSpPr>
            <a:spLocks noGrp="1" noEditPoints="1"/>
          </p:cNvSpPr>
          <p:nvPr>
            <p:ph type="body" sz="quarter" idx="3"/>
          </p:nvPr>
        </p:nvSpPr>
        <p:spPr>
          <a:xfrm>
            <a:off x="685800" y="4343400"/>
            <a:ext cx="5486400" cy="4114800"/>
          </a:xfrm>
          <a:prstGeom prst="rect">
            <a:avLst/>
          </a:prstGeom>
        </p:spPr>
        <p:txBody>
          <a:bodyPr vert="horz" lIns="91440" tIns="45720" rIns="91440" bIns="45720" rtlCol="0"/>
          <a:lstStyle/>
          <a:p>
            <a:pPr lvl="0"/>
          </a:p>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noEditPoints="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
            <a:endParaRPr lang="en-US"/>
          </a:p>
        </p:txBody>
      </p:sp>
      <p:sp>
        <p:nvSpPr>
          <p:cNvPr id="7" name="Slide Number Placeholder 6"/>
          <p:cNvSpPr>
            <a:spLocks noGrp="1" noEditPoints="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
            <a:r>
              <a:rPr lang="en-US" smtClean="0"/>
              <a:t>#</a:t>
            </a:r>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27310C26-C919-4E85-89D5-852D710CDF0A}"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82A80763-2D85-48C3-889E-90704F24182B}"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645808D0-184F-4661-8015-A401FE130B89}"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14A8442E-0049-496A-BBB4-7B5F29E88273}"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57453495-54EA-4C4D-AAA8-AE448CF929D0}"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2F45FB8F-2896-47C3-A410-603941D587A6}"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2288404-1427-417D-A0F8-C9137BA659AE}"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54ADF356-D63C-4C47-9DD6-1FAE18532F50}"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C78E3067-382B-4604-AC04-71A28FF96C14}"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6DAFDE6D-4EC5-4FC6-92BE-6870E50639DA}"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73C791FF-C9AE-48A1-B601-13A50279219C}"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sp>
        <p:nvSpPr>
          <p:cNvPr id="2" name="Title 1"/>
          <p:cNvSpPr>
            <a:spLocks noGrp="1" noEditPoints="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noEditPoints="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a:t>Click to edit Master subtitle style</a:t>
            </a:r>
            <a:endParaRPr lang="en-US" dirty="0"/>
          </a:p>
        </p:txBody>
      </p:sp>
      <p:sp>
        <p:nvSpPr>
          <p:cNvPr id="8" name="Date Placeholder 7"/>
          <p:cNvSpPr>
            <a:spLocks noGrp="1" noEditPoints="1"/>
          </p:cNvSpPr>
          <p:nvPr>
            <p:ph type="dt" sz="half" idx="10"/>
          </p:nvPr>
        </p:nvSpPr>
        <p:spPr/>
        <p:txBody>
          <a:bodyPr/>
          <a:lstStyle/>
          <a:p>
            <a:fld id="{ED291B17-9318-49DB-B28B-6E5994AE9581}" type="datetime1">
              <a:rPr lang="en-US" smtClean="0"/>
            </a:fld>
            <a:endParaRPr lang="en-US" dirty="0"/>
          </a:p>
        </p:txBody>
      </p:sp>
      <p:sp>
        <p:nvSpPr>
          <p:cNvPr id="9" name="Footer Placeholder 8"/>
          <p:cNvSpPr>
            <a:spLocks noGrp="1" noEditPoints="1"/>
          </p:cNvSpPr>
          <p:nvPr>
            <p:ph type="ftr" sz="quarter" idx="11"/>
          </p:nvPr>
        </p:nvSpPr>
        <p:spPr/>
        <p:txBody>
          <a:bodyPr/>
          <a:lstStyle/>
          <a:p>
            <a:endParaRPr lang="en-US" dirty="0"/>
          </a:p>
        </p:txBody>
      </p:sp>
      <p:sp>
        <p:nvSpPr>
          <p:cNvPr id="10" name="Slide Number Placeholder 9"/>
          <p:cNvSpPr>
            <a:spLocks noGrp="1" noEditPoints="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noEditPoints="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noEditPoints="1"/>
          </p:cNvSpPr>
          <p:nvPr>
            <p:ph type="body" orient="vert" idx="1"/>
          </p:nvPr>
        </p:nvSpPr>
        <p:spPr/>
        <p:txBody>
          <a:bodyPr vert="eaVert" anchor="t"/>
          <a:lstStyle>
            <a:lvl1pPr algn="l"/>
            <a:lvl2pPr algn="l"/>
            <a:lvl3pPr algn="l"/>
            <a:lvl4pPr algn="l"/>
            <a:lvl5pPr algn="l"/>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noEditPoints="1"/>
          </p:cNvSpPr>
          <p:nvPr>
            <p:ph type="dt" sz="half" idx="10"/>
          </p:nvPr>
        </p:nvSpPr>
        <p:spPr/>
        <p:txBody>
          <a:bodyPr/>
          <a:lstStyle/>
          <a:p>
            <a:fld id="{2CED4963-E985-44C4-B8C4-FDD613B7C2F8}" type="datetime1">
              <a:rPr lang="en-US" smtClean="0"/>
            </a:fld>
            <a:endParaRPr lang="en-US" dirty="0"/>
          </a:p>
        </p:txBody>
      </p:sp>
      <p:sp>
        <p:nvSpPr>
          <p:cNvPr id="5" name="Footer Placeholder 4"/>
          <p:cNvSpPr>
            <a:spLocks noGrp="1" noEditPoints="1"/>
          </p:cNvSpPr>
          <p:nvPr>
            <p:ph type="ftr" sz="quarter" idx="11"/>
          </p:nvPr>
        </p:nvSpPr>
        <p:spPr/>
        <p:txBody>
          <a:bodyPr/>
          <a:lstStyle/>
          <a:p>
            <a:endParaRPr lang="en-US" dirty="0"/>
          </a:p>
        </p:txBody>
      </p:sp>
      <p:sp>
        <p:nvSpPr>
          <p:cNvPr id="6" name="Slide Number Placeholder 5"/>
          <p:cNvSpPr>
            <a:spLocks noGrp="1" noEditPoints="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sp>
        <p:nvSpPr>
          <p:cNvPr id="2" name="Vertical Title 1"/>
          <p:cNvSpPr>
            <a:spLocks noGrp="1" noEditPoints="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noEditPoints="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sp>
        <p:nvSpPr>
          <p:cNvPr id="11" name="Date Placeholder 10"/>
          <p:cNvSpPr>
            <a:spLocks noGrp="1" noEditPoints="1"/>
          </p:cNvSpPr>
          <p:nvPr>
            <p:ph type="dt" sz="half" idx="10"/>
          </p:nvPr>
        </p:nvSpPr>
        <p:spPr/>
        <p:txBody>
          <a:bodyPr/>
          <a:lstStyle/>
          <a:p>
            <a:fld id="{ED291B17-9318-49DB-B28B-6E5994AE9581}" type="datetime1">
              <a:rPr lang="en-US" smtClean="0"/>
            </a:fld>
            <a:endParaRPr lang="en-US" dirty="0"/>
          </a:p>
        </p:txBody>
      </p:sp>
      <p:sp>
        <p:nvSpPr>
          <p:cNvPr id="12" name="Footer Placeholder 11"/>
          <p:cNvSpPr>
            <a:spLocks noGrp="1" noEditPoints="1"/>
          </p:cNvSpPr>
          <p:nvPr>
            <p:ph type="ftr" sz="quarter" idx="11"/>
          </p:nvPr>
        </p:nvSpPr>
        <p:spPr/>
        <p:txBody>
          <a:bodyPr/>
          <a:lstStyle/>
          <a:p>
            <a:endParaRPr lang="en-US" dirty="0"/>
          </a:p>
        </p:txBody>
      </p:sp>
      <p:sp>
        <p:nvSpPr>
          <p:cNvPr id="13" name="Slide Number Placeholder 12"/>
          <p:cNvSpPr>
            <a:spLocks noGrp="1" noEditPoints="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noEditPoints="1"/>
          </p:cNvSpPr>
          <p:nvPr>
            <p:ph idx="1"/>
          </p:nvPr>
        </p:nvSpPr>
        <p:spPr>
          <a:xfrm>
            <a:off x="581192" y="2340864"/>
            <a:ext cx="11029615" cy="363448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8" name="Date Placeholder 7"/>
          <p:cNvSpPr>
            <a:spLocks noGrp="1" noEditPoints="1"/>
          </p:cNvSpPr>
          <p:nvPr>
            <p:ph type="dt" sz="half" idx="10"/>
          </p:nvPr>
        </p:nvSpPr>
        <p:spPr/>
        <p:txBody>
          <a:bodyPr/>
          <a:lstStyle/>
          <a:p>
            <a:fld id="{78DD82B9-B8EE-4375-B6FF-88FA6ABB15D9}" type="datetime1">
              <a:rPr lang="en-US" smtClean="0"/>
            </a:fld>
            <a:endParaRPr lang="en-US" dirty="0"/>
          </a:p>
        </p:txBody>
      </p:sp>
      <p:sp>
        <p:nvSpPr>
          <p:cNvPr id="9" name="Footer Placeholder 8"/>
          <p:cNvSpPr>
            <a:spLocks noGrp="1" noEditPoints="1"/>
          </p:cNvSpPr>
          <p:nvPr>
            <p:ph type="ftr" sz="quarter" idx="11"/>
          </p:nvPr>
        </p:nvSpPr>
        <p:spPr/>
        <p:txBody>
          <a:bodyPr/>
          <a:lstStyle/>
          <a:p>
            <a:endParaRPr lang="en-US" dirty="0"/>
          </a:p>
        </p:txBody>
      </p:sp>
      <p:sp>
        <p:nvSpPr>
          <p:cNvPr id="10" name="Slide Number Placeholder 9"/>
          <p:cNvSpPr>
            <a:spLocks noGrp="1" noEditPoints="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sp>
        <p:nvSpPr>
          <p:cNvPr id="2" name="Title 1"/>
          <p:cNvSpPr>
            <a:spLocks noGrp="1" noEditPoints="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noEditPoints="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noEditPoints="1"/>
          </p:cNvSpPr>
          <p:nvPr>
            <p:ph type="dt" sz="half" idx="10"/>
          </p:nvPr>
        </p:nvSpPr>
        <p:spPr/>
        <p:txBody>
          <a:bodyPr/>
          <a:lstStyle/>
          <a:p>
            <a:fld id="{B2497495-0637-405E-AE64-5CC7506D51F5}" type="datetime1">
              <a:rPr lang="en-US" smtClean="0"/>
            </a:fld>
            <a:endParaRPr lang="en-US" dirty="0"/>
          </a:p>
        </p:txBody>
      </p:sp>
      <p:sp>
        <p:nvSpPr>
          <p:cNvPr id="9" name="Footer Placeholder 8"/>
          <p:cNvSpPr>
            <a:spLocks noGrp="1" noEditPoints="1"/>
          </p:cNvSpPr>
          <p:nvPr>
            <p:ph type="ftr" sz="quarter" idx="11"/>
          </p:nvPr>
        </p:nvSpPr>
        <p:spPr/>
        <p:txBody>
          <a:bodyPr/>
          <a:lstStyle/>
          <a:p>
            <a:endParaRPr lang="en-US" dirty="0"/>
          </a:p>
        </p:txBody>
      </p:sp>
      <p:sp>
        <p:nvSpPr>
          <p:cNvPr id="10" name="Slide Number Placeholder 9"/>
          <p:cNvSpPr>
            <a:spLocks noGrp="1" noEditPoints="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noEditPoints="1"/>
          </p:cNvSpPr>
          <p:nvPr>
            <p:ph sz="half" idx="1"/>
          </p:nvPr>
        </p:nvSpPr>
        <p:spPr>
          <a:xfrm>
            <a:off x="581193" y="2228003"/>
            <a:ext cx="5194767" cy="363304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noEditPoints="1"/>
          </p:cNvSpPr>
          <p:nvPr>
            <p:ph sz="half" idx="2"/>
          </p:nvPr>
        </p:nvSpPr>
        <p:spPr>
          <a:xfrm>
            <a:off x="6416039" y="2228003"/>
            <a:ext cx="5194769" cy="363304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noEditPoints="1"/>
          </p:cNvSpPr>
          <p:nvPr>
            <p:ph type="dt" sz="half" idx="10"/>
          </p:nvPr>
        </p:nvSpPr>
        <p:spPr/>
        <p:txBody>
          <a:bodyPr/>
          <a:lstStyle/>
          <a:p>
            <a:fld id="{7BFFD690-9426-415D-8B65-26881E07B2D4}" type="datetime1">
              <a:rPr lang="en-US" smtClean="0"/>
            </a:fld>
            <a:endParaRPr lang="en-US" dirty="0"/>
          </a:p>
        </p:txBody>
      </p:sp>
      <p:sp>
        <p:nvSpPr>
          <p:cNvPr id="6" name="Footer Placeholder 5"/>
          <p:cNvSpPr>
            <a:spLocks noGrp="1" noEditPoints="1"/>
          </p:cNvSpPr>
          <p:nvPr>
            <p:ph type="ftr" sz="quarter" idx="11"/>
          </p:nvPr>
        </p:nvSpPr>
        <p:spPr/>
        <p:txBody>
          <a:bodyPr/>
          <a:lstStyle/>
          <a:p>
            <a:endParaRPr lang="en-US" dirty="0"/>
          </a:p>
        </p:txBody>
      </p:sp>
      <p:sp>
        <p:nvSpPr>
          <p:cNvPr id="7" name="Slide Number Placeholder 6"/>
          <p:cNvSpPr>
            <a:spLocks noGrp="1" noEditPoints="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omparison">
    <p:spTree>
      <p:nvGrpSpPr>
        <p:cNvPr id="1" name=""/>
        <p:cNvGrpSpPr/>
        <p:nvPr/>
      </p:nvGrpSpPr>
      <p:grpSpPr>
        <a:xfrm>
          <a:off x="0" y="0"/>
          <a:ext cx="0" cy="0"/>
          <a:chOff x="0" y="0"/>
          <a:chExt cx="0" cy="0"/>
        </a:xfrm>
      </p:grpSpPr>
      <p:sp>
        <p:nvSpPr>
          <p:cNvPr id="12" name="Title 1"/>
          <p:cNvSpPr>
            <a:spLocks noGrp="1" noEditPoints="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noEditPoints="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noEditPoints="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noEditPoints="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endParaRPr lang="en-US"/>
          </a:p>
        </p:txBody>
      </p:sp>
      <p:sp>
        <p:nvSpPr>
          <p:cNvPr id="6" name="Content Placeholder 5"/>
          <p:cNvSpPr>
            <a:spLocks noGrp="1" noEditPoints="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noEditPoints="1"/>
          </p:cNvSpPr>
          <p:nvPr>
            <p:ph type="dt" sz="half" idx="10"/>
          </p:nvPr>
        </p:nvSpPr>
        <p:spPr/>
        <p:txBody>
          <a:bodyPr/>
          <a:lstStyle/>
          <a:p>
            <a:fld id="{04C4989A-474C-40DE-95B9-011C28B71673}" type="datetime1">
              <a:rPr lang="en-US" smtClean="0"/>
            </a:fld>
            <a:endParaRPr lang="en-US" dirty="0"/>
          </a:p>
        </p:txBody>
      </p:sp>
      <p:sp>
        <p:nvSpPr>
          <p:cNvPr id="8" name="Footer Placeholder 7"/>
          <p:cNvSpPr>
            <a:spLocks noGrp="1" noEditPoints="1"/>
          </p:cNvSpPr>
          <p:nvPr>
            <p:ph type="ftr" sz="quarter" idx="11"/>
          </p:nvPr>
        </p:nvSpPr>
        <p:spPr/>
        <p:txBody>
          <a:bodyPr/>
          <a:lstStyle/>
          <a:p>
            <a:endParaRPr lang="en-US" dirty="0"/>
          </a:p>
        </p:txBody>
      </p:sp>
      <p:sp>
        <p:nvSpPr>
          <p:cNvPr id="9" name="Slide Number Placeholder 8"/>
          <p:cNvSpPr>
            <a:spLocks noGrp="1" noEditPoints="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noEditPoints="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noEditPoints="1"/>
          </p:cNvSpPr>
          <p:nvPr>
            <p:ph type="dt" sz="half" idx="10"/>
          </p:nvPr>
        </p:nvSpPr>
        <p:spPr/>
        <p:txBody>
          <a:bodyPr/>
          <a:lstStyle/>
          <a:p>
            <a:fld id="{5DB4ED54-5B5E-4A04-93D3-5772E3CE3818}" type="datetime1">
              <a:rPr lang="en-US" smtClean="0"/>
            </a:fld>
            <a:endParaRPr lang="en-US" dirty="0"/>
          </a:p>
        </p:txBody>
      </p:sp>
      <p:sp>
        <p:nvSpPr>
          <p:cNvPr id="4" name="Footer Placeholder 3"/>
          <p:cNvSpPr>
            <a:spLocks noGrp="1" noEditPoints="1"/>
          </p:cNvSpPr>
          <p:nvPr>
            <p:ph type="ftr" sz="quarter" idx="11"/>
          </p:nvPr>
        </p:nvSpPr>
        <p:spPr/>
        <p:txBody>
          <a:bodyPr/>
          <a:lstStyle/>
          <a:p>
            <a:endParaRPr lang="en-US" dirty="0"/>
          </a:p>
        </p:txBody>
      </p:sp>
      <p:sp>
        <p:nvSpPr>
          <p:cNvPr id="5" name="Slide Number Placeholder 4"/>
          <p:cNvSpPr>
            <a:spLocks noGrp="1" noEditPoints="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noEditPoints="1"/>
          </p:cNvSpPr>
          <p:nvPr>
            <p:ph type="dt" sz="half" idx="10"/>
          </p:nvPr>
        </p:nvSpPr>
        <p:spPr/>
        <p:txBody>
          <a:bodyPr/>
          <a:lstStyle/>
          <a:p>
            <a:fld id="{4EDE50D6-574B-40AF-946F-D52A04ADE379}" type="datetime1">
              <a:rPr lang="en-US" smtClean="0"/>
            </a:fld>
            <a:endParaRPr lang="en-US" dirty="0"/>
          </a:p>
        </p:txBody>
      </p:sp>
      <p:sp>
        <p:nvSpPr>
          <p:cNvPr id="3" name="Footer Placeholder 2"/>
          <p:cNvSpPr>
            <a:spLocks noGrp="1" noEditPoints="1"/>
          </p:cNvSpPr>
          <p:nvPr>
            <p:ph type="ftr" sz="quarter" idx="11"/>
          </p:nvPr>
        </p:nvSpPr>
        <p:spPr/>
        <p:txBody>
          <a:bodyPr/>
          <a:lstStyle/>
          <a:p>
            <a:endParaRPr lang="en-US" dirty="0"/>
          </a:p>
        </p:txBody>
      </p:sp>
      <p:sp>
        <p:nvSpPr>
          <p:cNvPr id="4" name="Slide Number Placeholder 3"/>
          <p:cNvSpPr>
            <a:spLocks noGrp="1" noEditPoints="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sp>
        <p:nvSpPr>
          <p:cNvPr id="2" name="Title 1"/>
          <p:cNvSpPr>
            <a:spLocks noGrp="1" noEditPoints="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noEditPoints="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noEditPoints="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noEditPoints="1"/>
          </p:cNvSpPr>
          <p:nvPr>
            <p:ph type="dt" sz="half" idx="10"/>
          </p:nvPr>
        </p:nvSpPr>
        <p:spPr>
          <a:xfrm>
            <a:off x="7605951" y="6456916"/>
            <a:ext cx="2844799" cy="365125"/>
          </a:xfrm>
        </p:spPr>
        <p:txBody>
          <a:bodyPr/>
          <a:lstStyle/>
          <a:p>
            <a:fld id="{D82884F1-FFEA-405F-9602-3DCA865EDA4E}" type="datetime1">
              <a:rPr lang="en-US" smtClean="0"/>
            </a:fld>
            <a:endParaRPr lang="en-US" dirty="0"/>
          </a:p>
        </p:txBody>
      </p:sp>
      <p:sp>
        <p:nvSpPr>
          <p:cNvPr id="10" name="Footer Placeholder 9"/>
          <p:cNvSpPr>
            <a:spLocks noGrp="1" noEditPoints="1"/>
          </p:cNvSpPr>
          <p:nvPr>
            <p:ph type="ftr" sz="quarter" idx="11"/>
          </p:nvPr>
        </p:nvSpPr>
        <p:spPr>
          <a:xfrm>
            <a:off x="581192" y="6452590"/>
            <a:ext cx="6917210" cy="365125"/>
          </a:xfrm>
        </p:spPr>
        <p:txBody>
          <a:bodyPr/>
          <a:lstStyle/>
          <a:p>
            <a:endParaRPr lang="en-US" dirty="0"/>
          </a:p>
        </p:txBody>
      </p:sp>
      <p:sp>
        <p:nvSpPr>
          <p:cNvPr id="11" name="Slide Number Placeholder 10"/>
          <p:cNvSpPr>
            <a:spLocks noGrp="1" noEditPoints="1"/>
          </p:cNvSpPr>
          <p:nvPr>
            <p:ph type="sldNum" sz="quarter" idx="12"/>
          </p:nvPr>
        </p:nvSpPr>
        <p:spPr>
          <a:xfrm>
            <a:off x="10558300" y="6456916"/>
            <a:ext cx="1052510" cy="365125"/>
          </a:xfrm>
        </p:spPr>
        <p:txBody>
          <a:bodyPr/>
          <a:lstStyle/>
          <a:p>
            <a:fld id="{3A98EE3D-8CD1-4C3F-BD1C-C98C9596463C}"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noEditPoints="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icon to add picture</a:t>
            </a:r>
            <a:endParaRPr lang="en-US" dirty="0"/>
          </a:p>
        </p:txBody>
      </p:sp>
      <p:sp>
        <p:nvSpPr>
          <p:cNvPr id="4" name="Text Placeholder 3"/>
          <p:cNvSpPr>
            <a:spLocks noGrp="1" noEditPoints="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noEditPoints="1"/>
          </p:cNvSpPr>
          <p:nvPr>
            <p:ph type="dt" sz="half" idx="10"/>
          </p:nvPr>
        </p:nvSpPr>
        <p:spPr/>
        <p:txBody>
          <a:bodyPr/>
          <a:lstStyle/>
          <a:p>
            <a:fld id="{7E18DB4A-8810-4A10-AD5C-D5E2C667F5B3}" type="datetime1">
              <a:rPr lang="en-US" smtClean="0"/>
            </a:fld>
            <a:endParaRPr lang="en-US" dirty="0"/>
          </a:p>
        </p:txBody>
      </p:sp>
      <p:sp>
        <p:nvSpPr>
          <p:cNvPr id="6" name="Footer Placeholder 5"/>
          <p:cNvSpPr>
            <a:spLocks noGrp="1" noEditPoints="1"/>
          </p:cNvSpPr>
          <p:nvPr>
            <p:ph type="ftr" sz="quarter" idx="11"/>
          </p:nvPr>
        </p:nvSpPr>
        <p:spPr/>
        <p:txBody>
          <a:bodyPr/>
          <a:lstStyle/>
          <a:p>
            <a:pPr algn="l"/>
            <a:endParaRPr lang="en-US" dirty="0"/>
          </a:p>
        </p:txBody>
      </p:sp>
      <p:sp>
        <p:nvSpPr>
          <p:cNvPr id="7" name="Slide Number Placeholder 6"/>
          <p:cNvSpPr>
            <a:spLocks noGrp="1" noEditPoints="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noEditPoints="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noEditPoints="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noEditPoints="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dirty="0"/>
          </a:p>
        </p:txBody>
      </p:sp>
      <p:sp>
        <p:nvSpPr>
          <p:cNvPr id="5" name="Footer Placeholder 4"/>
          <p:cNvSpPr>
            <a:spLocks noGrp="1" noEditPoints="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noEditPoints="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457200" rtl="0" eaLnBrk="1" latinLnBrk="0" hangingPunct="1">
        <a:lnSpc>
          <a:spcPct val="100000"/>
        </a:lnSpc>
        <a:spcBef>
          <a:spcPct val="0"/>
        </a:spcBef>
        <a:buNone/>
        <a:defRPr sz="32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900" kern="1200">
          <a:solidFill>
            <a:schemeClr val="tx1">
              <a:lumMod val="75000"/>
              <a:lumOff val="25000"/>
            </a:schemeClr>
          </a:solidFill>
          <a:latin typeface="+mn-lt"/>
          <a:ea typeface="+mn-ea"/>
          <a:cs typeface="+mn-cs"/>
        </a:defRPr>
      </a:lvl1pPr>
      <a:lvl2pPr marL="62992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2pPr>
      <a:lvl3pPr marL="899795" indent="-269875"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3pPr>
      <a:lvl4pPr marL="1242060" indent="-234315"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4pPr>
      <a:lvl5pPr marL="1602105" indent="-234315"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hyperlink" Target="https://colab.research.google.com/drive/1NBLeTD_Vkmx00_cH7PBInZdcRGZMZKEG?usp=shari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1"/>
          <a:srcRect t="13270" r="9085" b="10002"/>
          <a:stretch>
            <a:fillRect/>
          </a:stretch>
        </p:blipFill>
        <p:spPr>
          <a:xfrm>
            <a:off x="20" y="10"/>
            <a:ext cx="12191980" cy="6857990"/>
          </a:xfrm>
          <a:prstGeom prst="rect">
            <a:avLst/>
          </a:prstGeom>
        </p:spPr>
      </p:pic>
      <p:sp>
        <p:nvSpPr>
          <p:cNvPr id="11" name="Rectangle 10"/>
          <p:cNvSpPr>
            <a:spLocks noGrp="1" noRot="1" noChangeAspect="1" noMove="1" noResize="1" noEditPoints="1" noAdjustHandles="1" noChangeArrowheads="1" noChangeShapeType="1" noTextEdit="1"/>
          </p:cNvSpPr>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sp>
        <p:nvSpPr>
          <p:cNvPr id="13" name="Rectangle 12"/>
          <p:cNvSpPr>
            <a:spLocks noGrp="1" noRot="1" noChangeAspect="1" noMove="1" noResize="1" noEditPoints="1" noAdjustHandles="1" noChangeArrowheads="1" noChangeShapeType="1" noTextEdit="1"/>
          </p:cNvSpPr>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p:txBody>
      </p:sp>
      <p:sp>
        <p:nvSpPr>
          <p:cNvPr id="2" name="Title 1"/>
          <p:cNvSpPr>
            <a:spLocks noGrp="1" noEditPoints="1"/>
          </p:cNvSpPr>
          <p:nvPr>
            <p:ph type="ctrTitle"/>
          </p:nvPr>
        </p:nvSpPr>
        <p:spPr>
          <a:xfrm>
            <a:off x="685801" y="1524001"/>
            <a:ext cx="3208866" cy="3478384"/>
          </a:xfrm>
        </p:spPr>
        <p:txBody>
          <a:bodyPr>
            <a:normAutofit/>
          </a:bodyPr>
          <a:lstStyle/>
          <a:p>
            <a:r>
              <a:rPr lang="en-US">
                <a:solidFill>
                  <a:srgbClr val="FFFFFF"/>
                </a:solidFill>
                <a:latin typeface="Lucida Sans Unicode" panose="020B0602030504020204" charset="0"/>
                <a:cs typeface="Lucida Sans Unicode" panose="020B0602030504020204" charset="0"/>
              </a:rPr>
              <a:t>Baby Care Management system REVIEW 2</a:t>
            </a:r>
            <a:endParaRPr lang="en-US">
              <a:solidFill>
                <a:srgbClr val="FFFFFF"/>
              </a:solidFill>
              <a:latin typeface="Lucida Sans Unicode" panose="020B0602030504020204" charset="0"/>
              <a:cs typeface="Lucida Sans Unicode" panose="020B0602030504020204" charset="0"/>
            </a:endParaRPr>
          </a:p>
        </p:txBody>
      </p:sp>
      <p:sp>
        <p:nvSpPr>
          <p:cNvPr id="3" name="Subtitle 2"/>
          <p:cNvSpPr>
            <a:spLocks noGrp="1" noEditPoints="1"/>
          </p:cNvSpPr>
          <p:nvPr>
            <p:ph type="subTitle" idx="1"/>
          </p:nvPr>
        </p:nvSpPr>
        <p:spPr>
          <a:xfrm>
            <a:off x="685801" y="5145513"/>
            <a:ext cx="3208866" cy="738820"/>
          </a:xfrm>
        </p:spPr>
        <p:txBody>
          <a:bodyPr vert="horz" lIns="91440" tIns="45720" rIns="91440" bIns="45720" rtlCol="0">
            <a:normAutofit lnSpcReduction="10000"/>
          </a:bodyPr>
          <a:lstStyle/>
          <a:p>
            <a:r>
              <a:rPr lang="en-US">
                <a:solidFill>
                  <a:srgbClr val="FFFFFF">
                    <a:alpha val="75000"/>
                  </a:srgbClr>
                </a:solidFill>
                <a:latin typeface="Lucida Sans Unicode" panose="020B0602030504020204" charset="0"/>
                <a:cs typeface="Lucida Sans Unicode" panose="020B0602030504020204" charset="0"/>
              </a:rPr>
              <a:t>Team Members:</a:t>
            </a:r>
            <a:endParaRPr lang="en-US">
              <a:solidFill>
                <a:srgbClr val="FFFFFF">
                  <a:alpha val="75000"/>
                </a:srgbClr>
              </a:solidFill>
              <a:latin typeface="Lucida Sans Unicode" panose="020B0602030504020204" charset="0"/>
              <a:cs typeface="Lucida Sans Unicode" panose="020B0602030504020204" charset="0"/>
            </a:endParaRPr>
          </a:p>
          <a:p>
            <a:r>
              <a:rPr lang="en-US">
                <a:solidFill>
                  <a:srgbClr val="FFFFFF">
                    <a:alpha val="75000"/>
                  </a:srgbClr>
                </a:solidFill>
                <a:latin typeface="Lucida Sans Unicode" panose="020B0602030504020204" charset="0"/>
                <a:cs typeface="Lucida Sans Unicode" panose="020B0602030504020204" charset="0"/>
              </a:rPr>
              <a:t>J.ANJANI BABU -- 19BPS1081</a:t>
            </a:r>
            <a:endParaRPr lang="en-US">
              <a:solidFill>
                <a:srgbClr val="FFFFFF">
                  <a:alpha val="75000"/>
                </a:srgbClr>
              </a:solidFill>
              <a:latin typeface="Lucida Sans Unicode" panose="020B0602030504020204" charset="0"/>
              <a:cs typeface="Lucida Sans Unicode" panose="020B0602030504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ctrTitle"/>
          </p:nvPr>
        </p:nvSpPr>
        <p:spPr>
          <a:prstGeom prst="rect">
            <a:avLst/>
          </a:prstGeom>
        </p:spPr>
        <p:txBody>
          <a:bodyPr/>
          <a:lstStyle/>
          <a:p>
            <a:r>
              <a:rPr lang="en-US">
                <a:latin typeface="Algerian" panose="04020705040A02060702" pitchFamily="82" charset="0"/>
                <a:ea typeface="Algerian" panose="04020705040A02060702" pitchFamily="82" charset="0"/>
                <a:cs typeface="Algerian" panose="04020705040A02060702" pitchFamily="82" charset="0"/>
              </a:rPr>
              <a:t>gOOGLE COLAB LINK</a:t>
            </a:r>
            <a:endParaRPr>
              <a:latin typeface="Algerian" panose="04020705040A02060702" pitchFamily="82" charset="0"/>
              <a:ea typeface="Algerian" panose="04020705040A02060702" pitchFamily="82" charset="0"/>
              <a:cs typeface="Algerian" panose="04020705040A02060702" pitchFamily="82" charset="0"/>
            </a:endParaRPr>
          </a:p>
        </p:txBody>
      </p:sp>
      <p:sp>
        <p:nvSpPr>
          <p:cNvPr id="3" name="Subtitle 2"/>
          <p:cNvSpPr>
            <a:spLocks noGrp="1" noEditPoints="1"/>
          </p:cNvSpPr>
          <p:nvPr>
            <p:ph type="subTitle" idx="1"/>
          </p:nvPr>
        </p:nvSpPr>
        <p:spPr>
          <a:prstGeom prst="rect">
            <a:avLst/>
          </a:prstGeom>
        </p:spPr>
        <p:txBody>
          <a:bodyPr/>
          <a:lstStyle/>
          <a:p>
            <a:r>
              <a:rPr lang="en-US">
                <a:latin typeface="Algerian" panose="04020705040A02060702" pitchFamily="82" charset="0"/>
                <a:ea typeface="Algerian" panose="04020705040A02060702" pitchFamily="82" charset="0"/>
                <a:cs typeface="Algerian" panose="04020705040A02060702" pitchFamily="82" charset="0"/>
                <a:hlinkClick r:id="rId1"/>
              </a:rPr>
              <a:t>https://colab.research.google.com/drive/1NBLeTD_Vkmx00_cH7PBInZdcRGZMZKEG?usp=sharing</a:t>
            </a:r>
            <a:r>
              <a:rPr lang="en-US">
                <a:latin typeface="Algerian" panose="04020705040A02060702" pitchFamily="82" charset="0"/>
                <a:ea typeface="Algerian" panose="04020705040A02060702" pitchFamily="82" charset="0"/>
                <a:cs typeface="Algerian" panose="04020705040A02060702" pitchFamily="82" charset="0"/>
              </a:rPr>
              <a:t> </a:t>
            </a:r>
            <a:endParaRPr lang="en-US">
              <a:latin typeface="Algerian" panose="04020705040A02060702" pitchFamily="82" charset="0"/>
              <a:ea typeface="Algerian" panose="04020705040A02060702" pitchFamily="82" charset="0"/>
              <a:cs typeface="Algerian" panose="04020705040A02060702" pitchFamily="82"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noEditPoints="1"/>
          </p:cNvSpPr>
          <p:nvPr>
            <p:ph type="title"/>
          </p:nvPr>
        </p:nvSpPr>
        <p:spPr/>
        <p:txBody>
          <a:bodyPr/>
          <a:p>
            <a:r>
              <a:rPr lang="en-US">
                <a:latin typeface="Lucida Sans Unicode" panose="020B0602030504020204" charset="0"/>
                <a:cs typeface="Lucida Sans Unicode" panose="020B0602030504020204" charset="0"/>
              </a:rPr>
              <a:t>Baby care system part 2</a:t>
            </a:r>
            <a:endParaRPr lang="en-US">
              <a:latin typeface="Lucida Sans Unicode" panose="020B0602030504020204" charset="0"/>
              <a:cs typeface="Lucida Sans Unicode" panose="020B0602030504020204" charset="0"/>
            </a:endParaRPr>
          </a:p>
        </p:txBody>
      </p:sp>
      <p:sp>
        <p:nvSpPr>
          <p:cNvPr id="3" name="Content Placeholder 2"/>
          <p:cNvSpPr>
            <a:spLocks noGrp="1" noEditPoints="1"/>
          </p:cNvSpPr>
          <p:nvPr>
            <p:ph idx="1"/>
          </p:nvPr>
        </p:nvSpPr>
        <p:spPr/>
        <p:txBody>
          <a:bodyPr/>
          <a:p>
            <a:r>
              <a:rPr lang="en-US" sz="2500">
                <a:latin typeface="Candara" panose="020E0502030303020204" charset="0"/>
                <a:cs typeface="Candara" panose="020E0502030303020204" charset="0"/>
              </a:rPr>
              <a:t>Parents need to visually look into baby what she is doing all the time but it is quite difficlut task to keep an eye all the time.</a:t>
            </a:r>
            <a:endParaRPr lang="en-US" sz="2500">
              <a:latin typeface="Candara" panose="020E0502030303020204" charset="0"/>
              <a:cs typeface="Candara" panose="020E0502030303020204" charset="0"/>
            </a:endParaRPr>
          </a:p>
          <a:p>
            <a:r>
              <a:rPr lang="en-US" sz="2500">
                <a:latin typeface="Candara" panose="020E0502030303020204" charset="0"/>
                <a:cs typeface="Candara" panose="020E0502030303020204" charset="0"/>
              </a:rPr>
              <a:t>So this module focuses on visual monitoring of baby.</a:t>
            </a:r>
            <a:endParaRPr lang="en-US" sz="2500">
              <a:latin typeface="Candara" panose="020E0502030303020204" charset="0"/>
              <a:cs typeface="Candara" panose="020E0502030303020204" charset="0"/>
            </a:endParaRPr>
          </a:p>
          <a:p>
            <a:r>
              <a:rPr lang="en-US" sz="2500">
                <a:latin typeface="Candara" panose="020E0502030303020204" charset="0"/>
                <a:cs typeface="Candara" panose="020E0502030303020204" charset="0"/>
              </a:rPr>
              <a:t>So we will fix a camera on the top of baby to keep track of baby movements and make note of it .</a:t>
            </a:r>
            <a:endParaRPr lang="en-US" sz="2500">
              <a:latin typeface="Candara" panose="020E0502030303020204" charset="0"/>
              <a:cs typeface="Candara" panose="020E0502030303020204" charset="0"/>
            </a:endParaRPr>
          </a:p>
          <a:p>
            <a:pPr marL="0" indent="0">
              <a:buNone/>
            </a:pPr>
            <a:endParaRPr lang="en-US" sz="2500">
              <a:latin typeface="Candara" panose="020E0502030303020204" charset="0"/>
              <a:cs typeface="Candara" panose="020E05020303030202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noEditPoints="1"/>
          </p:cNvSpPr>
          <p:nvPr>
            <p:ph type="title"/>
          </p:nvPr>
        </p:nvSpPr>
        <p:spPr/>
        <p:txBody>
          <a:bodyPr/>
          <a:p>
            <a:r>
              <a:rPr lang="en-US">
                <a:latin typeface="Lucida Sans Unicode" panose="020B0602030504020204" charset="0"/>
                <a:cs typeface="Lucida Sans Unicode" panose="020B0602030504020204" charset="0"/>
              </a:rPr>
              <a:t>Proposed System diAgram for computer vision</a:t>
            </a:r>
            <a:endParaRPr lang="en-US">
              <a:latin typeface="Lucida Sans Unicode" panose="020B0602030504020204" charset="0"/>
              <a:cs typeface="Lucida Sans Unicode" panose="020B0602030504020204" charset="0"/>
            </a:endParaRPr>
          </a:p>
        </p:txBody>
      </p:sp>
      <p:pic>
        <p:nvPicPr>
          <p:cNvPr id="6" name="Content Placeholder 5" descr="Blank diagram"/>
          <p:cNvPicPr>
            <a:picLocks noChangeAspect="1"/>
          </p:cNvPicPr>
          <p:nvPr>
            <p:ph idx="1"/>
          </p:nvPr>
        </p:nvPicPr>
        <p:blipFill>
          <a:blip r:embed="rId1"/>
          <a:stretch>
            <a:fillRect/>
          </a:stretch>
        </p:blipFill>
        <p:spPr>
          <a:xfrm>
            <a:off x="139065" y="1846580"/>
            <a:ext cx="10960735" cy="483616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noEditPoints="1"/>
          </p:cNvSpPr>
          <p:nvPr>
            <p:ph type="title"/>
          </p:nvPr>
        </p:nvSpPr>
        <p:spPr/>
        <p:txBody>
          <a:bodyPr/>
          <a:p>
            <a:r>
              <a:rPr lang="en-US" b="1">
                <a:latin typeface="Lucida Sans Unicode" panose="020B0602030504020204" charset="0"/>
                <a:cs typeface="Lucida Sans Unicode" panose="020B0602030504020204" charset="0"/>
              </a:rPr>
              <a:t>Determining sleeping posture</a:t>
            </a:r>
            <a:endParaRPr lang="en-US" b="1">
              <a:latin typeface="Lucida Sans Unicode" panose="020B0602030504020204" charset="0"/>
              <a:cs typeface="Lucida Sans Unicode" panose="020B0602030504020204" charset="0"/>
            </a:endParaRPr>
          </a:p>
        </p:txBody>
      </p:sp>
      <p:sp>
        <p:nvSpPr>
          <p:cNvPr id="3" name="Content Placeholder 2"/>
          <p:cNvSpPr>
            <a:spLocks noGrp="1" noEditPoints="1"/>
          </p:cNvSpPr>
          <p:nvPr>
            <p:ph sz="half" idx="1"/>
          </p:nvPr>
        </p:nvSpPr>
        <p:spPr/>
        <p:txBody>
          <a:bodyPr/>
          <a:p>
            <a:r>
              <a:rPr lang="en-US">
                <a:latin typeface="Candara" panose="020E0502030303020204" charset="0"/>
                <a:cs typeface="Candara" panose="020E0502030303020204" charset="0"/>
              </a:rPr>
              <a:t>Babies tend to sleep in different postures according to their comforts but sometimes it lead to some consequences.</a:t>
            </a:r>
            <a:endParaRPr lang="en-US">
              <a:latin typeface="Candara" panose="020E0502030303020204" charset="0"/>
              <a:cs typeface="Candara" panose="020E0502030303020204" charset="0"/>
            </a:endParaRPr>
          </a:p>
          <a:p>
            <a:r>
              <a:rPr lang="en-US">
                <a:latin typeface="Candara" panose="020E0502030303020204" charset="0"/>
                <a:cs typeface="Candara" panose="020E0502030303020204" charset="0"/>
              </a:rPr>
              <a:t>We need to make sure baby is sleeping in correct body position.</a:t>
            </a:r>
            <a:endParaRPr lang="en-US">
              <a:latin typeface="Candara" panose="020E0502030303020204" charset="0"/>
              <a:cs typeface="Candara" panose="020E0502030303020204" charset="0"/>
            </a:endParaRPr>
          </a:p>
          <a:p>
            <a:pPr marL="0" indent="0">
              <a:buNone/>
            </a:pPr>
            <a:endParaRPr lang="en-US">
              <a:latin typeface="Candara" panose="020E0502030303020204" charset="0"/>
              <a:cs typeface="Candara" panose="020E0502030303020204" charset="0"/>
            </a:endParaRPr>
          </a:p>
        </p:txBody>
      </p:sp>
      <p:pic>
        <p:nvPicPr>
          <p:cNvPr id="4" name="Content Placeholder 3"/>
          <p:cNvPicPr>
            <a:picLocks noChangeAspect="1"/>
          </p:cNvPicPr>
          <p:nvPr>
            <p:ph sz="half" idx="2"/>
          </p:nvPr>
        </p:nvPicPr>
        <p:blipFill>
          <a:blip r:embed="rId1"/>
          <a:stretch>
            <a:fillRect/>
          </a:stretch>
        </p:blipFill>
        <p:spPr>
          <a:xfrm>
            <a:off x="6789420" y="2710815"/>
            <a:ext cx="3876040" cy="2667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noEditPoints="1"/>
          </p:cNvSpPr>
          <p:nvPr>
            <p:ph type="title"/>
          </p:nvPr>
        </p:nvSpPr>
        <p:spPr/>
        <p:txBody>
          <a:bodyPr/>
          <a:p>
            <a:r>
              <a:rPr lang="en-US">
                <a:latin typeface="Lucida Sans Unicode" panose="020B0602030504020204" charset="0"/>
                <a:cs typeface="Lucida Sans Unicode" panose="020B0602030504020204" charset="0"/>
              </a:rPr>
              <a:t>Sleep DETECTION</a:t>
            </a:r>
            <a:endParaRPr lang="en-US">
              <a:latin typeface="Lucida Sans Unicode" panose="020B0602030504020204" charset="0"/>
              <a:cs typeface="Lucida Sans Unicode" panose="020B0602030504020204" charset="0"/>
            </a:endParaRPr>
          </a:p>
        </p:txBody>
      </p:sp>
      <p:sp>
        <p:nvSpPr>
          <p:cNvPr id="3" name="Content Placeholder 2"/>
          <p:cNvSpPr>
            <a:spLocks noGrp="1" noEditPoints="1"/>
          </p:cNvSpPr>
          <p:nvPr>
            <p:ph idx="1"/>
          </p:nvPr>
        </p:nvSpPr>
        <p:spPr>
          <a:xfrm>
            <a:off x="668822" y="3017774"/>
            <a:ext cx="11029615" cy="3634486"/>
          </a:xfrm>
        </p:spPr>
        <p:txBody>
          <a:bodyPr/>
          <a:p>
            <a:r>
              <a:rPr lang="en-US" sz="2400">
                <a:latin typeface="Candara" panose="020E0502030303020204" charset="0"/>
                <a:cs typeface="Candara" panose="020E0502030303020204" charset="0"/>
              </a:rPr>
              <a:t>In this module we wil detect if baby is sleeping or not using Computer vision Open cv.</a:t>
            </a:r>
            <a:endParaRPr lang="en-US" sz="2400">
              <a:latin typeface="Candara" panose="020E0502030303020204" charset="0"/>
              <a:cs typeface="Candara" panose="020E0502030303020204" charset="0"/>
            </a:endParaRPr>
          </a:p>
          <a:p>
            <a:r>
              <a:rPr lang="en-US" sz="2400">
                <a:latin typeface="Candara" panose="020E0502030303020204" charset="0"/>
                <a:cs typeface="Candara" panose="020E0502030303020204" charset="0"/>
              </a:rPr>
              <a:t>In computer vison there is a module called Mediapipe .In mediapioe we will get the cordinates of different parts of face. </a:t>
            </a:r>
            <a:endParaRPr lang="en-US" sz="2400">
              <a:latin typeface="Candara" panose="020E0502030303020204" charset="0"/>
              <a:cs typeface="Candara" panose="020E0502030303020204" charset="0"/>
            </a:endParaRPr>
          </a:p>
          <a:p>
            <a:r>
              <a:rPr lang="en-US" sz="2400">
                <a:latin typeface="Candara" panose="020E0502030303020204" charset="0"/>
                <a:cs typeface="Candara" panose="020E0502030303020204" charset="0"/>
              </a:rPr>
              <a:t>We will get the cordinates of part of eye and lower part of eye. We will find the euclidian distance between 2 points and if the distance between them is 0 then system will determine that baby is sleeping.</a:t>
            </a:r>
            <a:endParaRPr lang="en-US" sz="2400">
              <a:latin typeface="Candara" panose="020E0502030303020204" charset="0"/>
              <a:cs typeface="Candara" panose="020E0502030303020204" charset="0"/>
            </a:endParaRPr>
          </a:p>
          <a:p>
            <a:endParaRPr lang="en-US" sz="2400"/>
          </a:p>
          <a:p>
            <a:endParaRPr lang="en-US"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noEditPoints="1"/>
          </p:cNvSpPr>
          <p:nvPr>
            <p:ph type="title"/>
          </p:nvPr>
        </p:nvSpPr>
        <p:spPr/>
        <p:txBody>
          <a:bodyPr/>
          <a:p>
            <a:r>
              <a:rPr lang="en-US">
                <a:latin typeface="Lucida Sans Unicode" panose="020B0602030504020204" charset="0"/>
                <a:cs typeface="Lucida Sans Unicode" panose="020B0602030504020204" charset="0"/>
              </a:rPr>
              <a:t>Face Mesh using mediapipe for sleep detection</a:t>
            </a:r>
            <a:endParaRPr lang="en-US">
              <a:latin typeface="Lucida Sans Unicode" panose="020B0602030504020204" charset="0"/>
              <a:cs typeface="Lucida Sans Unicode" panose="020B0602030504020204" charset="0"/>
            </a:endParaRPr>
          </a:p>
        </p:txBody>
      </p:sp>
      <p:pic>
        <p:nvPicPr>
          <p:cNvPr id="4" name="Content Placeholder 3"/>
          <p:cNvPicPr>
            <a:picLocks noChangeAspect="1"/>
          </p:cNvPicPr>
          <p:nvPr>
            <p:ph idx="1"/>
          </p:nvPr>
        </p:nvPicPr>
        <p:blipFill>
          <a:blip r:embed="rId1"/>
          <a:stretch>
            <a:fillRect/>
          </a:stretch>
        </p:blipFill>
        <p:spPr>
          <a:xfrm>
            <a:off x="3380740" y="2404745"/>
            <a:ext cx="5429250" cy="35052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noEditPoints="1"/>
          </p:cNvSpPr>
          <p:nvPr>
            <p:ph type="title"/>
          </p:nvPr>
        </p:nvSpPr>
        <p:spPr/>
        <p:txBody>
          <a:bodyPr/>
          <a:p>
            <a:r>
              <a:rPr lang="en-US">
                <a:latin typeface="+mj-ea"/>
                <a:cs typeface="+mj-ea"/>
              </a:rPr>
              <a:t>Output for closing of eyes for 4secs</a:t>
            </a:r>
            <a:endParaRPr lang="en-US">
              <a:latin typeface="+mj-ea"/>
              <a:cs typeface="+mj-ea"/>
            </a:endParaRPr>
          </a:p>
        </p:txBody>
      </p:sp>
      <p:pic>
        <p:nvPicPr>
          <p:cNvPr id="4" name="Content Placeholder 3"/>
          <p:cNvPicPr>
            <a:picLocks noChangeAspect="1"/>
          </p:cNvPicPr>
          <p:nvPr>
            <p:ph idx="1"/>
          </p:nvPr>
        </p:nvPicPr>
        <p:blipFill>
          <a:blip r:embed="rId1"/>
          <a:stretch>
            <a:fillRect/>
          </a:stretch>
        </p:blipFill>
        <p:spPr>
          <a:xfrm>
            <a:off x="4369435" y="2340610"/>
            <a:ext cx="3451860" cy="363474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noEditPoints="1"/>
          </p:cNvSpPr>
          <p:nvPr>
            <p:ph type="title"/>
          </p:nvPr>
        </p:nvSpPr>
        <p:spPr/>
        <p:txBody>
          <a:bodyPr/>
          <a:p>
            <a:r>
              <a:rPr lang="en-US">
                <a:latin typeface="Lucida Sans Unicode" panose="020B0602030504020204" charset="0"/>
                <a:cs typeface="Lucida Sans Unicode" panose="020B0602030504020204" charset="0"/>
              </a:rPr>
              <a:t>SLEEPING POSTURE RECOGNITION</a:t>
            </a:r>
            <a:endParaRPr lang="en-US">
              <a:latin typeface="Lucida Sans Unicode" panose="020B0602030504020204" charset="0"/>
              <a:cs typeface="Lucida Sans Unicode" panose="020B0602030504020204" charset="0"/>
            </a:endParaRPr>
          </a:p>
        </p:txBody>
      </p:sp>
      <p:sp>
        <p:nvSpPr>
          <p:cNvPr id="3" name="Content Placeholder 2"/>
          <p:cNvSpPr>
            <a:spLocks noGrp="1" noEditPoints="1"/>
          </p:cNvSpPr>
          <p:nvPr>
            <p:ph idx="1"/>
          </p:nvPr>
        </p:nvSpPr>
        <p:spPr/>
        <p:txBody>
          <a:bodyPr/>
          <a:p>
            <a:r>
              <a:rPr lang="en-US" sz="2000">
                <a:latin typeface="Candara" panose="020E0502030303020204" charset="0"/>
                <a:cs typeface="Candara" panose="020E0502030303020204" charset="0"/>
              </a:rPr>
              <a:t>If the baby is sleeping then we need to find the sleeping posture.</a:t>
            </a:r>
            <a:endParaRPr lang="en-US" sz="2000">
              <a:latin typeface="Candara" panose="020E0502030303020204" charset="0"/>
              <a:cs typeface="Candara" panose="020E0502030303020204" charset="0"/>
            </a:endParaRPr>
          </a:p>
          <a:p>
            <a:r>
              <a:rPr lang="en-US" sz="2000">
                <a:latin typeface="Candara" panose="020E0502030303020204" charset="0"/>
                <a:cs typeface="Candara" panose="020E0502030303020204" charset="0"/>
              </a:rPr>
              <a:t>It is said that baby should sleep in upright position so thatit is good for heart . So in this module we will determine sleeping posture.</a:t>
            </a:r>
            <a:endParaRPr lang="en-US" sz="2000">
              <a:latin typeface="Candara" panose="020E0502030303020204" charset="0"/>
              <a:cs typeface="Candara" panose="020E0502030303020204" charset="0"/>
            </a:endParaRPr>
          </a:p>
          <a:p>
            <a:r>
              <a:rPr lang="en-US" sz="2000">
                <a:latin typeface="Candara" panose="020E0502030303020204" charset="0"/>
                <a:cs typeface="Candara" panose="020E0502030303020204" charset="0"/>
              </a:rPr>
              <a:t>In mediapipe we will also get the cordinates of left part of lip to right most part. if thd baby is sleeping upper side then lips will be clearly visible and distance between them is large. But when head psotion is moving toward the bed then distance will graduakly decrease and becomes 0 if the baby is sleeping backward. So,the system detects that and send a message to oarent to make sure baby sleeps in correct position. </a:t>
            </a:r>
            <a:endParaRPr lang="en-US" sz="2000">
              <a:latin typeface="Candara" panose="020E0502030303020204" charset="0"/>
              <a:cs typeface="Candara" panose="020E050203030302020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noEditPoints="1"/>
          </p:cNvSpPr>
          <p:nvPr>
            <p:ph type="title"/>
          </p:nvPr>
        </p:nvSpPr>
        <p:spPr/>
        <p:txBody>
          <a:bodyPr/>
          <a:p>
            <a:r>
              <a:rPr lang="en-US">
                <a:latin typeface="Lucida Sans Unicode" panose="020B0602030504020204" charset="0"/>
                <a:cs typeface="Lucida Sans Unicode" panose="020B0602030504020204" charset="0"/>
              </a:rPr>
              <a:t>Face mesh for sleep position detection</a:t>
            </a:r>
            <a:endParaRPr lang="en-US">
              <a:latin typeface="Lucida Sans Unicode" panose="020B0602030504020204" charset="0"/>
              <a:cs typeface="Lucida Sans Unicode" panose="020B0602030504020204" charset="0"/>
            </a:endParaRPr>
          </a:p>
        </p:txBody>
      </p:sp>
      <p:pic>
        <p:nvPicPr>
          <p:cNvPr id="4" name="Content Placeholder 3"/>
          <p:cNvPicPr>
            <a:picLocks noChangeAspect="1"/>
          </p:cNvPicPr>
          <p:nvPr>
            <p:ph idx="1"/>
          </p:nvPr>
        </p:nvPicPr>
        <p:blipFill>
          <a:blip r:embed="rId1"/>
          <a:stretch>
            <a:fillRect/>
          </a:stretch>
        </p:blipFill>
        <p:spPr>
          <a:xfrm>
            <a:off x="2999740" y="2419350"/>
            <a:ext cx="6191250" cy="347662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noEditPoints="1"/>
          </p:cNvSpPr>
          <p:nvPr>
            <p:ph type="title"/>
          </p:nvPr>
        </p:nvSpPr>
        <p:spPr/>
        <p:txBody>
          <a:bodyPr/>
          <a:p>
            <a:r>
              <a:rPr lang="en-US">
                <a:latin typeface="Lucida Sans Unicode" panose="020B0602030504020204" charset="0"/>
                <a:cs typeface="Lucida Sans Unicode" panose="020B0602030504020204" charset="0"/>
              </a:rPr>
              <a:t>Output after wrong sleeping position detected</a:t>
            </a:r>
            <a:endParaRPr lang="en-US">
              <a:latin typeface="Lucida Sans Unicode" panose="020B0602030504020204" charset="0"/>
              <a:cs typeface="Lucida Sans Unicode" panose="020B0602030504020204" charset="0"/>
            </a:endParaRPr>
          </a:p>
        </p:txBody>
      </p:sp>
      <p:pic>
        <p:nvPicPr>
          <p:cNvPr id="4" name="Content Placeholder 3"/>
          <p:cNvPicPr>
            <a:picLocks noChangeAspect="1"/>
          </p:cNvPicPr>
          <p:nvPr>
            <p:ph idx="1"/>
          </p:nvPr>
        </p:nvPicPr>
        <p:blipFill>
          <a:blip r:embed="rId1"/>
          <a:stretch>
            <a:fillRect/>
          </a:stretch>
        </p:blipFill>
        <p:spPr>
          <a:xfrm>
            <a:off x="880745" y="2438400"/>
            <a:ext cx="10429875" cy="34385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sp>
        <p:nvSpPr>
          <p:cNvPr id="12" name="Rectangle 1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sp>
        <p:nvSpPr>
          <p:cNvPr id="14" name="Rectangle 1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sp>
        <p:nvSpPr>
          <p:cNvPr id="16" name="Rectangle 15"/>
          <p:cNvSpPr>
            <a:spLocks noGrp="1" noRot="1" noChangeAspect="1" noMove="1" noResize="1" noEditPoints="1" noAdjustHandles="1" noChangeArrowheads="1" noChangeShapeType="1" noTextEdit="1"/>
          </p:cNvSpPr>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sp>
        <p:nvSpPr>
          <p:cNvPr id="2" name="Title 1"/>
          <p:cNvSpPr>
            <a:spLocks noGrp="1" noEditPoints="1"/>
          </p:cNvSpPr>
          <p:nvPr>
            <p:ph type="title"/>
          </p:nvPr>
        </p:nvSpPr>
        <p:spPr>
          <a:xfrm>
            <a:off x="771148" y="1037967"/>
            <a:ext cx="3054091" cy="4709131"/>
          </a:xfrm>
        </p:spPr>
        <p:txBody>
          <a:bodyPr anchor="ctr">
            <a:normAutofit/>
          </a:bodyPr>
          <a:lstStyle/>
          <a:p>
            <a:r>
              <a:rPr lang="en-US" dirty="0">
                <a:solidFill>
                  <a:srgbClr val="FFFEFF"/>
                </a:solidFill>
                <a:latin typeface="Algerian" panose="04020705040A02060702" pitchFamily="82" charset="0"/>
              </a:rPr>
              <a:t>abstract</a:t>
            </a:r>
            <a:endParaRPr lang="en-US" dirty="0">
              <a:solidFill>
                <a:srgbClr val="FFFEFF"/>
              </a:solidFill>
              <a:latin typeface="Algerian" panose="04020705040A02060702" pitchFamily="82" charset="0"/>
            </a:endParaRPr>
          </a:p>
        </p:txBody>
      </p:sp>
      <p:sp>
        <p:nvSpPr>
          <p:cNvPr id="3" name="Content Placeholder 2"/>
          <p:cNvSpPr>
            <a:spLocks noGrp="1" noEditPoints="1"/>
          </p:cNvSpPr>
          <p:nvPr>
            <p:ph idx="1"/>
          </p:nvPr>
        </p:nvSpPr>
        <p:spPr>
          <a:xfrm>
            <a:off x="4534935" y="977492"/>
            <a:ext cx="7209708" cy="5655402"/>
          </a:xfrm>
        </p:spPr>
        <p:txBody>
          <a:bodyPr>
            <a:normAutofit lnSpcReduction="20000"/>
          </a:bodyPr>
          <a:lstStyle/>
          <a:p>
            <a:pPr marL="0" indent="0">
              <a:lnSpc>
                <a:spcPct val="100000"/>
              </a:lnSpc>
              <a:buNone/>
            </a:pPr>
            <a:r>
              <a:rPr lang="en-US" sz="2200" dirty="0">
                <a:latin typeface="Candara" panose="020E0502030303020204" charset="0"/>
                <a:ea typeface="+mn-lt"/>
                <a:cs typeface="Candara" panose="020E0502030303020204" charset="0"/>
              </a:rPr>
              <a:t>   The current number of working mothers has greatly increased. Subsequently, baby care has become a daily challenge for many families. Thus, most parents send their babies to their grandparents’ house or to baby care houses. However, the parents cannot continuously monitor their babies’ conditions either in normal or abnormal situations.</a:t>
            </a:r>
            <a:endParaRPr lang="en-US" sz="2200">
              <a:latin typeface="Candara" panose="020E0502030303020204" charset="0"/>
              <a:cs typeface="Candara" panose="020E0502030303020204" charset="0"/>
            </a:endParaRPr>
          </a:p>
          <a:p>
            <a:pPr marL="305435" indent="-305435">
              <a:lnSpc>
                <a:spcPct val="100000"/>
              </a:lnSpc>
            </a:pPr>
            <a:r>
              <a:rPr lang="en-US" sz="2200" dirty="0">
                <a:latin typeface="Candara" panose="020E0502030303020204" charset="0"/>
                <a:ea typeface="+mn-lt"/>
                <a:cs typeface="Candara" panose="020E0502030303020204" charset="0"/>
              </a:rPr>
              <a:t>. Therefore, an Internet of Things-based Baby Monitoring System (IoT-BBMS) is proposed as an efficient and low-cost IoT-based system for monitoring in real time. Our system that plays a key role in providing better baby care while parents are away.</a:t>
            </a:r>
            <a:endParaRPr lang="en-US" sz="2200">
              <a:latin typeface="Candara" panose="020E0502030303020204" charset="0"/>
              <a:cs typeface="Candara" panose="020E0502030303020204" charset="0"/>
            </a:endParaRPr>
          </a:p>
          <a:p>
            <a:pPr marL="305435" indent="-305435">
              <a:lnSpc>
                <a:spcPct val="100000"/>
              </a:lnSpc>
            </a:pPr>
            <a:r>
              <a:rPr lang="en-US" sz="2200" dirty="0">
                <a:latin typeface="Candara" panose="020E0502030303020204" charset="0"/>
                <a:ea typeface="+mn-lt"/>
                <a:cs typeface="Candara" panose="020E0502030303020204" charset="0"/>
              </a:rPr>
              <a:t>In our designed system all the nodes are connected to a controller Arduino. We are going to assess the surroundings of baby and detect is there is a any discomfort for her and make sure that baby sleeps comfortably. The proposed system exploits sensors to monitor the baby’s vital parameters, such as ambient temperature, moisture, and crying.</a:t>
            </a:r>
            <a:endParaRPr lang="en-US" sz="2200">
              <a:latin typeface="Candara" panose="020E0502030303020204" charset="0"/>
              <a:cs typeface="Candara" panose="020E0502030303020204" charset="0"/>
            </a:endParaRPr>
          </a:p>
          <a:p>
            <a:pPr marL="305435" indent="-305435">
              <a:lnSpc>
                <a:spcPct val="100000"/>
              </a:lnSpc>
            </a:pPr>
            <a:endParaRPr lang="en-US" sz="2200">
              <a:latin typeface="Candara" panose="020E0502030303020204" charset="0"/>
              <a:cs typeface="Candara" panose="020E05020303030202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noEditPoints="1"/>
          </p:cNvSpPr>
          <p:nvPr>
            <p:ph type="title"/>
          </p:nvPr>
        </p:nvSpPr>
        <p:spPr/>
        <p:txBody>
          <a:bodyPr/>
          <a:p>
            <a:r>
              <a:rPr lang="en-US" b="1">
                <a:latin typeface="Lucida Sans Unicode" panose="020B0602030504020204" charset="0"/>
                <a:cs typeface="Lucida Sans Unicode" panose="020B0602030504020204" charset="0"/>
              </a:rPr>
              <a:t>decoding babies body language</a:t>
            </a:r>
            <a:endParaRPr lang="en-US" b="1">
              <a:latin typeface="Lucida Sans Unicode" panose="020B0602030504020204" charset="0"/>
              <a:cs typeface="Lucida Sans Unicode" panose="020B0602030504020204" charset="0"/>
            </a:endParaRPr>
          </a:p>
        </p:txBody>
      </p:sp>
      <p:sp>
        <p:nvSpPr>
          <p:cNvPr id="3" name="Content Placeholder 2"/>
          <p:cNvSpPr>
            <a:spLocks noGrp="1" noEditPoints="1"/>
          </p:cNvSpPr>
          <p:nvPr>
            <p:ph idx="1"/>
          </p:nvPr>
        </p:nvSpPr>
        <p:spPr/>
        <p:txBody>
          <a:bodyPr/>
          <a:p>
            <a:r>
              <a:rPr lang="en-US" sz="2500">
                <a:latin typeface="Candara" panose="020E0502030303020204" charset="0"/>
                <a:cs typeface="Candara" panose="020E0502030303020204" charset="0"/>
              </a:rPr>
              <a:t>Babies are non expressive they cannot tell what they feel and what they want.However in some studies it is said that we can study what baby needs from their body language and movements.</a:t>
            </a:r>
            <a:endParaRPr lang="en-US" sz="2500">
              <a:latin typeface="Candara" panose="020E0502030303020204" charset="0"/>
              <a:cs typeface="Candara" panose="020E0502030303020204" charset="0"/>
            </a:endParaRPr>
          </a:p>
          <a:p>
            <a:r>
              <a:rPr lang="en-US" sz="2500">
                <a:latin typeface="Candara" panose="020E0502030303020204" charset="0"/>
                <a:cs typeface="Candara" panose="020E0502030303020204" charset="0"/>
              </a:rPr>
              <a:t>So in this module we will decode what baby need .</a:t>
            </a:r>
            <a:endParaRPr lang="en-US" sz="2500">
              <a:latin typeface="Candara" panose="020E0502030303020204" charset="0"/>
              <a:cs typeface="Candara" panose="020E0502030303020204" charset="0"/>
            </a:endParaRPr>
          </a:p>
          <a:p>
            <a:r>
              <a:rPr lang="en-US" sz="2500">
                <a:latin typeface="Candara" panose="020E0502030303020204" charset="0"/>
                <a:cs typeface="Candara" panose="020E0502030303020204" charset="0"/>
              </a:rPr>
              <a:t>Here are some resources regarding that</a:t>
            </a:r>
            <a:endParaRPr lang="en-US" sz="2500">
              <a:latin typeface="Candara" panose="020E0502030303020204" charset="0"/>
              <a:cs typeface="Candara" panose="020E0502030303020204" charset="0"/>
            </a:endParaRPr>
          </a:p>
          <a:p>
            <a:r>
              <a:rPr lang="en-US" sz="2500" b="1">
                <a:latin typeface="Candara" panose="020E0502030303020204" charset="0"/>
                <a:cs typeface="Candara" panose="020E0502030303020204" charset="0"/>
              </a:rPr>
              <a:t>https://www.parents.com/baby/development/social/decode-your-babys-body-language/ </a:t>
            </a:r>
            <a:endParaRPr lang="en-US" sz="2500" b="1">
              <a:latin typeface="Candara" panose="020E0502030303020204" charset="0"/>
              <a:cs typeface="Candara" panose="020E050203030302020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noEditPoints="1"/>
          </p:cNvSpPr>
          <p:nvPr>
            <p:ph type="title"/>
          </p:nvPr>
        </p:nvSpPr>
        <p:spPr/>
        <p:txBody>
          <a:bodyPr/>
          <a:p>
            <a:r>
              <a:rPr lang="en-US">
                <a:latin typeface="Lucida Sans Unicode" panose="020B0602030504020204" charset="0"/>
                <a:cs typeface="Lucida Sans Unicode" panose="020B0602030504020204" charset="0"/>
              </a:rPr>
              <a:t>HUNGER DETECTION</a:t>
            </a:r>
            <a:endParaRPr lang="en-US">
              <a:latin typeface="Lucida Sans Unicode" panose="020B0602030504020204" charset="0"/>
              <a:cs typeface="Lucida Sans Unicode" panose="020B0602030504020204" charset="0"/>
            </a:endParaRPr>
          </a:p>
        </p:txBody>
      </p:sp>
      <p:sp>
        <p:nvSpPr>
          <p:cNvPr id="3" name="Content Placeholder 2"/>
          <p:cNvSpPr>
            <a:spLocks noGrp="1" noEditPoints="1"/>
          </p:cNvSpPr>
          <p:nvPr>
            <p:ph idx="1"/>
          </p:nvPr>
        </p:nvSpPr>
        <p:spPr/>
        <p:txBody>
          <a:bodyPr/>
          <a:p>
            <a:r>
              <a:rPr lang="en-US" sz="2000">
                <a:latin typeface="Candara" panose="020E0502030303020204" charset="0"/>
                <a:cs typeface="Candara" panose="020E0502030303020204" charset="0"/>
              </a:rPr>
              <a:t>If the baby is not sleeping we need to monitor the movements of baby for cues.</a:t>
            </a:r>
            <a:endParaRPr lang="en-US" sz="2000">
              <a:latin typeface="Candara" panose="020E0502030303020204" charset="0"/>
              <a:cs typeface="Candara" panose="020E0502030303020204" charset="0"/>
            </a:endParaRPr>
          </a:p>
          <a:p>
            <a:r>
              <a:rPr lang="en-US" sz="2000">
                <a:latin typeface="Candara" panose="020E0502030303020204" charset="0"/>
                <a:cs typeface="Candara" panose="020E0502030303020204" charset="0"/>
              </a:rPr>
              <a:t>In mediapipe there is a module called Pose estimation which will determine the poses of baby and keep track of movements.</a:t>
            </a:r>
            <a:endParaRPr lang="en-US" sz="2000">
              <a:latin typeface="Candara" panose="020E0502030303020204" charset="0"/>
              <a:cs typeface="Candara" panose="020E0502030303020204" charset="0"/>
            </a:endParaRPr>
          </a:p>
          <a:p>
            <a:r>
              <a:rPr lang="en-US" sz="2000">
                <a:latin typeface="Candara" panose="020E0502030303020204" charset="0"/>
                <a:cs typeface="Candara" panose="020E0502030303020204" charset="0"/>
              </a:rPr>
              <a:t>We can determine if the baby is hungry or not by using cues published by different kinds of baby related sites.</a:t>
            </a:r>
            <a:endParaRPr lang="en-US" sz="2000">
              <a:latin typeface="Candara" panose="020E0502030303020204" charset="0"/>
              <a:cs typeface="Candara" panose="020E0502030303020204" charset="0"/>
            </a:endParaRPr>
          </a:p>
          <a:p>
            <a:r>
              <a:rPr lang="en-US" sz="2000">
                <a:latin typeface="Candara" panose="020E0502030303020204" charset="0"/>
                <a:cs typeface="Candara" panose="020E0502030303020204" charset="0"/>
              </a:rPr>
              <a:t>After determing the cues we will send the message to parent.</a:t>
            </a:r>
            <a:endParaRPr lang="en-US" sz="2000">
              <a:latin typeface="Candara" panose="020E0502030303020204" charset="0"/>
              <a:cs typeface="Candara" panose="020E05020303030202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noEditPoints="1"/>
          </p:cNvSpPr>
          <p:nvPr>
            <p:ph type="title"/>
          </p:nvPr>
        </p:nvSpPr>
        <p:spPr/>
        <p:txBody>
          <a:bodyPr/>
          <a:p>
            <a:r>
              <a:rPr lang="en-US">
                <a:latin typeface="Lucida Sans Unicode" panose="020B0602030504020204" charset="0"/>
                <a:cs typeface="Lucida Sans Unicode" panose="020B0602030504020204" charset="0"/>
              </a:rPr>
              <a:t>hunger cues</a:t>
            </a:r>
            <a:endParaRPr lang="en-US">
              <a:latin typeface="Lucida Sans Unicode" panose="020B0602030504020204" charset="0"/>
              <a:cs typeface="Lucida Sans Unicode" panose="020B0602030504020204" charset="0"/>
            </a:endParaRPr>
          </a:p>
        </p:txBody>
      </p:sp>
      <p:sp>
        <p:nvSpPr>
          <p:cNvPr id="3" name="Content Placeholder 2"/>
          <p:cNvSpPr>
            <a:spLocks noGrp="1" noEditPoints="1"/>
          </p:cNvSpPr>
          <p:nvPr>
            <p:ph idx="1"/>
          </p:nvPr>
        </p:nvSpPr>
        <p:spPr/>
        <p:txBody>
          <a:bodyPr/>
          <a:p>
            <a:r>
              <a:rPr lang="en-US" sz="2000">
                <a:latin typeface="Candara" panose="020E0502030303020204" charset="0"/>
                <a:cs typeface="Candara" panose="020E0502030303020204" charset="0"/>
              </a:rPr>
              <a:t>Fist moving towards mouth.</a:t>
            </a:r>
            <a:endParaRPr lang="en-US" sz="2000">
              <a:latin typeface="Candara" panose="020E0502030303020204" charset="0"/>
              <a:cs typeface="Candara" panose="020E0502030303020204" charset="0"/>
            </a:endParaRPr>
          </a:p>
          <a:p>
            <a:r>
              <a:rPr lang="en-US" sz="2000">
                <a:latin typeface="Candara" panose="020E0502030303020204" charset="0"/>
                <a:cs typeface="Candara" panose="020E0502030303020204" charset="0"/>
              </a:rPr>
              <a:t>Looking of mother.</a:t>
            </a:r>
            <a:endParaRPr lang="en-US" sz="2000">
              <a:latin typeface="Candara" panose="020E0502030303020204" charset="0"/>
              <a:cs typeface="Candara" panose="020E0502030303020204" charset="0"/>
            </a:endParaRPr>
          </a:p>
          <a:p>
            <a:r>
              <a:rPr lang="en-US" sz="2000">
                <a:latin typeface="Candara" panose="020E0502030303020204" charset="0"/>
                <a:cs typeface="Candara" panose="020E0502030303020204" charset="0"/>
              </a:rPr>
              <a:t>sucking hands</a:t>
            </a:r>
            <a:endParaRPr lang="en-US" sz="2000">
              <a:latin typeface="Candara" panose="020E0502030303020204" charset="0"/>
              <a:cs typeface="Candara" panose="020E0502030303020204" charset="0"/>
            </a:endParaRPr>
          </a:p>
          <a:p>
            <a:r>
              <a:rPr lang="en-US" sz="2000">
                <a:latin typeface="Candara" panose="020E0502030303020204" charset="0"/>
                <a:cs typeface="Candara" panose="020E0502030303020204" charset="0"/>
              </a:rPr>
              <a:t>Opening and cloding mouth.</a:t>
            </a:r>
            <a:endParaRPr lang="en-US" sz="2000">
              <a:latin typeface="Candara" panose="020E0502030303020204" charset="0"/>
              <a:cs typeface="Candara" panose="020E050203030302020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noEditPoints="1"/>
          </p:cNvSpPr>
          <p:nvPr>
            <p:ph type="title"/>
          </p:nvPr>
        </p:nvSpPr>
        <p:spPr/>
        <p:txBody>
          <a:bodyPr/>
          <a:p>
            <a:r>
              <a:rPr lang="en-US"/>
              <a:t>Face mesh for hunger prediction</a:t>
            </a:r>
            <a:endParaRPr lang="en-US"/>
          </a:p>
        </p:txBody>
      </p:sp>
      <p:pic>
        <p:nvPicPr>
          <p:cNvPr id="4" name="Content Placeholder 3"/>
          <p:cNvPicPr>
            <a:picLocks noChangeAspect="1"/>
          </p:cNvPicPr>
          <p:nvPr>
            <p:ph idx="1"/>
          </p:nvPr>
        </p:nvPicPr>
        <p:blipFill>
          <a:blip r:embed="rId1"/>
          <a:stretch>
            <a:fillRect/>
          </a:stretch>
        </p:blipFill>
        <p:spPr>
          <a:xfrm>
            <a:off x="2999740" y="2419350"/>
            <a:ext cx="6191250" cy="347662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noEditPoints="1"/>
          </p:cNvSpPr>
          <p:nvPr>
            <p:ph type="title"/>
          </p:nvPr>
        </p:nvSpPr>
        <p:spPr/>
        <p:txBody>
          <a:bodyPr/>
          <a:p>
            <a:r>
              <a:rPr lang="en-US"/>
              <a:t>output for hunger detection</a:t>
            </a:r>
            <a:endParaRPr lang="en-US"/>
          </a:p>
        </p:txBody>
      </p:sp>
      <p:pic>
        <p:nvPicPr>
          <p:cNvPr id="4" name="Content Placeholder 3"/>
          <p:cNvPicPr>
            <a:picLocks noChangeAspect="1"/>
          </p:cNvPicPr>
          <p:nvPr>
            <p:ph idx="1"/>
          </p:nvPr>
        </p:nvPicPr>
        <p:blipFill>
          <a:blip r:embed="rId1"/>
          <a:stretch>
            <a:fillRect/>
          </a:stretch>
        </p:blipFill>
        <p:spPr>
          <a:xfrm>
            <a:off x="2376170" y="2340610"/>
            <a:ext cx="7438390" cy="363474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noEditPoints="1"/>
          </p:cNvSpPr>
          <p:nvPr>
            <p:ph type="title"/>
          </p:nvPr>
        </p:nvSpPr>
        <p:spPr/>
        <p:txBody>
          <a:bodyPr/>
          <a:p>
            <a:r>
              <a:rPr lang="en-US">
                <a:latin typeface="Lucida Sans Unicode" panose="020B0602030504020204" charset="0"/>
                <a:cs typeface="Lucida Sans Unicode" panose="020B0602030504020204" charset="0"/>
              </a:rPr>
              <a:t>Detection of tiredness of baby</a:t>
            </a:r>
            <a:endParaRPr lang="en-US">
              <a:latin typeface="Lucida Sans Unicode" panose="020B0602030504020204" charset="0"/>
              <a:cs typeface="Lucida Sans Unicode" panose="020B0602030504020204" charset="0"/>
            </a:endParaRPr>
          </a:p>
        </p:txBody>
      </p:sp>
      <p:sp>
        <p:nvSpPr>
          <p:cNvPr id="3" name="Content Placeholder 2"/>
          <p:cNvSpPr>
            <a:spLocks noGrp="1" noEditPoints="1"/>
          </p:cNvSpPr>
          <p:nvPr>
            <p:ph idx="1"/>
          </p:nvPr>
        </p:nvSpPr>
        <p:spPr>
          <a:xfrm>
            <a:off x="802807" y="2371344"/>
            <a:ext cx="11029615" cy="3634486"/>
          </a:xfrm>
        </p:spPr>
        <p:txBody>
          <a:bodyPr/>
          <a:p>
            <a:r>
              <a:rPr lang="en-US" sz="2000">
                <a:latin typeface="Candara" panose="020E0502030303020204" charset="0"/>
                <a:cs typeface="Candara" panose="020E0502030303020204" charset="0"/>
              </a:rPr>
              <a:t>There are many cases baby may feel tired . So we need to make sure to keep baby engaging all the time.</a:t>
            </a:r>
            <a:endParaRPr lang="en-US" sz="2000">
              <a:latin typeface="Candara" panose="020E0502030303020204" charset="0"/>
              <a:cs typeface="Candara" panose="020E0502030303020204" charset="0"/>
            </a:endParaRPr>
          </a:p>
          <a:p>
            <a:r>
              <a:rPr lang="en-US" sz="2000">
                <a:latin typeface="Candara" panose="020E0502030303020204" charset="0"/>
                <a:cs typeface="Candara" panose="020E0502030303020204" charset="0"/>
              </a:rPr>
              <a:t>In this module we will determine if the baby is feeling bored or tired by keeping in consideration of several cues from baby care center.</a:t>
            </a:r>
            <a:endParaRPr lang="en-US" sz="2000">
              <a:latin typeface="Candara" panose="020E0502030303020204" charset="0"/>
              <a:cs typeface="Candara" panose="020E0502030303020204" charset="0"/>
            </a:endParaRPr>
          </a:p>
          <a:p>
            <a:r>
              <a:rPr lang="en-US" sz="2000">
                <a:latin typeface="Candara" panose="020E0502030303020204" charset="0"/>
                <a:cs typeface="Candara" panose="020E0502030303020204" charset="0"/>
              </a:rPr>
              <a:t>Cues of tiredness of baby</a:t>
            </a:r>
            <a:endParaRPr lang="en-US" sz="2000">
              <a:latin typeface="Candara" panose="020E0502030303020204" charset="0"/>
              <a:cs typeface="Candara" panose="020E0502030303020204" charset="0"/>
            </a:endParaRPr>
          </a:p>
          <a:p>
            <a:pPr marL="666750" lvl="1" indent="-342900">
              <a:buAutoNum type="arabicPeriod"/>
            </a:pPr>
            <a:r>
              <a:rPr lang="en-US" sz="2000">
                <a:latin typeface="Candara" panose="020E0502030303020204" charset="0"/>
                <a:cs typeface="Candara" panose="020E0502030303020204" charset="0"/>
              </a:rPr>
              <a:t>Pulling eyes and ear</a:t>
            </a:r>
            <a:endParaRPr lang="en-US" sz="2000">
              <a:latin typeface="Candara" panose="020E0502030303020204" charset="0"/>
              <a:cs typeface="Candara" panose="020E0502030303020204" charset="0"/>
            </a:endParaRPr>
          </a:p>
          <a:p>
            <a:pPr marL="666750" lvl="1" indent="-342900">
              <a:buAutoNum type="arabicPeriod"/>
            </a:pPr>
            <a:r>
              <a:rPr lang="en-US" sz="2000">
                <a:latin typeface="Candara" panose="020E0502030303020204" charset="0"/>
                <a:cs typeface="Candara" panose="020E0502030303020204" charset="0"/>
              </a:rPr>
              <a:t>Yawning</a:t>
            </a:r>
            <a:endParaRPr lang="en-US" sz="2000">
              <a:latin typeface="Candara" panose="020E0502030303020204" charset="0"/>
              <a:cs typeface="Candara" panose="020E0502030303020204" charset="0"/>
            </a:endParaRPr>
          </a:p>
          <a:p>
            <a:r>
              <a:rPr lang="en-US" sz="2000">
                <a:latin typeface="Candara" panose="020E0502030303020204" charset="0"/>
                <a:cs typeface="Candara" panose="020E0502030303020204" charset="0"/>
              </a:rPr>
              <a:t>If the system determines that baby is tired then music player will switch on</a:t>
            </a:r>
            <a:endParaRPr lang="en-US" sz="2000">
              <a:latin typeface="Candara" panose="020E0502030303020204" charset="0"/>
              <a:cs typeface="Candara" panose="020E050203030302020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noEditPoints="1"/>
          </p:cNvSpPr>
          <p:nvPr>
            <p:ph type="title"/>
          </p:nvPr>
        </p:nvSpPr>
        <p:spPr/>
        <p:txBody>
          <a:bodyPr/>
          <a:p>
            <a:r>
              <a:rPr lang="en-US"/>
              <a:t>output for tiredness detection with music</a:t>
            </a:r>
            <a:endParaRPr lang="en-US"/>
          </a:p>
        </p:txBody>
      </p:sp>
      <p:pic>
        <p:nvPicPr>
          <p:cNvPr id="4" name="Content Placeholder 3"/>
          <p:cNvPicPr>
            <a:picLocks noChangeAspect="1"/>
          </p:cNvPicPr>
          <p:nvPr>
            <p:ph idx="1"/>
          </p:nvPr>
        </p:nvPicPr>
        <p:blipFill>
          <a:blip r:embed="rId1"/>
          <a:stretch>
            <a:fillRect/>
          </a:stretch>
        </p:blipFill>
        <p:spPr>
          <a:xfrm>
            <a:off x="3199130" y="2340610"/>
            <a:ext cx="5792470" cy="363474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noEditPoints="1"/>
          </p:cNvSpPr>
          <p:nvPr>
            <p:ph type="title"/>
          </p:nvPr>
        </p:nvSpPr>
        <p:spPr/>
        <p:txBody>
          <a:bodyPr/>
          <a:p>
            <a:r>
              <a:rPr lang="en-US">
                <a:latin typeface="Lucida Sans Unicode" panose="020B0602030504020204" charset="0"/>
                <a:cs typeface="Lucida Sans Unicode" panose="020B0602030504020204" charset="0"/>
              </a:rPr>
              <a:t>Algorithm Of vision based baby care Module</a:t>
            </a:r>
            <a:endParaRPr lang="en-US">
              <a:latin typeface="Lucida Sans Unicode" panose="020B0602030504020204" charset="0"/>
              <a:cs typeface="Lucida Sans Unicode" panose="020B0602030504020204" charset="0"/>
            </a:endParaRPr>
          </a:p>
        </p:txBody>
      </p:sp>
      <p:sp>
        <p:nvSpPr>
          <p:cNvPr id="3" name="Content Placeholder 2"/>
          <p:cNvSpPr>
            <a:spLocks noGrp="1" noEditPoints="1"/>
          </p:cNvSpPr>
          <p:nvPr>
            <p:ph idx="1"/>
          </p:nvPr>
        </p:nvSpPr>
        <p:spPr>
          <a:xfrm>
            <a:off x="581025" y="1784985"/>
            <a:ext cx="11029315" cy="4190365"/>
          </a:xfrm>
        </p:spPr>
        <p:txBody>
          <a:bodyPr>
            <a:normAutofit lnSpcReduction="20000"/>
          </a:bodyPr>
          <a:p>
            <a:pPr marL="0" indent="0" algn="l">
              <a:buNone/>
            </a:pPr>
            <a:r>
              <a:rPr lang="en-US">
                <a:latin typeface="Candara" panose="020E0502030303020204" charset="0"/>
                <a:cs typeface="Candara" panose="020E0502030303020204" charset="0"/>
              </a:rPr>
              <a:t>Media-pipe framework will detect the eyes of baby and pper part of eye to find the distance between top part of eye to lower part of eye.</a:t>
            </a:r>
            <a:endParaRPr lang="en-US">
              <a:latin typeface="Candara" panose="020E0502030303020204" charset="0"/>
              <a:cs typeface="Candara" panose="020E0502030303020204" charset="0"/>
            </a:endParaRPr>
          </a:p>
          <a:p>
            <a:pPr marL="0" indent="0" algn="l">
              <a:buNone/>
            </a:pPr>
            <a:r>
              <a:rPr lang="en-US">
                <a:latin typeface="Candara" panose="020E0502030303020204" charset="0"/>
                <a:cs typeface="Candara" panose="020E0502030303020204" charset="0"/>
              </a:rPr>
              <a:t>Hunger=0</a:t>
            </a:r>
            <a:endParaRPr lang="en-US">
              <a:latin typeface="Candara" panose="020E0502030303020204" charset="0"/>
              <a:cs typeface="Candara" panose="020E0502030303020204" charset="0"/>
            </a:endParaRPr>
          </a:p>
          <a:p>
            <a:pPr marL="0" indent="0" algn="l">
              <a:buNone/>
            </a:pPr>
            <a:r>
              <a:rPr lang="en-US">
                <a:latin typeface="Candara" panose="020E0502030303020204" charset="0"/>
                <a:cs typeface="Candara" panose="020E0502030303020204" charset="0"/>
              </a:rPr>
              <a:t>If difference between eyelids==0 &amp;&amp; time_delay&gt;5sec:</a:t>
            </a:r>
            <a:endParaRPr lang="en-US">
              <a:latin typeface="Candara" panose="020E0502030303020204" charset="0"/>
              <a:cs typeface="Candara" panose="020E0502030303020204" charset="0"/>
            </a:endParaRPr>
          </a:p>
          <a:p>
            <a:pPr marL="0" indent="0" algn="l">
              <a:buNone/>
            </a:pPr>
            <a:r>
              <a:rPr lang="en-US">
                <a:latin typeface="Candara" panose="020E0502030303020204" charset="0"/>
                <a:cs typeface="Candara" panose="020E0502030303020204" charset="0"/>
              </a:rPr>
              <a:t>         Print(“Baby is sleeping”)</a:t>
            </a:r>
            <a:endParaRPr lang="en-US">
              <a:latin typeface="Candara" panose="020E0502030303020204" charset="0"/>
              <a:cs typeface="Candara" panose="020E0502030303020204" charset="0"/>
            </a:endParaRPr>
          </a:p>
          <a:p>
            <a:pPr marL="0" indent="0" algn="l">
              <a:buNone/>
            </a:pPr>
            <a:r>
              <a:rPr lang="en-US">
                <a:latin typeface="Candara" panose="020E0502030303020204" charset="0"/>
                <a:cs typeface="Candara" panose="020E0502030303020204" charset="0"/>
              </a:rPr>
              <a:t>         #If baby is sleeping we will detect the sleeping posture of baby</a:t>
            </a:r>
            <a:endParaRPr lang="en-US">
              <a:latin typeface="Candara" panose="020E0502030303020204" charset="0"/>
              <a:cs typeface="Candara" panose="020E0502030303020204" charset="0"/>
            </a:endParaRPr>
          </a:p>
          <a:p>
            <a:pPr marL="0" indent="0" algn="l">
              <a:buNone/>
            </a:pPr>
            <a:r>
              <a:rPr lang="en-US">
                <a:latin typeface="Candara" panose="020E0502030303020204" charset="0"/>
                <a:cs typeface="Candara" panose="020E0502030303020204" charset="0"/>
              </a:rPr>
              <a:t>         #Landmarks of baby body will be detected by Media-Pipe</a:t>
            </a:r>
            <a:endParaRPr lang="en-US">
              <a:latin typeface="Candara" panose="020E0502030303020204" charset="0"/>
              <a:cs typeface="Candara" panose="020E0502030303020204" charset="0"/>
            </a:endParaRPr>
          </a:p>
          <a:p>
            <a:pPr marL="0" indent="0" algn="l">
              <a:buNone/>
            </a:pPr>
            <a:r>
              <a:rPr lang="en-US">
                <a:latin typeface="Candara" panose="020E0502030303020204" charset="0"/>
                <a:cs typeface="Candara" panose="020E0502030303020204" charset="0"/>
              </a:rPr>
              <a:t>          If (Landmarks of eyes or nose present):</a:t>
            </a:r>
            <a:endParaRPr lang="en-US">
              <a:latin typeface="Candara" panose="020E0502030303020204" charset="0"/>
              <a:cs typeface="Candara" panose="020E0502030303020204" charset="0"/>
            </a:endParaRPr>
          </a:p>
          <a:p>
            <a:pPr marL="0" indent="0" algn="l">
              <a:buNone/>
            </a:pPr>
            <a:r>
              <a:rPr lang="en-US">
                <a:latin typeface="Candara" panose="020E0502030303020204" charset="0"/>
                <a:cs typeface="Candara" panose="020E0502030303020204" charset="0"/>
              </a:rPr>
              <a:t>Baby is sleeping in right position</a:t>
            </a:r>
            <a:endParaRPr lang="en-US">
              <a:latin typeface="Candara" panose="020E0502030303020204" charset="0"/>
              <a:cs typeface="Candara" panose="020E0502030303020204" charset="0"/>
            </a:endParaRPr>
          </a:p>
          <a:p>
            <a:pPr marL="0" indent="0" algn="l">
              <a:buNone/>
            </a:pPr>
            <a:r>
              <a:rPr lang="en-US">
                <a:latin typeface="Candara" panose="020E0502030303020204" charset="0"/>
                <a:cs typeface="Candara" panose="020E0502030303020204" charset="0"/>
              </a:rPr>
              <a:t>          Else:</a:t>
            </a:r>
            <a:endParaRPr lang="en-US">
              <a:latin typeface="Candara" panose="020E0502030303020204" charset="0"/>
              <a:cs typeface="Candara" panose="020E0502030303020204" charset="0"/>
            </a:endParaRPr>
          </a:p>
          <a:p>
            <a:pPr marL="0" indent="0" algn="l">
              <a:buNone/>
            </a:pPr>
            <a:r>
              <a:rPr lang="en-US">
                <a:latin typeface="Candara" panose="020E0502030303020204" charset="0"/>
                <a:cs typeface="Candara" panose="020E0502030303020204" charset="0"/>
              </a:rPr>
              <a:t>                  Baby is sleeping in wrong position</a:t>
            </a:r>
            <a:endParaRPr lang="en-US">
              <a:latin typeface="Candara" panose="020E0502030303020204" charset="0"/>
              <a:cs typeface="Candara" panose="020E050203030302020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noEditPoints="1"/>
          </p:cNvSpPr>
          <p:nvPr>
            <p:ph type="title"/>
          </p:nvPr>
        </p:nvSpPr>
        <p:spPr/>
        <p:txBody>
          <a:bodyPr/>
          <a:p>
            <a:r>
              <a:rPr lang="en-US">
                <a:latin typeface="Lucida Sans Unicode" panose="020B0602030504020204" charset="0"/>
                <a:cs typeface="Lucida Sans Unicode" panose="020B0602030504020204" charset="0"/>
              </a:rPr>
              <a:t>cont..</a:t>
            </a:r>
            <a:endParaRPr lang="en-US">
              <a:latin typeface="Lucida Sans Unicode" panose="020B0602030504020204" charset="0"/>
              <a:cs typeface="Lucida Sans Unicode" panose="020B0602030504020204" charset="0"/>
            </a:endParaRPr>
          </a:p>
        </p:txBody>
      </p:sp>
      <p:sp>
        <p:nvSpPr>
          <p:cNvPr id="3" name="Content Placeholder 2"/>
          <p:cNvSpPr>
            <a:spLocks noGrp="1" noEditPoints="1"/>
          </p:cNvSpPr>
          <p:nvPr>
            <p:ph idx="1"/>
          </p:nvPr>
        </p:nvSpPr>
        <p:spPr/>
        <p:txBody>
          <a:bodyPr>
            <a:noAutofit/>
          </a:bodyPr>
          <a:p>
            <a:pPr marL="0" indent="0">
              <a:buNone/>
            </a:pPr>
            <a:r>
              <a:rPr lang="en-US" sz="1600">
                <a:latin typeface="Candara" panose="020E0502030303020204" charset="0"/>
                <a:cs typeface="Candara" panose="020E0502030303020204" charset="0"/>
              </a:rPr>
              <a:t>Else:</a:t>
            </a:r>
            <a:endParaRPr lang="en-US" sz="1600">
              <a:latin typeface="Candara" panose="020E0502030303020204" charset="0"/>
              <a:cs typeface="Candara" panose="020E0502030303020204" charset="0"/>
            </a:endParaRPr>
          </a:p>
          <a:p>
            <a:pPr marL="0" indent="0">
              <a:buNone/>
            </a:pPr>
            <a:r>
              <a:rPr lang="en-US" sz="1600">
                <a:latin typeface="Candara" panose="020E0502030303020204" charset="0"/>
                <a:cs typeface="Candara" panose="020E0502030303020204" charset="0"/>
              </a:rPr>
              <a:t>         #If Baby is not sleeping hunger and tiredness is detected </a:t>
            </a:r>
            <a:endParaRPr lang="en-US" sz="1600">
              <a:latin typeface="Candara" panose="020E0502030303020204" charset="0"/>
              <a:cs typeface="Candara" panose="020E0502030303020204" charset="0"/>
            </a:endParaRPr>
          </a:p>
          <a:p>
            <a:pPr marL="0" indent="0">
              <a:buNone/>
            </a:pPr>
            <a:r>
              <a:rPr lang="en-US" sz="1600">
                <a:latin typeface="Candara" panose="020E0502030303020204" charset="0"/>
                <a:cs typeface="Candara" panose="020E0502030303020204" charset="0"/>
              </a:rPr>
              <a:t>         If (Baby is Sucking Hands):</a:t>
            </a:r>
            <a:endParaRPr lang="en-US" sz="1600">
              <a:latin typeface="Candara" panose="020E0502030303020204" charset="0"/>
              <a:cs typeface="Candara" panose="020E0502030303020204" charset="0"/>
            </a:endParaRPr>
          </a:p>
          <a:p>
            <a:pPr marL="0" indent="0">
              <a:buNone/>
            </a:pPr>
            <a:r>
              <a:rPr lang="en-US" sz="1600">
                <a:latin typeface="Candara" panose="020E0502030303020204" charset="0"/>
                <a:cs typeface="Candara" panose="020E0502030303020204" charset="0"/>
              </a:rPr>
              <a:t>                  Hunger=Hunger+30</a:t>
            </a:r>
            <a:endParaRPr lang="en-US" sz="1600">
              <a:latin typeface="Candara" panose="020E0502030303020204" charset="0"/>
              <a:cs typeface="Candara" panose="020E0502030303020204" charset="0"/>
            </a:endParaRPr>
          </a:p>
          <a:p>
            <a:pPr marL="0" indent="0">
              <a:buNone/>
            </a:pPr>
            <a:r>
              <a:rPr lang="en-US" sz="1600">
                <a:latin typeface="Candara" panose="020E0502030303020204" charset="0"/>
                <a:cs typeface="Candara" panose="020E0502030303020204" charset="0"/>
              </a:rPr>
              <a:t>         Elif(Baby is closing fists):</a:t>
            </a:r>
            <a:endParaRPr lang="en-US" sz="1600">
              <a:latin typeface="Candara" panose="020E0502030303020204" charset="0"/>
              <a:cs typeface="Candara" panose="020E0502030303020204" charset="0"/>
            </a:endParaRPr>
          </a:p>
          <a:p>
            <a:pPr marL="0" indent="0">
              <a:buNone/>
            </a:pPr>
            <a:r>
              <a:rPr lang="en-US" sz="1600">
                <a:latin typeface="Candara" panose="020E0502030303020204" charset="0"/>
                <a:cs typeface="Candara" panose="020E0502030303020204" charset="0"/>
              </a:rPr>
              <a:t>                 Hunger=Hunger+20</a:t>
            </a:r>
            <a:endParaRPr lang="en-US" sz="1600">
              <a:latin typeface="Candara" panose="020E0502030303020204" charset="0"/>
              <a:cs typeface="Candara" panose="020E0502030303020204" charset="0"/>
            </a:endParaRPr>
          </a:p>
          <a:p>
            <a:pPr marL="0" indent="0">
              <a:buNone/>
            </a:pPr>
            <a:r>
              <a:rPr lang="en-US" sz="1600">
                <a:latin typeface="Candara" panose="020E0502030303020204" charset="0"/>
                <a:cs typeface="Candara" panose="020E0502030303020204" charset="0"/>
              </a:rPr>
              <a:t>         Elif(Baby is rooting for food):</a:t>
            </a:r>
            <a:endParaRPr lang="en-US" sz="1600">
              <a:latin typeface="Candara" panose="020E0502030303020204" charset="0"/>
              <a:cs typeface="Candara" panose="020E0502030303020204" charset="0"/>
            </a:endParaRPr>
          </a:p>
          <a:p>
            <a:pPr marL="0" indent="0">
              <a:buNone/>
            </a:pPr>
            <a:r>
              <a:rPr lang="en-US" sz="1600">
                <a:latin typeface="Candara" panose="020E0502030303020204" charset="0"/>
                <a:cs typeface="Candara" panose="020E0502030303020204" charset="0"/>
              </a:rPr>
              <a:t>                Hunger=Hunger+50</a:t>
            </a:r>
            <a:endParaRPr lang="en-US" sz="1600">
              <a:latin typeface="Candara" panose="020E0502030303020204" charset="0"/>
              <a:cs typeface="Candara" panose="020E0502030303020204" charset="0"/>
            </a:endParaRPr>
          </a:p>
          <a:p>
            <a:pPr marL="0" indent="0">
              <a:buNone/>
            </a:pPr>
            <a:endParaRPr lang="en-US" sz="1600">
              <a:latin typeface="Candara" panose="020E0502030303020204" charset="0"/>
              <a:cs typeface="Candara" panose="020E050203030302020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noEditPoints="1"/>
          </p:cNvSpPr>
          <p:nvPr>
            <p:ph type="title"/>
          </p:nvPr>
        </p:nvSpPr>
        <p:spPr/>
        <p:txBody>
          <a:bodyPr/>
          <a:p>
            <a:endParaRPr lang="en-US"/>
          </a:p>
        </p:txBody>
      </p:sp>
      <p:sp>
        <p:nvSpPr>
          <p:cNvPr id="3" name="Content Placeholder 2"/>
          <p:cNvSpPr>
            <a:spLocks noGrp="1" noEditPoints="1"/>
          </p:cNvSpPr>
          <p:nvPr>
            <p:ph idx="1"/>
          </p:nvPr>
        </p:nvSpPr>
        <p:spPr/>
        <p:txBody>
          <a:bodyPr/>
          <a:p>
            <a:pPr marL="0" indent="0">
              <a:buNone/>
            </a:pPr>
            <a:r>
              <a:rPr lang="en-US">
                <a:latin typeface="Candara" panose="020E0502030303020204" charset="0"/>
                <a:cs typeface="Candara" panose="020E0502030303020204" charset="0"/>
              </a:rPr>
              <a:t>If(Hunger&gt;50):</a:t>
            </a:r>
            <a:endParaRPr lang="en-US">
              <a:latin typeface="Candara" panose="020E0502030303020204" charset="0"/>
              <a:cs typeface="Candara" panose="020E0502030303020204" charset="0"/>
            </a:endParaRPr>
          </a:p>
          <a:p>
            <a:pPr marL="0" indent="0">
              <a:buNone/>
            </a:pPr>
            <a:r>
              <a:rPr lang="en-US">
                <a:latin typeface="Candara" panose="020E0502030303020204" charset="0"/>
                <a:cs typeface="Candara" panose="020E0502030303020204" charset="0"/>
              </a:rPr>
              <a:t>      Print(Baby is feeling Hungry”)</a:t>
            </a:r>
            <a:endParaRPr lang="en-US">
              <a:latin typeface="Candara" panose="020E0502030303020204" charset="0"/>
              <a:cs typeface="Candara" panose="020E0502030303020204" charset="0"/>
            </a:endParaRPr>
          </a:p>
          <a:p>
            <a:pPr marL="0" indent="0">
              <a:buNone/>
            </a:pPr>
            <a:r>
              <a:rPr lang="en-US">
                <a:latin typeface="Candara" panose="020E0502030303020204" charset="0"/>
                <a:cs typeface="Candara" panose="020E0502030303020204" charset="0"/>
              </a:rPr>
              <a:t>      </a:t>
            </a:r>
            <a:r>
              <a:rPr lang="en-US" b="1">
                <a:latin typeface="Candara" panose="020E0502030303020204" charset="0"/>
                <a:cs typeface="Candara" panose="020E0502030303020204" charset="0"/>
              </a:rPr>
              <a:t>#Tiredness detection</a:t>
            </a:r>
            <a:endParaRPr lang="en-US" b="1">
              <a:latin typeface="Candara" panose="020E0502030303020204" charset="0"/>
              <a:cs typeface="Candara" panose="020E0502030303020204" charset="0"/>
            </a:endParaRPr>
          </a:p>
          <a:p>
            <a:pPr marL="0" indent="0">
              <a:buNone/>
            </a:pPr>
            <a:r>
              <a:rPr lang="en-US">
                <a:latin typeface="Candara" panose="020E0502030303020204" charset="0"/>
                <a:cs typeface="Candara" panose="020E0502030303020204" charset="0"/>
              </a:rPr>
              <a:t>     If(Baby is yawning):</a:t>
            </a:r>
            <a:endParaRPr lang="en-US">
              <a:latin typeface="Candara" panose="020E0502030303020204" charset="0"/>
              <a:cs typeface="Candara" panose="020E0502030303020204" charset="0"/>
            </a:endParaRPr>
          </a:p>
          <a:p>
            <a:pPr marL="0" indent="0">
              <a:buNone/>
            </a:pPr>
            <a:r>
              <a:rPr lang="en-US">
                <a:latin typeface="Candara" panose="020E0502030303020204" charset="0"/>
                <a:cs typeface="Candara" panose="020E0502030303020204" charset="0"/>
              </a:rPr>
              <a:t>             Print(“Baby is tired”)</a:t>
            </a:r>
            <a:endParaRPr lang="en-US">
              <a:latin typeface="Candara" panose="020E0502030303020204" charset="0"/>
              <a:cs typeface="Candara" panose="020E0502030303020204" charset="0"/>
            </a:endParaRPr>
          </a:p>
          <a:p>
            <a:pPr marL="0" indent="0">
              <a:buNone/>
            </a:pPr>
            <a:r>
              <a:rPr lang="en-US">
                <a:latin typeface="Candara" panose="020E0502030303020204" charset="0"/>
                <a:cs typeface="Candara" panose="020E0502030303020204" charset="0"/>
              </a:rPr>
              <a:t>     If(Baby is rubbing eyes):</a:t>
            </a:r>
            <a:endParaRPr lang="en-US">
              <a:latin typeface="Candara" panose="020E0502030303020204" charset="0"/>
              <a:cs typeface="Candara" panose="020E0502030303020204" charset="0"/>
            </a:endParaRPr>
          </a:p>
          <a:p>
            <a:pPr marL="0" indent="0">
              <a:buNone/>
            </a:pPr>
            <a:r>
              <a:rPr lang="en-US">
                <a:latin typeface="Candara" panose="020E0502030303020204" charset="0"/>
                <a:cs typeface="Candara" panose="020E0502030303020204" charset="0"/>
              </a:rPr>
              <a:t>              Print(“Baby Tireness detected)</a:t>
            </a:r>
            <a:endParaRPr lang="en-US">
              <a:latin typeface="Candara" panose="020E0502030303020204" charset="0"/>
              <a:cs typeface="Candara" panose="020E050203030302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IN" dirty="0">
                <a:latin typeface="Algerian" panose="04020705040A02060702" pitchFamily="82" charset="0"/>
              </a:rPr>
              <a:t>Modules for detection</a:t>
            </a:r>
            <a:r>
              <a:rPr lang="en-US" altLang="en-IN" dirty="0">
                <a:latin typeface="Algerian" panose="04020705040A02060702" pitchFamily="82" charset="0"/>
              </a:rPr>
              <a:t> hardware</a:t>
            </a:r>
            <a:endParaRPr lang="en-US" dirty="0">
              <a:latin typeface="Algerian" panose="04020705040A02060702" pitchFamily="82" charset="0"/>
            </a:endParaRPr>
          </a:p>
          <a:p>
            <a:endParaRPr lang="en-US" dirty="0">
              <a:latin typeface="Algerian" panose="04020705040A02060702" pitchFamily="82" charset="0"/>
            </a:endParaRPr>
          </a:p>
        </p:txBody>
      </p:sp>
      <p:sp>
        <p:nvSpPr>
          <p:cNvPr id="3" name="Content Placeholder 2"/>
          <p:cNvSpPr>
            <a:spLocks noGrp="1" noEditPoints="1"/>
          </p:cNvSpPr>
          <p:nvPr>
            <p:ph idx="1"/>
          </p:nvPr>
        </p:nvSpPr>
        <p:spPr>
          <a:xfrm>
            <a:off x="581192" y="1506293"/>
            <a:ext cx="11029615" cy="5001247"/>
          </a:xfrm>
        </p:spPr>
        <p:txBody>
          <a:bodyPr/>
          <a:lstStyle/>
          <a:p>
            <a:pPr marL="305435" indent="-305435"/>
            <a:r>
              <a:rPr lang="en-US" dirty="0">
                <a:latin typeface="Candara" panose="020E0502030303020204" charset="0"/>
                <a:ea typeface="+mn-lt"/>
                <a:cs typeface="Candara" panose="020E0502030303020204" charset="0"/>
              </a:rPr>
              <a:t>Temperature and humidity sensors data will be sent to Arduino algorithm which will evaluate with threshold values if values crosses that values then fan will switch on.</a:t>
            </a:r>
            <a:endParaRPr lang="en-US" dirty="0">
              <a:latin typeface="Candara" panose="020E0502030303020204" charset="0"/>
              <a:cs typeface="Candara" panose="020E0502030303020204" charset="0"/>
            </a:endParaRPr>
          </a:p>
          <a:p>
            <a:pPr marL="305435" indent="-305435"/>
            <a:r>
              <a:rPr lang="en-US" sz="2400" b="1" dirty="0">
                <a:latin typeface="Candara" panose="020E0502030303020204" charset="0"/>
                <a:ea typeface="+mn-lt"/>
                <a:cs typeface="Candara" panose="020E0502030303020204" charset="0"/>
              </a:rPr>
              <a:t>2.Baby cry detection</a:t>
            </a:r>
            <a:endParaRPr lang="en-US" sz="2400" dirty="0">
              <a:latin typeface="Candara" panose="020E0502030303020204" charset="0"/>
              <a:cs typeface="Candara" panose="020E0502030303020204" charset="0"/>
            </a:endParaRPr>
          </a:p>
          <a:p>
            <a:pPr marL="305435" indent="-305435"/>
            <a:r>
              <a:rPr lang="en-US" dirty="0">
                <a:latin typeface="Candara" panose="020E0502030303020204" charset="0"/>
                <a:ea typeface="+mn-lt"/>
                <a:cs typeface="Candara" panose="020E0502030303020204" charset="0"/>
              </a:rPr>
              <a:t>Sound sensor will continuously sense the frequency of sound ,if it sense the frequency of the range of baby cry which is considerably between 440 to 500 </a:t>
            </a:r>
            <a:r>
              <a:rPr lang="en-US" dirty="0" err="1">
                <a:latin typeface="Candara" panose="020E0502030303020204" charset="0"/>
                <a:ea typeface="+mn-lt"/>
                <a:cs typeface="Candara" panose="020E0502030303020204" charset="0"/>
              </a:rPr>
              <a:t>hz</a:t>
            </a:r>
            <a:r>
              <a:rPr lang="en-US" dirty="0">
                <a:latin typeface="Candara" panose="020E0502030303020204" charset="0"/>
                <a:ea typeface="+mn-lt"/>
                <a:cs typeface="Candara" panose="020E0502030303020204" charset="0"/>
              </a:rPr>
              <a:t> then it will send the msg to parent and servo motor will switch on to swing the cradle of baby.</a:t>
            </a:r>
            <a:endParaRPr lang="en-US" dirty="0">
              <a:latin typeface="Candara" panose="020E0502030303020204" charset="0"/>
              <a:cs typeface="Candara" panose="020E0502030303020204" charset="0"/>
            </a:endParaRPr>
          </a:p>
          <a:p>
            <a:pPr marL="305435" indent="-305435"/>
            <a:r>
              <a:rPr lang="en-US" dirty="0">
                <a:latin typeface="Candara" panose="020E0502030303020204" charset="0"/>
                <a:ea typeface="+mn-lt"/>
                <a:cs typeface="Candara" panose="020E0502030303020204" charset="0"/>
              </a:rPr>
              <a:t>Music player will switch on after it detects baby cry to make him keep entertained.</a:t>
            </a:r>
            <a:endParaRPr lang="en-US" dirty="0">
              <a:latin typeface="Candara" panose="020E0502030303020204" charset="0"/>
              <a:cs typeface="Candara" panose="020E0502030303020204" charset="0"/>
            </a:endParaRPr>
          </a:p>
          <a:p>
            <a:pPr marL="305435" indent="-305435"/>
            <a:endParaRPr lang="en-US" dirty="0">
              <a:latin typeface="Candara" panose="020E0502030303020204" charset="0"/>
              <a:cs typeface="Candara" panose="020E050203030302020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noEditPoints="1"/>
          </p:cNvSpPr>
          <p:nvPr>
            <p:ph type="title"/>
          </p:nvPr>
        </p:nvSpPr>
        <p:spPr/>
        <p:txBody>
          <a:bodyPr/>
          <a:p>
            <a:r>
              <a:rPr lang="en-US">
                <a:latin typeface="Lucida Sans Unicode" panose="020B0602030504020204" charset="0"/>
                <a:cs typeface="Lucida Sans Unicode" panose="020B0602030504020204" charset="0"/>
              </a:rPr>
              <a:t>REFERENCe</a:t>
            </a:r>
            <a:endParaRPr lang="en-US">
              <a:latin typeface="Lucida Sans Unicode" panose="020B0602030504020204" charset="0"/>
              <a:cs typeface="Lucida Sans Unicode" panose="020B0602030504020204" charset="0"/>
            </a:endParaRPr>
          </a:p>
        </p:txBody>
      </p:sp>
      <p:sp>
        <p:nvSpPr>
          <p:cNvPr id="3" name="Content Placeholder 2"/>
          <p:cNvSpPr>
            <a:spLocks noGrp="1" noEditPoints="1"/>
          </p:cNvSpPr>
          <p:nvPr>
            <p:ph idx="1"/>
          </p:nvPr>
        </p:nvSpPr>
        <p:spPr/>
        <p:txBody>
          <a:bodyPr>
            <a:normAutofit fontScale="90000" lnSpcReduction="10000"/>
          </a:bodyPr>
          <a:p>
            <a:r>
              <a:rPr lang="en-US">
                <a:latin typeface="Candara" panose="020E0502030303020204" charset="0"/>
                <a:cs typeface="Candara" panose="020E0502030303020204" charset="0"/>
              </a:rPr>
              <a:t>https://wicbreastfeeding.fns.usda.gov/babys-hunger-cues#:~:text=Signs%20Your%20Baby%20is%20Hungry&amp;text=Fists%20moving%20to%20mouth.,on%20hands%20or%20lip%20smacking.</a:t>
            </a:r>
            <a:endParaRPr lang="en-US">
              <a:latin typeface="Candara" panose="020E0502030303020204" charset="0"/>
              <a:cs typeface="Candara" panose="020E0502030303020204" charset="0"/>
            </a:endParaRPr>
          </a:p>
          <a:p>
            <a:r>
              <a:rPr lang="en-US">
                <a:latin typeface="Candara" panose="020E0502030303020204" charset="0"/>
                <a:cs typeface="Candara" panose="020E0502030303020204" charset="0"/>
              </a:rPr>
              <a:t>https://raisingchildren.net.au/babies/sleep/understanding-sleep/tired-signs#:~:text=Newborn%20tired%20signs%20include%20pulling,and%20not%20wanting%20to%20play.</a:t>
            </a:r>
            <a:endParaRPr lang="en-US">
              <a:latin typeface="Candara" panose="020E0502030303020204" charset="0"/>
              <a:cs typeface="Candara" panose="020E0502030303020204" charset="0"/>
            </a:endParaRPr>
          </a:p>
          <a:p>
            <a:r>
              <a:rPr lang="en-US">
                <a:latin typeface="Candara" panose="020E0502030303020204" charset="0"/>
                <a:cs typeface="Candara" panose="020E0502030303020204" charset="0"/>
              </a:rPr>
              <a:t>https://www.lullabytrust.org.uk/safer-sleep-advice/sleeping-position/#:~:text=You%20should%20always%20place%20your,sleeping%20as%20safely%20as%20possible.</a:t>
            </a:r>
            <a:endParaRPr lang="en-US">
              <a:latin typeface="Candara" panose="020E0502030303020204" charset="0"/>
              <a:cs typeface="Candara" panose="020E0502030303020204" charset="0"/>
            </a:endParaRPr>
          </a:p>
          <a:p>
            <a:r>
              <a:rPr lang="en-US">
                <a:latin typeface="Candara" panose="020E0502030303020204" charset="0"/>
                <a:cs typeface="Candara" panose="020E0502030303020204" charset="0"/>
              </a:rPr>
              <a:t>https://raisingchildren.net.au/newborns/connecting-communicating/communicating/baby-cues</a:t>
            </a:r>
            <a:endParaRPr lang="en-US">
              <a:latin typeface="Candara" panose="020E0502030303020204" charset="0"/>
              <a:cs typeface="Candara" panose="020E0502030303020204" charset="0"/>
            </a:endParaRPr>
          </a:p>
          <a:p>
            <a:r>
              <a:rPr lang="en-US">
                <a:latin typeface="Candara" panose="020E0502030303020204" charset="0"/>
                <a:cs typeface="Candara" panose="020E0502030303020204" charset="0"/>
              </a:rPr>
              <a:t>https://raisingchildren.net.au/newborns/behaviour/understanding-behaviour/newborn-behaviour</a:t>
            </a:r>
            <a:endParaRPr lang="en-US">
              <a:latin typeface="Candara" panose="020E0502030303020204" charset="0"/>
              <a:cs typeface="Candara" panose="020E0502030303020204" charset="0"/>
            </a:endParaRPr>
          </a:p>
          <a:p>
            <a:r>
              <a:rPr lang="en-US">
                <a:latin typeface="Candara" panose="020E0502030303020204" charset="0"/>
                <a:cs typeface="Candara" panose="020E0502030303020204" charset="0"/>
              </a:rPr>
              <a:t>https://google.github.io/mediapipe/getting_started/python.html</a:t>
            </a:r>
            <a:endParaRPr lang="en-US">
              <a:latin typeface="Candara" panose="020E0502030303020204" charset="0"/>
              <a:cs typeface="Candara" panose="020E0502030303020204" charset="0"/>
            </a:endParaRPr>
          </a:p>
          <a:p>
            <a:endParaRPr lang="en-US">
              <a:latin typeface="Candara" panose="020E0502030303020204" charset="0"/>
              <a:cs typeface="Candara" panose="020E0502030303020204" charset="0"/>
            </a:endParaRPr>
          </a:p>
          <a:p>
            <a:endParaRPr lang="en-US">
              <a:latin typeface="Candara" panose="020E0502030303020204" charset="0"/>
              <a:cs typeface="Candara" panose="020E050203030302020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noEditPoints="1"/>
          </p:cNvSpPr>
          <p:nvPr>
            <p:ph type="title"/>
          </p:nvPr>
        </p:nvSpPr>
        <p:spPr/>
        <p:txBody>
          <a:bodyPr/>
          <a:p>
            <a:r>
              <a:rPr lang="en-US">
                <a:latin typeface="Lucida Sans Unicode" panose="020B0602030504020204" charset="0"/>
                <a:cs typeface="Lucida Sans Unicode" panose="020B0602030504020204" charset="0"/>
              </a:rPr>
              <a:t>GUIDE APPROVAL</a:t>
            </a:r>
            <a:endParaRPr lang="en-US">
              <a:latin typeface="Lucida Sans Unicode" panose="020B0602030504020204" charset="0"/>
              <a:cs typeface="Lucida Sans Unicode" panose="020B0602030504020204" charset="0"/>
            </a:endParaRPr>
          </a:p>
        </p:txBody>
      </p:sp>
      <p:pic>
        <p:nvPicPr>
          <p:cNvPr id="4" name="Content Placeholder 3"/>
          <p:cNvPicPr>
            <a:picLocks noChangeAspect="1"/>
          </p:cNvPicPr>
          <p:nvPr>
            <p:ph idx="1"/>
          </p:nvPr>
        </p:nvPicPr>
        <p:blipFill>
          <a:blip r:embed="rId1"/>
          <a:stretch>
            <a:fillRect/>
          </a:stretch>
        </p:blipFill>
        <p:spPr>
          <a:xfrm>
            <a:off x="1128395" y="2505075"/>
            <a:ext cx="9934575" cy="330517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575894" y="729658"/>
            <a:ext cx="11029616" cy="3785183"/>
          </a:xfrm>
          <a:prstGeom prst="rect">
            <a:avLst/>
          </a:prstGeom>
        </p:spPr>
        <p:txBody>
          <a:bodyPr/>
          <a:lstStyle/>
          <a:p>
            <a:r>
              <a:rPr lang="en-US" sz="5400">
                <a:latin typeface="Algerian" panose="04020705040A02060702" pitchFamily="82" charset="0"/>
                <a:ea typeface="Algerian" panose="04020705040A02060702" pitchFamily="82" charset="0"/>
                <a:cs typeface="Algerian" panose="04020705040A02060702" pitchFamily="82" charset="0"/>
              </a:rPr>
              <a:t>                     THANK YOU</a:t>
            </a:r>
            <a:endParaRPr sz="5400">
              <a:latin typeface="Algerian" panose="04020705040A02060702" pitchFamily="82" charset="0"/>
              <a:ea typeface="Algerian" panose="04020705040A02060702" pitchFamily="82" charset="0"/>
              <a:cs typeface="Algerian" panose="04020705040A02060702" pitchFamily="8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dirty="0">
                <a:latin typeface="Algerian" panose="04020705040A02060702" pitchFamily="82" charset="0"/>
              </a:rPr>
              <a:t>CONT</a:t>
            </a:r>
            <a:endParaRPr lang="en-US" dirty="0">
              <a:latin typeface="Algerian" panose="04020705040A02060702" pitchFamily="82" charset="0"/>
            </a:endParaRPr>
          </a:p>
        </p:txBody>
      </p:sp>
      <p:sp>
        <p:nvSpPr>
          <p:cNvPr id="3" name="Content Placeholder 2"/>
          <p:cNvSpPr>
            <a:spLocks noGrp="1" noEditPoints="1"/>
          </p:cNvSpPr>
          <p:nvPr>
            <p:ph idx="1"/>
          </p:nvPr>
        </p:nvSpPr>
        <p:spPr>
          <a:xfrm>
            <a:off x="581192" y="1905436"/>
            <a:ext cx="11029615" cy="4541628"/>
          </a:xfrm>
        </p:spPr>
        <p:txBody>
          <a:bodyPr/>
          <a:lstStyle/>
          <a:p>
            <a:pPr marL="305435" indent="-305435"/>
            <a:r>
              <a:rPr lang="en-US" sz="2500" b="1" dirty="0">
                <a:latin typeface="Candara" panose="020E0502030303020204" charset="0"/>
                <a:ea typeface="+mn-lt"/>
                <a:cs typeface="Candara" panose="020E0502030303020204" charset="0"/>
              </a:rPr>
              <a:t>3.Heart_beat detection</a:t>
            </a:r>
            <a:endParaRPr lang="en-US" sz="2500">
              <a:latin typeface="Candara" panose="020E0502030303020204" charset="0"/>
              <a:cs typeface="Candara" panose="020E0502030303020204" charset="0"/>
            </a:endParaRPr>
          </a:p>
          <a:p>
            <a:pPr marL="305435" indent="-305435"/>
            <a:r>
              <a:rPr lang="en-US" sz="2500" dirty="0">
                <a:latin typeface="Candara" panose="020E0502030303020204" charset="0"/>
                <a:ea typeface="+mn-lt"/>
                <a:cs typeface="Candara" panose="020E0502030303020204" charset="0"/>
              </a:rPr>
              <a:t>The system will continuously sense the heartbeat of baby and check if there is any abnormalities and this data will also help for doctors to assess the situation of baby and also the system sends the data to mobile data</a:t>
            </a:r>
            <a:endParaRPr lang="en-US" sz="2500" dirty="0">
              <a:latin typeface="Candara" panose="020E0502030303020204" charset="0"/>
              <a:cs typeface="Candara" panose="020E0502030303020204" charset="0"/>
            </a:endParaRPr>
          </a:p>
          <a:p>
            <a:pPr marL="305435" indent="-305435"/>
            <a:r>
              <a:rPr lang="en-US" sz="2500" b="1" dirty="0">
                <a:latin typeface="Candara" panose="020E0502030303020204" charset="0"/>
                <a:ea typeface="+mn-lt"/>
                <a:cs typeface="Candara" panose="020E0502030303020204" charset="0"/>
              </a:rPr>
              <a:t>4. Moisture detection:-</a:t>
            </a:r>
            <a:endParaRPr lang="en-US" sz="2500">
              <a:latin typeface="Candara" panose="020E0502030303020204" charset="0"/>
              <a:cs typeface="Candara" panose="020E0502030303020204" charset="0"/>
            </a:endParaRPr>
          </a:p>
          <a:p>
            <a:pPr marL="305435" indent="-305435"/>
            <a:r>
              <a:rPr lang="en-US" sz="2500" dirty="0">
                <a:latin typeface="Candara" panose="020E0502030303020204" charset="0"/>
                <a:ea typeface="+mn-lt"/>
                <a:cs typeface="Candara" panose="020E0502030303020204" charset="0"/>
              </a:rPr>
              <a:t>Baby sleep might get disturbed due to wet under the bed. So as soon as there is wet then cradle start swinging and also sends the message to the parent to change the bedsheet of baby</a:t>
            </a:r>
            <a:endParaRPr lang="en-US" sz="2500" dirty="0">
              <a:latin typeface="Candara" panose="020E0502030303020204" charset="0"/>
              <a:cs typeface="Candara" panose="020E0502030303020204" charset="0"/>
            </a:endParaRPr>
          </a:p>
          <a:p>
            <a:pPr marL="305435" indent="-305435"/>
            <a:endParaRPr lang="en-US" sz="2500" dirty="0">
              <a:latin typeface="Candara" panose="020E0502030303020204" charset="0"/>
              <a:cs typeface="Candara" panose="020E050203030302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r>
              <a:rPr lang="en-IN" b="1">
                <a:latin typeface="Lucida Sans Unicode" panose="020B0602030504020204" charset="0"/>
                <a:ea typeface="Castellar" panose="020A0402060406010301" pitchFamily="18" charset="0"/>
                <a:cs typeface="Lucida Sans Unicode" panose="020B0602030504020204" charset="0"/>
              </a:rPr>
              <a:t>behaviours</a:t>
            </a:r>
            <a:r>
              <a:rPr lang="en-US" altLang="en-IN" b="1">
                <a:latin typeface="Lucida Sans Unicode" panose="020B0602030504020204" charset="0"/>
                <a:ea typeface="Castellar" panose="020A0402060406010301" pitchFamily="18" charset="0"/>
                <a:cs typeface="Lucida Sans Unicode" panose="020B0602030504020204" charset="0"/>
              </a:rPr>
              <a:t> of system</a:t>
            </a:r>
            <a:endParaRPr lang="en-US" altLang="en-IN" b="1">
              <a:latin typeface="Lucida Sans Unicode" panose="020B0602030504020204" charset="0"/>
              <a:ea typeface="Castellar" panose="020A0402060406010301" pitchFamily="18" charset="0"/>
              <a:cs typeface="Lucida Sans Unicode" panose="020B0602030504020204" charset="0"/>
            </a:endParaRPr>
          </a:p>
        </p:txBody>
      </p:sp>
      <p:sp>
        <p:nvSpPr>
          <p:cNvPr id="3" name="Content Placeholder 2"/>
          <p:cNvSpPr>
            <a:spLocks noGrp="1" noEditPoints="1"/>
          </p:cNvSpPr>
          <p:nvPr>
            <p:ph idx="1"/>
          </p:nvPr>
        </p:nvSpPr>
        <p:spPr>
          <a:prstGeom prst="rect">
            <a:avLst/>
          </a:prstGeom>
        </p:spPr>
        <p:txBody>
          <a:bodyPr>
            <a:noAutofit/>
          </a:bodyPr>
          <a:lstStyle/>
          <a:p>
            <a:pPr marL="0" indent="0">
              <a:buNone/>
            </a:pPr>
            <a:r>
              <a:rPr sz="2300">
                <a:latin typeface="Candara" panose="020E0502030303020204" charset="0"/>
                <a:ea typeface="Castellar" panose="020A0402060406010301" pitchFamily="18" charset="0"/>
                <a:cs typeface="Candara" panose="020E0502030303020204" charset="0"/>
              </a:rPr>
              <a:t>Behaviour1:-</a:t>
            </a:r>
            <a:r>
              <a:rPr sz="2300">
                <a:latin typeface="Candara" panose="020E0502030303020204" charset="0"/>
                <a:ea typeface="Eras Medium ITC" panose="020B0602030504020804" charset="0"/>
                <a:cs typeface="Candara" panose="020E0502030303020204" charset="0"/>
              </a:rPr>
              <a:t> FAN-- When temperature value is greater than 25 and sound frequency&gt;104 means frequency of crying baby then fan will switch ON</a:t>
            </a:r>
            <a:endParaRPr lang="en-IN" sz="2300">
              <a:latin typeface="Candara" panose="020E0502030303020204" charset="0"/>
              <a:ea typeface="Eras Medium ITC" panose="020B0602030504020804" charset="0"/>
              <a:cs typeface="Candara" panose="020E0502030303020204" charset="0"/>
            </a:endParaRPr>
          </a:p>
          <a:p>
            <a:endParaRPr lang="en-IN" sz="2300">
              <a:latin typeface="Candara" panose="020E0502030303020204" charset="0"/>
              <a:ea typeface="Eras Medium ITC" panose="020B0602030504020804" charset="0"/>
              <a:cs typeface="Candara" panose="020E0502030303020204" charset="0"/>
            </a:endParaRPr>
          </a:p>
          <a:p>
            <a:pPr marL="0" indent="0">
              <a:buNone/>
            </a:pPr>
            <a:r>
              <a:rPr lang="en-IN" sz="2300">
                <a:latin typeface="Candara" panose="020E0502030303020204" charset="0"/>
                <a:ea typeface="Castellar" panose="020A0402060406010301" pitchFamily="18" charset="0"/>
                <a:cs typeface="Candara" panose="020E0502030303020204" charset="0"/>
              </a:rPr>
              <a:t>Behaviour2 </a:t>
            </a:r>
            <a:r>
              <a:rPr lang="en-IN" sz="2300">
                <a:latin typeface="Candara" panose="020E0502030303020204" charset="0"/>
                <a:ea typeface="Eras Medium ITC" panose="020B0602030504020804" charset="0"/>
                <a:cs typeface="Candara" panose="020E0502030303020204" charset="0"/>
              </a:rPr>
              <a:t>- AC -When temperature value rise above 30 and humidity value &gt;50 then AC will switch ON</a:t>
            </a:r>
            <a:endParaRPr lang="en-IN" sz="2300">
              <a:latin typeface="Candara" panose="020E0502030303020204" charset="0"/>
              <a:ea typeface="Eras Medium ITC" panose="020B0602030504020804" charset="0"/>
              <a:cs typeface="Candara" panose="020E0502030303020204" charset="0"/>
            </a:endParaRPr>
          </a:p>
          <a:p>
            <a:pPr marL="0" indent="0">
              <a:buNone/>
            </a:pPr>
            <a:endParaRPr lang="en-IN" sz="2300">
              <a:latin typeface="Candara" panose="020E0502030303020204" charset="0"/>
              <a:ea typeface="Eras Medium ITC" panose="020B0602030504020804" charset="0"/>
              <a:cs typeface="Candara" panose="020E0502030303020204" charset="0"/>
            </a:endParaRPr>
          </a:p>
          <a:p>
            <a:pPr marL="0" indent="0">
              <a:buNone/>
            </a:pPr>
            <a:r>
              <a:rPr lang="en-IN" sz="2300">
                <a:latin typeface="Candara" panose="020E0502030303020204" charset="0"/>
                <a:ea typeface="Castellar" panose="020A0402060406010301" pitchFamily="18" charset="0"/>
                <a:cs typeface="Candara" panose="020E0502030303020204" charset="0"/>
              </a:rPr>
              <a:t>Behaviour3 </a:t>
            </a:r>
            <a:r>
              <a:rPr lang="en-IN" sz="2300">
                <a:latin typeface="Candara" panose="020E0502030303020204" charset="0"/>
                <a:ea typeface="Eras Medium ITC" panose="020B0602030504020804" charset="0"/>
                <a:cs typeface="Candara" panose="020E0502030303020204" charset="0"/>
              </a:rPr>
              <a:t>- CRADLE -- When sound frequency value&gt;104 or moisture level &gt;50 or humidity &gt;50 or temperature&gt;25 then cradle will start swinging</a:t>
            </a:r>
            <a:endParaRPr lang="en-IN" sz="2300">
              <a:latin typeface="Candara" panose="020E0502030303020204" charset="0"/>
              <a:ea typeface="Eras Medium ITC" panose="020B0602030504020804" charset="0"/>
              <a:cs typeface="Candara" panose="020E0502030303020204" charset="0"/>
            </a:endParaRPr>
          </a:p>
          <a:p>
            <a:pPr marL="0" indent="0">
              <a:buNone/>
            </a:pPr>
            <a:endParaRPr lang="en-IN" sz="2300">
              <a:latin typeface="Candara" panose="020E0502030303020204" charset="0"/>
              <a:ea typeface="Eras Medium ITC" panose="020B0602030504020804" charset="0"/>
              <a:cs typeface="Candara" panose="020E050203030302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r>
              <a:rPr lang="en-IN">
                <a:latin typeface="Castellar" panose="020A0402060406010301" pitchFamily="18" charset="0"/>
                <a:ea typeface="Castellar" panose="020A0402060406010301" pitchFamily="18" charset="0"/>
                <a:cs typeface="Castellar" panose="020A0402060406010301" pitchFamily="18" charset="0"/>
              </a:rPr>
              <a:t>cont...</a:t>
            </a:r>
            <a:endParaRPr>
              <a:latin typeface="Castellar" panose="020A0402060406010301" pitchFamily="18" charset="0"/>
              <a:ea typeface="Castellar" panose="020A0402060406010301" pitchFamily="18" charset="0"/>
              <a:cs typeface="Castellar" panose="020A0402060406010301" pitchFamily="18" charset="0"/>
            </a:endParaRPr>
          </a:p>
        </p:txBody>
      </p:sp>
      <p:sp>
        <p:nvSpPr>
          <p:cNvPr id="3" name="Content Placeholder 2"/>
          <p:cNvSpPr>
            <a:spLocks noGrp="1" noEditPoints="1"/>
          </p:cNvSpPr>
          <p:nvPr>
            <p:ph idx="1"/>
          </p:nvPr>
        </p:nvSpPr>
        <p:spPr>
          <a:prstGeom prst="rect">
            <a:avLst/>
          </a:prstGeom>
        </p:spPr>
        <p:txBody>
          <a:bodyPr>
            <a:noAutofit/>
          </a:bodyPr>
          <a:lstStyle/>
          <a:p>
            <a:r>
              <a:rPr sz="2400">
                <a:latin typeface="Candara" panose="020E0502030303020204" charset="0"/>
                <a:ea typeface="Castellar" panose="020A0402060406010301" pitchFamily="18" charset="0"/>
                <a:cs typeface="Candara" panose="020E0502030303020204" charset="0"/>
              </a:rPr>
              <a:t>Behaviour4 - MUSIC_PLAYER</a:t>
            </a:r>
            <a:r>
              <a:rPr sz="2400">
                <a:latin typeface="Candara" panose="020E0502030303020204" charset="0"/>
                <a:ea typeface="Eras Medium ITC" panose="020B0602030504020804" charset="0"/>
                <a:cs typeface="Candara" panose="020E0502030303020204" charset="0"/>
              </a:rPr>
              <a:t> - When sound frequency &gt;104 means when baby cries then music player will switch ON which makes baby happy</a:t>
            </a:r>
            <a:endParaRPr lang="en-IN" sz="2400">
              <a:latin typeface="Candara" panose="020E0502030303020204" charset="0"/>
              <a:ea typeface="Eras Medium ITC" panose="020B0602030504020804" charset="0"/>
              <a:cs typeface="Candara" panose="020E0502030303020204" charset="0"/>
            </a:endParaRPr>
          </a:p>
          <a:p>
            <a:r>
              <a:rPr lang="en-IN" sz="2400">
                <a:latin typeface="Candara" panose="020E0502030303020204" charset="0"/>
                <a:ea typeface="Castellar" panose="020A0402060406010301" pitchFamily="18" charset="0"/>
                <a:cs typeface="Candara" panose="020E0502030303020204" charset="0"/>
              </a:rPr>
              <a:t>BEHAVIOUR5 - MESSAGE </a:t>
            </a:r>
            <a:r>
              <a:rPr lang="en-IN" sz="2400">
                <a:latin typeface="Candara" panose="020E0502030303020204" charset="0"/>
                <a:ea typeface="Eras Medium ITC" panose="020B0602030504020804" charset="0"/>
                <a:cs typeface="Candara" panose="020E0502030303020204" charset="0"/>
              </a:rPr>
              <a:t>-- When heart rate &gt;130 which means an abnormal heart rate so message will be sent to mother to take necessary actions.</a:t>
            </a:r>
            <a:endParaRPr lang="en-IN" sz="2400">
              <a:latin typeface="Candara" panose="020E0502030303020204" charset="0"/>
              <a:ea typeface="Eras Medium ITC" panose="020B0602030504020804" charset="0"/>
              <a:cs typeface="Candara" panose="020E0502030303020204" charset="0"/>
            </a:endParaRPr>
          </a:p>
          <a:p>
            <a:r>
              <a:rPr lang="en-IN" sz="2400">
                <a:latin typeface="Candara" panose="020E0502030303020204" charset="0"/>
                <a:ea typeface="Castellar" panose="020A0402060406010301" pitchFamily="18" charset="0"/>
                <a:cs typeface="Candara" panose="020E0502030303020204" charset="0"/>
              </a:rPr>
              <a:t>behaviour 6-camera</a:t>
            </a:r>
            <a:r>
              <a:rPr lang="en-IN" sz="2400">
                <a:latin typeface="Candara" panose="020E0502030303020204" charset="0"/>
                <a:ea typeface="Eras Medium ITC" panose="020B0602030504020804" charset="0"/>
                <a:cs typeface="Candara" panose="020E0502030303020204" charset="0"/>
              </a:rPr>
              <a:t> :-when PIR sensor senses any movement from the baby then camera will switch on</a:t>
            </a:r>
            <a:endParaRPr lang="en-IN" sz="2400">
              <a:latin typeface="Candara" panose="020E0502030303020204" charset="0"/>
              <a:ea typeface="Eras Medium ITC" panose="020B0602030504020804" charset="0"/>
              <a:cs typeface="Candara" panose="020E0502030303020204" charset="0"/>
            </a:endParaRPr>
          </a:p>
          <a:p>
            <a:r>
              <a:rPr lang="en-IN" sz="2400">
                <a:latin typeface="Candara" panose="020E0502030303020204" charset="0"/>
                <a:ea typeface="Castellar" panose="020A0402060406010301" pitchFamily="18" charset="0"/>
                <a:cs typeface="Candara" panose="020E0502030303020204" charset="0"/>
              </a:rPr>
              <a:t>behaviour7 Heater:-</a:t>
            </a:r>
            <a:r>
              <a:rPr lang="en-IN" sz="2400">
                <a:latin typeface="Candara" panose="020E0502030303020204" charset="0"/>
                <a:ea typeface="Eras Medium ITC" panose="020B0602030504020804" charset="0"/>
                <a:cs typeface="Candara" panose="020E0502030303020204" charset="0"/>
              </a:rPr>
              <a:t>when temperature falls below 20 degrees then heater will switch on</a:t>
            </a:r>
            <a:endParaRPr lang="en-IN" sz="2400">
              <a:latin typeface="Candara" panose="020E0502030303020204" charset="0"/>
              <a:ea typeface="Eras Medium ITC" panose="020B0602030504020804" charset="0"/>
              <a:cs typeface="Candara" panose="020E050203030302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p:txBody>
      </p:sp>
      <p:sp>
        <p:nvSpPr>
          <p:cNvPr id="3" name="Content Placeholder 2"/>
          <p:cNvSpPr>
            <a:spLocks noGrp="1" noEditPoints="1"/>
          </p:cNvSpPr>
          <p:nvPr>
            <p:ph idx="1"/>
          </p:nvPr>
        </p:nvSpPr>
        <p:spPr>
          <a:prstGeom prst="rect">
            <a:avLst/>
          </a:prstGeom>
        </p:spPr>
        <p:txBody>
          <a:bodyPr/>
          <a:lstStyle/>
          <a:p/>
        </p:txBody>
      </p:sp>
      <p:pic>
        <p:nvPicPr>
          <p:cNvPr id="4" name="Picture 3"/>
          <p:cNvPicPr>
            <a:picLocks noChangeAspect="1"/>
          </p:cNvPicPr>
          <p:nvPr/>
        </p:nvPicPr>
        <p:blipFill>
          <a:blip r:embed="rId1"/>
          <a:srcRect/>
          <a:stretch>
            <a:fillRect/>
          </a:stretch>
        </p:blipFill>
        <p:spPr>
          <a:xfrm>
            <a:off x="229656" y="82406"/>
            <a:ext cx="11842562" cy="677559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sp>
        <p:nvSpPr>
          <p:cNvPr id="11" name="Rectangle 10"/>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sp>
        <p:nvSpPr>
          <p:cNvPr id="13" name="Rectangle 12"/>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sp>
        <p:nvSpPr>
          <p:cNvPr id="15" name="Rectangle 14"/>
          <p:cNvSpPr>
            <a:spLocks noGrp="1" noRot="1" noChangeAspect="1" noMove="1" noResize="1" noEditPoints="1" noAdjustHandles="1" noChangeArrowheads="1" noChangeShapeType="1" noTextEdit="1"/>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sp useBgFill="1">
        <p:nvSpPr>
          <p:cNvPr id="17" name="Rectangle 16"/>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a:grpSpLocks noGrp="1" noRot="1" noChangeAspect="1" noMove="1" noResize="1"/>
          </p:cNvGrpSpPr>
          <p:nvPr/>
        </p:nvGrpSpPr>
        <p:grpSpPr>
          <a:xfrm>
            <a:off x="438068" y="457200"/>
            <a:ext cx="3703320" cy="5935133"/>
            <a:chOff x="438068" y="457200"/>
            <a:chExt cx="3703320" cy="5935133"/>
          </a:xfrm>
        </p:grpSpPr>
        <p:sp>
          <p:nvSpPr>
            <p:cNvPr id="20" name="Rectangle 19"/>
            <p:cNvSpPr/>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p:txBody>
        </p:sp>
        <p:sp>
          <p:nvSpPr>
            <p:cNvPr id="21" name="Rectangle 20"/>
            <p:cNvSpPr/>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grpSp>
      <p:sp>
        <p:nvSpPr>
          <p:cNvPr id="2" name="Title 1"/>
          <p:cNvSpPr>
            <a:spLocks noGrp="1" noEditPoints="1"/>
          </p:cNvSpPr>
          <p:nvPr>
            <p:ph type="title"/>
          </p:nvPr>
        </p:nvSpPr>
        <p:spPr>
          <a:xfrm>
            <a:off x="584200" y="1524001"/>
            <a:ext cx="3412067" cy="3478384"/>
          </a:xfrm>
        </p:spPr>
        <p:txBody>
          <a:bodyPr vert="horz" lIns="91440" tIns="45720" rIns="91440" bIns="45720" rtlCol="0" anchor="b">
            <a:normAutofit/>
          </a:bodyPr>
          <a:lstStyle/>
          <a:p>
            <a:r>
              <a:rPr lang="en-US" sz="3600" dirty="0">
                <a:solidFill>
                  <a:srgbClr val="FFFFFF"/>
                </a:solidFill>
                <a:latin typeface="Algerian" panose="04020705040A02060702" pitchFamily="82" charset="0"/>
              </a:rPr>
              <a:t>Input csv file</a:t>
            </a:r>
            <a:endParaRPr lang="en-US" sz="3600" dirty="0">
              <a:solidFill>
                <a:srgbClr val="FFFFFF"/>
              </a:solidFill>
              <a:latin typeface="Algerian" panose="04020705040A02060702" pitchFamily="82" charset="0"/>
            </a:endParaRPr>
          </a:p>
        </p:txBody>
      </p:sp>
      <p:pic>
        <p:nvPicPr>
          <p:cNvPr id="22" name="Picture 21"/>
          <p:cNvPicPr>
            <a:picLocks noChangeAspect="1"/>
          </p:cNvPicPr>
          <p:nvPr/>
        </p:nvPicPr>
        <p:blipFill>
          <a:blip r:embed="rId1"/>
          <a:srcRect/>
          <a:stretch>
            <a:fillRect/>
          </a:stretch>
        </p:blipFill>
        <p:spPr>
          <a:xfrm>
            <a:off x="4354691" y="1549670"/>
            <a:ext cx="7390776" cy="408647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sp>
        <p:nvSpPr>
          <p:cNvPr id="6" name="Rectangle 10"/>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sp>
        <p:nvSpPr>
          <p:cNvPr id="7" name="Rectangle 12"/>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sp>
        <p:nvSpPr>
          <p:cNvPr id="10" name="Rectangle 14"/>
          <p:cNvSpPr>
            <a:spLocks noGrp="1" noRot="1" noChangeAspect="1" noMove="1" noResize="1" noEditPoints="1" noAdjustHandles="1" noChangeArrowheads="1" noChangeShapeType="1" noTextEdit="1"/>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sp useBgFill="1">
        <p:nvSpPr>
          <p:cNvPr id="12" name="Rectangle 16"/>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8"/>
          <p:cNvGrpSpPr>
            <a:grpSpLocks noGrp="1" noRot="1" noChangeAspect="1" noMove="1" noResize="1"/>
          </p:cNvGrpSpPr>
          <p:nvPr/>
        </p:nvGrpSpPr>
        <p:grpSpPr>
          <a:xfrm>
            <a:off x="438068" y="457200"/>
            <a:ext cx="2925042" cy="5935133"/>
            <a:chOff x="438068" y="457200"/>
            <a:chExt cx="3703320" cy="5935133"/>
          </a:xfrm>
        </p:grpSpPr>
        <p:sp>
          <p:nvSpPr>
            <p:cNvPr id="20" name="Rectangle 19"/>
            <p:cNvSpPr/>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p:txBody>
        </p:sp>
        <p:sp>
          <p:nvSpPr>
            <p:cNvPr id="21" name="Rectangle 20"/>
            <p:cNvSpPr/>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grpSp>
      <p:sp>
        <p:nvSpPr>
          <p:cNvPr id="2" name="Title 1"/>
          <p:cNvSpPr>
            <a:spLocks noGrp="1" noEditPoints="1"/>
          </p:cNvSpPr>
          <p:nvPr>
            <p:ph type="title"/>
          </p:nvPr>
        </p:nvSpPr>
        <p:spPr>
          <a:xfrm>
            <a:off x="584200" y="1524001"/>
            <a:ext cx="3412067" cy="3478384"/>
          </a:xfrm>
        </p:spPr>
        <p:txBody>
          <a:bodyPr vert="horz" lIns="91440" tIns="45720" rIns="91440" bIns="45720" rtlCol="0" anchor="b">
            <a:normAutofit/>
          </a:bodyPr>
          <a:lstStyle/>
          <a:p>
            <a:r>
              <a:rPr lang="en-US" sz="3600" dirty="0">
                <a:solidFill>
                  <a:srgbClr val="FFFFFF"/>
                </a:solidFill>
                <a:latin typeface="Algerian" panose="04020705040A02060702" pitchFamily="82" charset="0"/>
              </a:rPr>
              <a:t>Output csv file</a:t>
            </a:r>
            <a:endParaRPr lang="en-US" sz="3600" dirty="0">
              <a:solidFill>
                <a:srgbClr val="FFFFFF"/>
              </a:solidFill>
              <a:latin typeface="Algerian" panose="04020705040A02060702" pitchFamily="82" charset="0"/>
            </a:endParaRPr>
          </a:p>
        </p:txBody>
      </p:sp>
      <p:pic>
        <p:nvPicPr>
          <p:cNvPr id="4" name="Picture 4"/>
          <p:cNvPicPr>
            <a:picLocks noGrp="1" noChangeAspect="1"/>
          </p:cNvPicPr>
          <p:nvPr>
            <p:ph idx="1"/>
          </p:nvPr>
        </p:nvPicPr>
        <p:blipFill>
          <a:blip r:embed="rId1"/>
          <a:srcRect/>
          <a:stretch>
            <a:fillRect/>
          </a:stretch>
        </p:blipFill>
        <p:spPr>
          <a:xfrm>
            <a:off x="4765053" y="1700561"/>
            <a:ext cx="6764864" cy="3433168"/>
          </a:xfrm>
          <a:prstGeom prst="rect">
            <a:avLst/>
          </a:prstGeom>
        </p:spPr>
      </p:pic>
      <p:pic>
        <p:nvPicPr>
          <p:cNvPr id="22" name="Picture 21"/>
          <p:cNvPicPr>
            <a:picLocks noChangeAspect="1"/>
          </p:cNvPicPr>
          <p:nvPr/>
        </p:nvPicPr>
        <p:blipFill>
          <a:blip r:embed="rId2"/>
          <a:srcRect/>
          <a:stretch>
            <a:fillRect/>
          </a:stretch>
        </p:blipFill>
        <p:spPr>
          <a:xfrm>
            <a:off x="3426927" y="963060"/>
            <a:ext cx="8705392" cy="4986817"/>
          </a:xfrm>
          <a:prstGeom prst="rect">
            <a:avLst/>
          </a:prstGeom>
        </p:spPr>
      </p:pic>
    </p:spTree>
  </p:cSld>
  <p:clrMapOvr>
    <a:masterClrMapping/>
  </p:clrMapOvr>
</p:sld>
</file>

<file path=ppt/theme/theme1.xml><?xml version="1.0" encoding="utf-8"?>
<a:theme xmlns:a="http://schemas.openxmlformats.org/drawingml/2006/main" name="DividendVTI">
  <a:themeElements>
    <a:clrScheme name="AnalogousFromRegularSeed_2SEEDS">
      <a:dk1>
        <a:srgbClr val="000000"/>
      </a:dk1>
      <a:lt1>
        <a:srgbClr val="FFFFFF"/>
      </a:lt1>
      <a:dk2>
        <a:srgbClr val="282441"/>
      </a:dk2>
      <a:lt2>
        <a:srgbClr val="E2E7E8"/>
      </a:lt2>
      <a:accent1>
        <a:srgbClr val="D52F17"/>
      </a:accent1>
      <a:accent2>
        <a:srgbClr val="E72961"/>
      </a:accent2>
      <a:accent3>
        <a:srgbClr val="E79029"/>
      </a:accent3>
      <a:accent4>
        <a:srgbClr val="14B7A8"/>
      </a:accent4>
      <a:accent5>
        <a:srgbClr val="29AAE7"/>
      </a:accent5>
      <a:accent6>
        <a:srgbClr val="1749D5"/>
      </a:accent6>
      <a:hlink>
        <a:srgbClr val="348F9C"/>
      </a:hlink>
      <a:folHlink>
        <a:srgbClr val="7F7F7F"/>
      </a:folHlink>
    </a:clrScheme>
    <a:fontScheme name="Dividend">
      <a:majorFont>
        <a:latin typeface="Tw Cen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Notes Theme">
  <a:themeElements>
    <a:clrScheme name="Office Notes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Notes Theme">
      <a:majorFont>
        <a:latin typeface="Calibri"/>
        <a:ea typeface=""/>
        <a:cs typeface=""/>
      </a:majorFont>
      <a:minorFont>
        <a:latin typeface="Calibri"/>
        <a:ea typeface=""/>
        <a:cs typeface=""/>
      </a:minorFont>
    </a:fontScheme>
    <a:fmtScheme name="Office Notes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1"/>
        </a:gradFill>
      </a:fillStyleLst>
      <a:lnStyleLst>
        <a:ln w="9525" cap="flat" cmpd="sng">
          <a:solidFill>
            <a:schemeClr val="phClr">
              <a:shade val="95000"/>
              <a:satMod val="105000"/>
            </a:schemeClr>
          </a:solidFill>
          <a:prstDash val="solid"/>
        </a:ln>
        <a:ln w="25400" cap="flat" cmpd="sng">
          <a:solidFill>
            <a:schemeClr val="phClr"/>
          </a:solidFill>
          <a:prstDash val="solid"/>
        </a:ln>
        <a:ln w="38100" cap="flat" cmpd="sng">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7994</Words>
  <Application>WPS Presentation</Application>
  <PresentationFormat>Widescreen</PresentationFormat>
  <Paragraphs>174</Paragraphs>
  <Slides>32</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32</vt:i4>
      </vt:variant>
    </vt:vector>
  </HeadingPairs>
  <TitlesOfParts>
    <vt:vector size="46" baseType="lpstr">
      <vt:lpstr>Arial</vt:lpstr>
      <vt:lpstr>SimSun</vt:lpstr>
      <vt:lpstr>Wingdings</vt:lpstr>
      <vt:lpstr>Wingdings 2</vt:lpstr>
      <vt:lpstr>Lucida Sans Unicode</vt:lpstr>
      <vt:lpstr>Algerian</vt:lpstr>
      <vt:lpstr>Candara</vt:lpstr>
      <vt:lpstr>Castellar</vt:lpstr>
      <vt:lpstr>Eras Medium ITC</vt:lpstr>
      <vt:lpstr>Tw Cen MT</vt:lpstr>
      <vt:lpstr>Microsoft YaHei</vt:lpstr>
      <vt:lpstr>Arial Unicode MS</vt:lpstr>
      <vt:lpstr>Calibri</vt:lpstr>
      <vt:lpstr>DividendVTI</vt:lpstr>
      <vt:lpstr>Baby Care Management system REVIEW 2</vt:lpstr>
      <vt:lpstr>abstract</vt:lpstr>
      <vt:lpstr>Modules for detection hardware</vt:lpstr>
      <vt:lpstr>CONT</vt:lpstr>
      <vt:lpstr>behaviours of system</vt:lpstr>
      <vt:lpstr>cont...</vt:lpstr>
      <vt:lpstr>PowerPoint 演示文稿</vt:lpstr>
      <vt:lpstr>Input csv file</vt:lpstr>
      <vt:lpstr>Output csv file</vt:lpstr>
      <vt:lpstr>gOOGLE COLAB LINK</vt:lpstr>
      <vt:lpstr>Baby care system part 2</vt:lpstr>
      <vt:lpstr>Proposed System diAgram for computer vision</vt:lpstr>
      <vt:lpstr>Determining sleeping posture</vt:lpstr>
      <vt:lpstr>Sleep DETECTION</vt:lpstr>
      <vt:lpstr>Face Mesh using mediapipe for sleep detection</vt:lpstr>
      <vt:lpstr>Output for closing of eyes for 4secs</vt:lpstr>
      <vt:lpstr>SLEEPING POSTURE RECOGNITION</vt:lpstr>
      <vt:lpstr>Face mesh for sleep position detection</vt:lpstr>
      <vt:lpstr>Output after wrong sleeping position detected</vt:lpstr>
      <vt:lpstr>decoding babies body language</vt:lpstr>
      <vt:lpstr>HUNGER DETECTION</vt:lpstr>
      <vt:lpstr>hunger cues</vt:lpstr>
      <vt:lpstr>Face mesh for hunger prediction</vt:lpstr>
      <vt:lpstr>output for hunger detection</vt:lpstr>
      <vt:lpstr>Detection of tiredness of baby</vt:lpstr>
      <vt:lpstr>output for tiredness detection with music</vt:lpstr>
      <vt:lpstr>Algorithm Of vision based baby care Module</vt:lpstr>
      <vt:lpstr>cont..</vt:lpstr>
      <vt:lpstr>PowerPoint 演示文稿</vt:lpstr>
      <vt:lpstr>REFERENCe</vt:lpstr>
      <vt:lpstr>PowerPoint 演示文稿</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google1575259258</cp:lastModifiedBy>
  <cp:revision>210</cp:revision>
  <dcterms:created xsi:type="dcterms:W3CDTF">2021-11-12T13:28:00Z</dcterms:created>
  <dcterms:modified xsi:type="dcterms:W3CDTF">2023-02-01T05:46:28Z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7A67FBB082834A258BE7ABAC134F0FCF</vt:lpwstr>
  </property>
  <property fmtid="{D5CDD505-2E9C-101B-9397-08002B2CF9AE}" pid="3" name="KSOProductBuildVer">
    <vt:lpwstr>1033-11.2.0.11440</vt:lpwstr>
  </property>
</Properties>
</file>