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9" r:id="rId4"/>
    <p:sldId id="260" r:id="rId5"/>
    <p:sldId id="258" r:id="rId6"/>
    <p:sldId id="257" r:id="rId7"/>
    <p:sldId id="268" r:id="rId8"/>
    <p:sldId id="269" r:id="rId9"/>
    <p:sldId id="270" r:id="rId10"/>
    <p:sldId id="271" r:id="rId11"/>
    <p:sldId id="272" r:id="rId12"/>
    <p:sldId id="273" r:id="rId13"/>
    <p:sldId id="274" r:id="rId14"/>
    <p:sldId id="261" r:id="rId15"/>
    <p:sldId id="263" r:id="rId16"/>
    <p:sldId id="26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7" autoAdjust="0"/>
    <p:restoredTop sz="77249" autoAdjust="0"/>
  </p:normalViewPr>
  <p:slideViewPr>
    <p:cSldViewPr>
      <p:cViewPr>
        <p:scale>
          <a:sx n="66" d="100"/>
          <a:sy n="66" d="100"/>
        </p:scale>
        <p:origin x="-1492"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5/8/2020</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F71CE-B899-4B2B-848D-9F12F0C901B6}"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CF1CA-F464-4B29-B867-EAF8A9B936E3}" type="datetime1">
              <a:rPr lang="en-US" smtClean="0"/>
              <a:pPr/>
              <a:t>5/8/2020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9967FD-6084-4075-993E-77EC8038773F}" type="datetime1">
              <a:rPr lang="en-US" smtClean="0"/>
              <a:pPr/>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5/8/2020</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hdr="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2656"/>
            <a:ext cx="7315200" cy="2595025"/>
          </a:xfrm>
        </p:spPr>
        <p:txBody>
          <a:bodyPr>
            <a:normAutofit fontScale="90000"/>
          </a:bodyPr>
          <a:lstStyle/>
          <a:p>
            <a:r>
              <a:rPr lang="en-US" dirty="0" smtClean="0"/>
              <a:t>RAILWAY TICKETING DATA BASE SYSYTEM</a:t>
            </a:r>
            <a:br>
              <a:rPr lang="en-US" dirty="0" smtClean="0"/>
            </a:br>
            <a:r>
              <a:rPr lang="en-US" dirty="0"/>
              <a:t/>
            </a:r>
            <a:br>
              <a:rPr lang="en-US" dirty="0"/>
            </a:br>
            <a:r>
              <a:rPr lang="en-US" dirty="0" smtClean="0"/>
              <a:t>PROJECT--1 DBMS</a:t>
            </a:r>
            <a:endParaRPr lang="en-IN" dirty="0"/>
          </a:p>
        </p:txBody>
      </p:sp>
      <p:sp>
        <p:nvSpPr>
          <p:cNvPr id="3" name="Subtitle 2"/>
          <p:cNvSpPr>
            <a:spLocks noGrp="1"/>
          </p:cNvSpPr>
          <p:nvPr>
            <p:ph type="subTitle" idx="1"/>
          </p:nvPr>
        </p:nvSpPr>
        <p:spPr>
          <a:xfrm>
            <a:off x="4716016" y="4221088"/>
            <a:ext cx="8280920" cy="3384376"/>
          </a:xfrm>
        </p:spPr>
        <p:txBody>
          <a:bodyPr/>
          <a:lstStyle/>
          <a:p>
            <a:r>
              <a:rPr lang="en-US" dirty="0" smtClean="0"/>
              <a:t>GROUP MEMBERS::-</a:t>
            </a:r>
          </a:p>
          <a:p>
            <a:r>
              <a:rPr lang="en-US" dirty="0" smtClean="0"/>
              <a:t>J.ANJANI BABU  --  19BPS1081</a:t>
            </a:r>
          </a:p>
          <a:p>
            <a:r>
              <a:rPr lang="en-US" dirty="0" smtClean="0"/>
              <a:t>M.HANUMAN SAI  --  19BPS1066</a:t>
            </a:r>
          </a:p>
          <a:p>
            <a:r>
              <a:rPr lang="en-US" dirty="0" smtClean="0"/>
              <a:t>P.KARTHIK  --  19BPS101040</a:t>
            </a:r>
          </a:p>
          <a:p>
            <a:r>
              <a:rPr lang="en-US" dirty="0" smtClean="0"/>
              <a:t>SRIDHAR  --  19BPS1091</a:t>
            </a:r>
          </a:p>
          <a:p>
            <a:endParaRPr lang="en-IN" dirty="0"/>
          </a:p>
        </p:txBody>
      </p:sp>
      <p:sp>
        <p:nvSpPr>
          <p:cNvPr id="4" name="Date Placeholder 3"/>
          <p:cNvSpPr>
            <a:spLocks noGrp="1"/>
          </p:cNvSpPr>
          <p:nvPr>
            <p:ph type="dt" sz="half" idx="10"/>
          </p:nvPr>
        </p:nvSpPr>
        <p:spPr>
          <a:xfrm>
            <a:off x="107504" y="116632"/>
            <a:ext cx="1189132" cy="297918"/>
          </a:xfrm>
        </p:spPr>
        <p:txBody>
          <a:bodyPr/>
          <a:lstStyle/>
          <a:p>
            <a:fld id="{2FE7D661-1836-44F7-8FAF-35E8F866ECD3}" type="datetime1">
              <a:rPr lang="en-US" smtClean="0"/>
              <a:pPr/>
              <a:t>5/8/2020</a:t>
            </a:fld>
            <a:endParaRPr lang="en-US" dirty="0"/>
          </a:p>
        </p:txBody>
      </p:sp>
      <p:sp>
        <p:nvSpPr>
          <p:cNvPr id="5" name="Slide Number Placeholder 4"/>
          <p:cNvSpPr>
            <a:spLocks noGrp="1"/>
          </p:cNvSpPr>
          <p:nvPr>
            <p:ph type="sldNum" sz="quarter" idx="11"/>
          </p:nvPr>
        </p:nvSpPr>
        <p:spPr/>
        <p:txBody>
          <a:bodyPr/>
          <a:lstStyle/>
          <a:p>
            <a:fld id="{CE8079A4-7AA8-4A4F-87E2-7781EC5097DD}" type="slidenum">
              <a:rPr lang="en-US" smtClean="0"/>
              <a:pPr/>
              <a:t>1</a:t>
            </a:fld>
            <a:endParaRPr lang="en-US"/>
          </a:p>
        </p:txBody>
      </p:sp>
      <p:sp>
        <p:nvSpPr>
          <p:cNvPr id="6" name="Footer Placeholder 5"/>
          <p:cNvSpPr>
            <a:spLocks noGrp="1"/>
          </p:cNvSpPr>
          <p:nvPr>
            <p:ph type="ftr" sz="quarter" idx="12"/>
          </p:nvPr>
        </p:nvSpPr>
        <p:spPr>
          <a:xfrm>
            <a:off x="7092280" y="0"/>
            <a:ext cx="2246489" cy="301227"/>
          </a:xfrm>
        </p:spPr>
        <p:txBody>
          <a:bodyPr/>
          <a:lstStyle/>
          <a:p>
            <a:r>
              <a:rPr lang="en-US" dirty="0" smtClean="0"/>
              <a:t>SLIDE--1</a:t>
            </a:r>
            <a:endParaRPr lang="en-US" dirty="0"/>
          </a:p>
        </p:txBody>
      </p:sp>
    </p:spTree>
    <p:extLst>
      <p:ext uri="{BB962C8B-B14F-4D97-AF65-F5344CB8AC3E}">
        <p14:creationId xmlns:p14="http://schemas.microsoft.com/office/powerpoint/2010/main" val="1309757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315200" cy="866065"/>
          </a:xfrm>
        </p:spPr>
        <p:txBody>
          <a:bodyPr/>
          <a:lstStyle/>
          <a:p>
            <a:r>
              <a:rPr lang="en-IN" dirty="0" smtClean="0"/>
              <a:t>CODE FOR HOME PAGE</a:t>
            </a:r>
            <a:endParaRPr lang="en-IN"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84784"/>
            <a:ext cx="9144000" cy="5256584"/>
          </a:xfrm>
        </p:spPr>
      </p:pic>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a:xfrm>
            <a:off x="6444208" y="0"/>
            <a:ext cx="2246489" cy="301227"/>
          </a:xfrm>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10</a:t>
            </a:fld>
            <a:endParaRPr lang="en-US"/>
          </a:p>
        </p:txBody>
      </p:sp>
    </p:spTree>
    <p:extLst>
      <p:ext uri="{BB962C8B-B14F-4D97-AF65-F5344CB8AC3E}">
        <p14:creationId xmlns:p14="http://schemas.microsoft.com/office/powerpoint/2010/main" val="1590115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20688"/>
            <a:ext cx="7315200" cy="866065"/>
          </a:xfrm>
        </p:spPr>
        <p:txBody>
          <a:bodyPr>
            <a:normAutofit fontScale="90000"/>
          </a:bodyPr>
          <a:lstStyle/>
          <a:p>
            <a:r>
              <a:rPr lang="en-IN" sz="2800" dirty="0" smtClean="0"/>
              <a:t>ACCEESING DATA OF TICKETS BOOKED BY USER</a:t>
            </a:r>
            <a:endParaRPr lang="en-IN" sz="28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704" y="1916832"/>
            <a:ext cx="8940792" cy="2808312"/>
          </a:xfrm>
        </p:spPr>
      </p:pic>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a:xfrm>
            <a:off x="6875374" y="0"/>
            <a:ext cx="2246489" cy="301227"/>
          </a:xfrm>
        </p:spPr>
        <p:txBody>
          <a:bodyPr/>
          <a:lstStyle/>
          <a:p>
            <a:endParaRPr lang="en-US"/>
          </a:p>
        </p:txBody>
      </p:sp>
      <p:sp>
        <p:nvSpPr>
          <p:cNvPr id="6" name="Slide Number Placeholder 5"/>
          <p:cNvSpPr>
            <a:spLocks noGrp="1"/>
          </p:cNvSpPr>
          <p:nvPr>
            <p:ph type="sldNum" sz="quarter" idx="12"/>
          </p:nvPr>
        </p:nvSpPr>
        <p:spPr>
          <a:xfrm>
            <a:off x="7452320" y="116632"/>
            <a:ext cx="941203" cy="301752"/>
          </a:xfrm>
        </p:spPr>
        <p:txBody>
          <a:bodyPr/>
          <a:lstStyle/>
          <a:p>
            <a:fld id="{CE8079A4-7AA8-4A4F-87E2-7781EC5097DD}" type="slidenum">
              <a:rPr lang="en-US" smtClean="0"/>
              <a:pPr/>
              <a:t>11</a:t>
            </a:fld>
            <a:endParaRPr lang="en-US"/>
          </a:p>
        </p:txBody>
      </p:sp>
    </p:spTree>
    <p:extLst>
      <p:ext uri="{BB962C8B-B14F-4D97-AF65-F5344CB8AC3E}">
        <p14:creationId xmlns:p14="http://schemas.microsoft.com/office/powerpoint/2010/main" val="1597400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315200" cy="1154097"/>
          </a:xfrm>
        </p:spPr>
        <p:txBody>
          <a:bodyPr>
            <a:normAutofit fontScale="90000"/>
          </a:bodyPr>
          <a:lstStyle/>
          <a:p>
            <a:r>
              <a:rPr lang="en-IN" sz="2400" dirty="0" smtClean="0"/>
              <a:t>CODE TO SHOW THE HISTORY OF BOOKING STATUS</a:t>
            </a:r>
            <a:br>
              <a:rPr lang="en-IN" sz="2400" dirty="0" smtClean="0"/>
            </a:br>
            <a:endParaRPr lang="en-IN" sz="24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28800"/>
            <a:ext cx="9108504" cy="5301208"/>
          </a:xfrm>
        </p:spPr>
      </p:pic>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a:xfrm>
            <a:off x="7452320" y="0"/>
            <a:ext cx="2246489" cy="301227"/>
          </a:xfrm>
        </p:spPr>
        <p:txBody>
          <a:bodyPr/>
          <a:lstStyle/>
          <a:p>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12</a:t>
            </a:fld>
            <a:endParaRPr lang="en-US"/>
          </a:p>
        </p:txBody>
      </p:sp>
    </p:spTree>
    <p:extLst>
      <p:ext uri="{BB962C8B-B14F-4D97-AF65-F5344CB8AC3E}">
        <p14:creationId xmlns:p14="http://schemas.microsoft.com/office/powerpoint/2010/main" val="904782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476672"/>
            <a:ext cx="7315200" cy="637964"/>
          </a:xfrm>
        </p:spPr>
        <p:txBody>
          <a:bodyPr>
            <a:normAutofit/>
          </a:bodyPr>
          <a:lstStyle/>
          <a:p>
            <a:r>
              <a:rPr lang="en-IN" sz="2800" dirty="0" smtClean="0"/>
              <a:t>TOOLS USED</a:t>
            </a:r>
            <a:endParaRPr lang="en-IN" sz="2800" dirty="0"/>
          </a:p>
        </p:txBody>
      </p:sp>
      <p:sp>
        <p:nvSpPr>
          <p:cNvPr id="10" name="Content Placeholder 9"/>
          <p:cNvSpPr>
            <a:spLocks noGrp="1"/>
          </p:cNvSpPr>
          <p:nvPr>
            <p:ph idx="1"/>
          </p:nvPr>
        </p:nvSpPr>
        <p:spPr>
          <a:xfrm>
            <a:off x="179512" y="1556792"/>
            <a:ext cx="8856984" cy="4752528"/>
          </a:xfrm>
        </p:spPr>
        <p:txBody>
          <a:bodyPr/>
          <a:lstStyle/>
          <a:p>
            <a:endParaRPr lang="en-IN" dirty="0" smtClean="0"/>
          </a:p>
          <a:p>
            <a:endParaRPr lang="en-IN" dirty="0"/>
          </a:p>
          <a:p>
            <a:endParaRPr lang="en-IN" dirty="0" smtClean="0"/>
          </a:p>
          <a:p>
            <a:endParaRPr lang="en-IN" dirty="0"/>
          </a:p>
          <a:p>
            <a:pPr marL="45720" indent="0">
              <a:buNone/>
            </a:pPr>
            <a:r>
              <a:rPr lang="en-IN" dirty="0" smtClean="0"/>
              <a:t>ERD PLUS  -   TO CREATE ER DIAGRAM  AND RELATIONAL SCHEMA</a:t>
            </a:r>
          </a:p>
          <a:p>
            <a:pPr marL="45720" indent="0">
              <a:buNone/>
            </a:pPr>
            <a:r>
              <a:rPr lang="en-IN" dirty="0" smtClean="0"/>
              <a:t>SQL PLUS   -    TO CREATE DATA BASE OF THE PROJECT</a:t>
            </a:r>
          </a:p>
          <a:p>
            <a:pPr marL="45720" indent="0">
              <a:buNone/>
            </a:pPr>
            <a:r>
              <a:rPr lang="en-IN" dirty="0" smtClean="0"/>
              <a:t>XAMPP SERVER  AND PHP MY ADMIN    –   TO CREATE RAILWAY APPLICATION  </a:t>
            </a:r>
            <a:endParaRPr lang="en-IN" dirty="0"/>
          </a:p>
        </p:txBody>
      </p:sp>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13</a:t>
            </a:fld>
            <a:endParaRPr lang="en-US"/>
          </a:p>
        </p:txBody>
      </p:sp>
    </p:spTree>
    <p:extLst>
      <p:ext uri="{BB962C8B-B14F-4D97-AF65-F5344CB8AC3E}">
        <p14:creationId xmlns:p14="http://schemas.microsoft.com/office/powerpoint/2010/main" val="309805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43"/>
            <a:ext cx="7315200" cy="1154097"/>
          </a:xfrm>
        </p:spPr>
        <p:txBody>
          <a:bodyPr/>
          <a:lstStyle/>
          <a:p>
            <a:r>
              <a:rPr lang="en-IN" dirty="0" smtClean="0"/>
              <a:t>QUERIES……</a:t>
            </a:r>
            <a:endParaRPr lang="en-IN" dirty="0"/>
          </a:p>
        </p:txBody>
      </p:sp>
      <p:sp>
        <p:nvSpPr>
          <p:cNvPr id="3" name="Content Placeholder 2"/>
          <p:cNvSpPr>
            <a:spLocks noGrp="1"/>
          </p:cNvSpPr>
          <p:nvPr>
            <p:ph idx="1"/>
          </p:nvPr>
        </p:nvSpPr>
        <p:spPr>
          <a:xfrm>
            <a:off x="0" y="1196752"/>
            <a:ext cx="9144000" cy="5661248"/>
          </a:xfrm>
        </p:spPr>
        <p:txBody>
          <a:bodyPr>
            <a:normAutofit fontScale="70000" lnSpcReduction="20000"/>
          </a:bodyPr>
          <a:lstStyle/>
          <a:p>
            <a:r>
              <a:rPr lang="en-IN" dirty="0"/>
              <a:t>CREATE TABLE PASSENGER(</a:t>
            </a:r>
          </a:p>
          <a:p>
            <a:r>
              <a:rPr lang="en-IN" dirty="0"/>
              <a:t>PASSENGER_ID NUMBER(15) NOT NULL,</a:t>
            </a:r>
          </a:p>
          <a:p>
            <a:r>
              <a:rPr lang="en-IN" dirty="0"/>
              <a:t>NAME VARCHAR2(20) NOT NULL,</a:t>
            </a:r>
          </a:p>
          <a:p>
            <a:r>
              <a:rPr lang="en-IN" dirty="0"/>
              <a:t>AGE NUMBER(3) NOT NULL,</a:t>
            </a:r>
          </a:p>
          <a:p>
            <a:r>
              <a:rPr lang="en-IN" dirty="0"/>
              <a:t>GENDER VARCHAR2(10) NOT NULL,</a:t>
            </a:r>
          </a:p>
          <a:p>
            <a:r>
              <a:rPr lang="en-IN" dirty="0"/>
              <a:t>PH_NO NUMBER(10) NOT NULL,</a:t>
            </a:r>
          </a:p>
          <a:p>
            <a:r>
              <a:rPr lang="en-IN" dirty="0"/>
              <a:t>SEAT_NO VARCHAR2(10) NOT NULL,</a:t>
            </a:r>
          </a:p>
          <a:p>
            <a:r>
              <a:rPr lang="en-IN" dirty="0"/>
              <a:t>TRAIN_ID VARCHAR2(10) NOT NULL,</a:t>
            </a:r>
          </a:p>
          <a:p>
            <a:r>
              <a:rPr lang="en-IN" dirty="0"/>
              <a:t>PRIMARY KEY(PASSENGER_ID)</a:t>
            </a:r>
          </a:p>
          <a:p>
            <a:r>
              <a:rPr lang="en-IN" dirty="0"/>
              <a:t>);</a:t>
            </a:r>
          </a:p>
          <a:p>
            <a:r>
              <a:rPr lang="en-IN" dirty="0"/>
              <a:t> </a:t>
            </a:r>
          </a:p>
          <a:p>
            <a:r>
              <a:rPr lang="en-IN" dirty="0"/>
              <a:t>CREATE TABLE STATION</a:t>
            </a:r>
          </a:p>
          <a:p>
            <a:r>
              <a:rPr lang="en-IN" dirty="0"/>
              <a:t>(</a:t>
            </a:r>
          </a:p>
          <a:p>
            <a:r>
              <a:rPr lang="en-IN" dirty="0"/>
              <a:t>  STATION_ID VARCHAR2(15) NOT NULL,</a:t>
            </a:r>
          </a:p>
          <a:p>
            <a:r>
              <a:rPr lang="en-IN" dirty="0"/>
              <a:t>  NAME VARCHAR2(15) NOT NULL,</a:t>
            </a:r>
          </a:p>
          <a:p>
            <a:r>
              <a:rPr lang="en-IN" dirty="0"/>
              <a:t>  PRIMARY KEY (STATION_ID)</a:t>
            </a:r>
          </a:p>
          <a:p>
            <a:r>
              <a:rPr lang="en-IN" dirty="0"/>
              <a:t>);</a:t>
            </a:r>
          </a:p>
          <a:p>
            <a:r>
              <a:rPr lang="en-IN" dirty="0"/>
              <a:t> </a:t>
            </a:r>
          </a:p>
          <a:p>
            <a:r>
              <a:rPr lang="en-IN" dirty="0"/>
              <a:t>CREATE TABLE USERS</a:t>
            </a:r>
          </a:p>
          <a:p>
            <a:r>
              <a:rPr lang="en-IN" dirty="0"/>
              <a:t>(</a:t>
            </a:r>
          </a:p>
          <a:p>
            <a:r>
              <a:rPr lang="en-IN" dirty="0"/>
              <a:t>  USERNAME VARCHAR2(15) NOT NULL,</a:t>
            </a:r>
          </a:p>
          <a:p>
            <a:r>
              <a:rPr lang="en-IN" dirty="0"/>
              <a:t>  PASSWORD VARCHAR2(15) NOT NULL,</a:t>
            </a:r>
          </a:p>
          <a:p>
            <a:r>
              <a:rPr lang="en-IN" dirty="0"/>
              <a:t>  PRIMARY KEY (USERNAME)</a:t>
            </a:r>
          </a:p>
          <a:p>
            <a:r>
              <a:rPr lang="en-IN" dirty="0"/>
              <a:t>);</a:t>
            </a:r>
          </a:p>
          <a:p>
            <a:r>
              <a:rPr lang="en-IN" dirty="0"/>
              <a:t> </a:t>
            </a:r>
          </a:p>
          <a:p>
            <a:r>
              <a:rPr lang="en-IN" dirty="0"/>
              <a:t> </a:t>
            </a:r>
          </a:p>
          <a:p>
            <a:pPr marL="45720" indent="0">
              <a:buNone/>
            </a:pPr>
            <a:endParaRPr lang="en-IN" dirty="0"/>
          </a:p>
        </p:txBody>
      </p:sp>
      <p:sp>
        <p:nvSpPr>
          <p:cNvPr id="4" name="Date Placeholder 3"/>
          <p:cNvSpPr>
            <a:spLocks noGrp="1"/>
          </p:cNvSpPr>
          <p:nvPr>
            <p:ph type="dt" sz="half" idx="10"/>
          </p:nvPr>
        </p:nvSpPr>
        <p:spPr/>
        <p:txBody>
          <a:bodyPr/>
          <a:lstStyle/>
          <a:p>
            <a:fld id="{CAE6B357-51B9-47D2-A71D-0D06CB03185D}"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14</a:t>
            </a:fld>
            <a:endParaRPr lang="en-US"/>
          </a:p>
        </p:txBody>
      </p:sp>
    </p:spTree>
    <p:extLst>
      <p:ext uri="{BB962C8B-B14F-4D97-AF65-F5344CB8AC3E}">
        <p14:creationId xmlns:p14="http://schemas.microsoft.com/office/powerpoint/2010/main" val="140735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03" y="0"/>
            <a:ext cx="7315200" cy="1154097"/>
          </a:xfrm>
        </p:spPr>
        <p:txBody>
          <a:bodyPr/>
          <a:lstStyle/>
          <a:p>
            <a:r>
              <a:rPr lang="en-IN" dirty="0" smtClean="0"/>
              <a:t>CONT….</a:t>
            </a:r>
            <a:endParaRPr lang="en-IN" dirty="0"/>
          </a:p>
        </p:txBody>
      </p:sp>
      <p:sp>
        <p:nvSpPr>
          <p:cNvPr id="3" name="Content Placeholder 2"/>
          <p:cNvSpPr>
            <a:spLocks noGrp="1"/>
          </p:cNvSpPr>
          <p:nvPr>
            <p:ph idx="1"/>
          </p:nvPr>
        </p:nvSpPr>
        <p:spPr>
          <a:xfrm>
            <a:off x="11832" y="1268760"/>
            <a:ext cx="9096672" cy="5472608"/>
          </a:xfrm>
        </p:spPr>
        <p:txBody>
          <a:bodyPr>
            <a:normAutofit fontScale="62500" lnSpcReduction="20000"/>
          </a:bodyPr>
          <a:lstStyle/>
          <a:p>
            <a:r>
              <a:rPr lang="en-IN" dirty="0"/>
              <a:t> </a:t>
            </a:r>
          </a:p>
          <a:p>
            <a:r>
              <a:rPr lang="en-IN" dirty="0"/>
              <a:t>CREATE TABLE PARKING_INFO</a:t>
            </a:r>
          </a:p>
          <a:p>
            <a:r>
              <a:rPr lang="en-IN" dirty="0"/>
              <a:t>(</a:t>
            </a:r>
          </a:p>
          <a:p>
            <a:r>
              <a:rPr lang="en-IN" dirty="0"/>
              <a:t>  PARKING VARCHAR2(15) NOT NULL,</a:t>
            </a:r>
          </a:p>
          <a:p>
            <a:r>
              <a:rPr lang="en-IN" dirty="0"/>
              <a:t>  VEHICLE VARCHAR2(17) NOT NULL,</a:t>
            </a:r>
          </a:p>
          <a:p>
            <a:r>
              <a:rPr lang="en-IN" dirty="0"/>
              <a:t>  DAYS NUMBER(5) NOT NULL,</a:t>
            </a:r>
          </a:p>
          <a:p>
            <a:r>
              <a:rPr lang="en-IN" dirty="0"/>
              <a:t>  PARKING_ID NUMBER(10) NOT NULL,</a:t>
            </a:r>
          </a:p>
          <a:p>
            <a:r>
              <a:rPr lang="en-IN" dirty="0"/>
              <a:t>  STATION_ID VARCHAR2(15) NOT NULL,</a:t>
            </a:r>
          </a:p>
          <a:p>
            <a:r>
              <a:rPr lang="en-IN" dirty="0"/>
              <a:t>  PRIMARY KEY (PARKING_ID),</a:t>
            </a:r>
          </a:p>
          <a:p>
            <a:r>
              <a:rPr lang="en-IN" dirty="0"/>
              <a:t>  FOREIGN KEY (STATION_ID) REFERENCES STATION(STATION_ID)</a:t>
            </a:r>
          </a:p>
          <a:p>
            <a:r>
              <a:rPr lang="en-IN" dirty="0"/>
              <a:t>);</a:t>
            </a:r>
          </a:p>
          <a:p>
            <a:r>
              <a:rPr lang="en-IN" dirty="0"/>
              <a:t> </a:t>
            </a:r>
          </a:p>
          <a:p>
            <a:r>
              <a:rPr lang="en-IN" dirty="0"/>
              <a:t> </a:t>
            </a:r>
          </a:p>
          <a:p>
            <a:r>
              <a:rPr lang="en-IN" dirty="0"/>
              <a:t>CREATE TABLE JOURNEY</a:t>
            </a:r>
          </a:p>
          <a:p>
            <a:r>
              <a:rPr lang="en-IN" dirty="0"/>
              <a:t>(</a:t>
            </a:r>
          </a:p>
          <a:p>
            <a:r>
              <a:rPr lang="en-IN" dirty="0"/>
              <a:t>  DATE_OF_JOURNEY DATE NOT NULL,</a:t>
            </a:r>
          </a:p>
          <a:p>
            <a:r>
              <a:rPr lang="en-IN" dirty="0"/>
              <a:t>  FROM_ST VARCHAR2(15) NOT NULL,</a:t>
            </a:r>
          </a:p>
          <a:p>
            <a:r>
              <a:rPr lang="en-IN" dirty="0"/>
              <a:t>  TO_ST VARCHAR2(20) NOT NULL,</a:t>
            </a:r>
          </a:p>
          <a:p>
            <a:r>
              <a:rPr lang="en-IN" dirty="0"/>
              <a:t>  USER_ID VARCHAR2(15) NOT NULL,</a:t>
            </a:r>
          </a:p>
          <a:p>
            <a:r>
              <a:rPr lang="en-IN" dirty="0"/>
              <a:t>  USERNAME VARCHAR2(15) NOT NULL,</a:t>
            </a:r>
          </a:p>
          <a:p>
            <a:r>
              <a:rPr lang="en-IN" dirty="0"/>
              <a:t>  PRIMARY KEY (USER_ID),</a:t>
            </a:r>
          </a:p>
          <a:p>
            <a:r>
              <a:rPr lang="en-IN" dirty="0"/>
              <a:t>  FOREIGN KEY (USERNAME) REFERENCES USERS(USERNAME)</a:t>
            </a:r>
          </a:p>
          <a:p>
            <a:r>
              <a:rPr lang="en-IN" dirty="0"/>
              <a:t>);</a:t>
            </a:r>
          </a:p>
          <a:p>
            <a:r>
              <a:rPr lang="en-IN" dirty="0"/>
              <a:t> </a:t>
            </a:r>
          </a:p>
          <a:p>
            <a:r>
              <a:rPr lang="en-IN" dirty="0"/>
              <a:t> </a:t>
            </a:r>
          </a:p>
          <a:p>
            <a:r>
              <a:rPr lang="en-IN" dirty="0"/>
              <a:t> </a:t>
            </a:r>
          </a:p>
          <a:p>
            <a:endParaRPr lang="en-IN" dirty="0"/>
          </a:p>
        </p:txBody>
      </p:sp>
      <p:sp>
        <p:nvSpPr>
          <p:cNvPr id="4" name="Date Placeholder 3"/>
          <p:cNvSpPr>
            <a:spLocks noGrp="1"/>
          </p:cNvSpPr>
          <p:nvPr>
            <p:ph type="dt" sz="half" idx="10"/>
          </p:nvPr>
        </p:nvSpPr>
        <p:spPr/>
        <p:txBody>
          <a:bodyPr/>
          <a:lstStyle/>
          <a:p>
            <a:fld id="{CAE6B357-51B9-47D2-A71D-0D06CB03185D}"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15</a:t>
            </a:fld>
            <a:endParaRPr lang="en-US"/>
          </a:p>
        </p:txBody>
      </p:sp>
    </p:spTree>
    <p:extLst>
      <p:ext uri="{BB962C8B-B14F-4D97-AF65-F5344CB8AC3E}">
        <p14:creationId xmlns:p14="http://schemas.microsoft.com/office/powerpoint/2010/main" val="4145215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7315200" cy="1154097"/>
          </a:xfrm>
        </p:spPr>
        <p:txBody>
          <a:bodyPr/>
          <a:lstStyle/>
          <a:p>
            <a:r>
              <a:rPr lang="en-IN" dirty="0" smtClean="0"/>
              <a:t>CONT…</a:t>
            </a:r>
            <a:endParaRPr lang="en-IN" dirty="0"/>
          </a:p>
        </p:txBody>
      </p:sp>
      <p:sp>
        <p:nvSpPr>
          <p:cNvPr id="3" name="Content Placeholder 2"/>
          <p:cNvSpPr>
            <a:spLocks noGrp="1"/>
          </p:cNvSpPr>
          <p:nvPr>
            <p:ph idx="1"/>
          </p:nvPr>
        </p:nvSpPr>
        <p:spPr>
          <a:xfrm>
            <a:off x="179512" y="1412776"/>
            <a:ext cx="8964488" cy="5445224"/>
          </a:xfrm>
        </p:spPr>
        <p:txBody>
          <a:bodyPr>
            <a:normAutofit fontScale="92500" lnSpcReduction="10000"/>
          </a:bodyPr>
          <a:lstStyle/>
          <a:p>
            <a:r>
              <a:rPr lang="en-IN" dirty="0"/>
              <a:t>CREATE TABLE TRAIN_AVAILABILITY</a:t>
            </a:r>
          </a:p>
          <a:p>
            <a:r>
              <a:rPr lang="en-IN" dirty="0"/>
              <a:t>(</a:t>
            </a:r>
          </a:p>
          <a:p>
            <a:r>
              <a:rPr lang="en-IN" dirty="0"/>
              <a:t>  AVAILABLE_SEATS NUMBER(38) NOT NULL,</a:t>
            </a:r>
          </a:p>
          <a:p>
            <a:r>
              <a:rPr lang="en-IN" dirty="0"/>
              <a:t>  JOURNEY_TIME VARCHAR2(10) NOT NULL,</a:t>
            </a:r>
          </a:p>
          <a:p>
            <a:r>
              <a:rPr lang="en-IN" dirty="0"/>
              <a:t>  HALT_TIME VARCHAR2(15) NOT NULL,</a:t>
            </a:r>
          </a:p>
          <a:p>
            <a:r>
              <a:rPr lang="en-IN" dirty="0"/>
              <a:t>  TRAIN_ID VARCHAR2(15) NOT NULL,</a:t>
            </a:r>
          </a:p>
          <a:p>
            <a:r>
              <a:rPr lang="en-IN" dirty="0"/>
              <a:t>  ARRIVAL_TIME VARCHAR2(10) NOT NULL,</a:t>
            </a:r>
          </a:p>
          <a:p>
            <a:r>
              <a:rPr lang="en-IN" dirty="0"/>
              <a:t>  TRAIN_NAME VARCHAR2(15)NOT NULL,</a:t>
            </a:r>
          </a:p>
          <a:p>
            <a:r>
              <a:rPr lang="en-IN" dirty="0"/>
              <a:t>  PASSENGER_ID NUMBER(15) NOT NULL,</a:t>
            </a:r>
          </a:p>
          <a:p>
            <a:r>
              <a:rPr lang="en-IN" dirty="0"/>
              <a:t>  STATION_ID VARCHAR2(15) NOT NULL,</a:t>
            </a:r>
          </a:p>
          <a:p>
            <a:r>
              <a:rPr lang="en-IN" dirty="0"/>
              <a:t>  USER_ID VARCHAR2(15) NOT NULL,</a:t>
            </a:r>
          </a:p>
          <a:p>
            <a:r>
              <a:rPr lang="en-IN" dirty="0"/>
              <a:t>  PRIMARY KEY (TRAIN_ID),</a:t>
            </a:r>
          </a:p>
          <a:p>
            <a:r>
              <a:rPr lang="en-IN" dirty="0"/>
              <a:t>  FOREIGN KEY (PASSENGER_ID) REFERENCES PASSENGER(PASSENGER_ID),</a:t>
            </a:r>
          </a:p>
          <a:p>
            <a:r>
              <a:rPr lang="en-IN" dirty="0"/>
              <a:t>  FOREIGN KEY (STATION_ID) REFERENCES STATION(STATION_ID),</a:t>
            </a:r>
          </a:p>
          <a:p>
            <a:r>
              <a:rPr lang="en-IN" dirty="0"/>
              <a:t>  FOREIGN KEY (USER_ID) REFERENCES JOURNEY(USER_ID)</a:t>
            </a:r>
          </a:p>
          <a:p>
            <a:r>
              <a:rPr lang="en-IN" dirty="0"/>
              <a:t>);     </a:t>
            </a:r>
          </a:p>
          <a:p>
            <a:pPr marL="45720" indent="0">
              <a:buNone/>
            </a:pPr>
            <a:endParaRPr lang="en-IN" dirty="0"/>
          </a:p>
        </p:txBody>
      </p:sp>
      <p:sp>
        <p:nvSpPr>
          <p:cNvPr id="4" name="Date Placeholder 3"/>
          <p:cNvSpPr>
            <a:spLocks noGrp="1"/>
          </p:cNvSpPr>
          <p:nvPr>
            <p:ph type="dt" sz="half" idx="10"/>
          </p:nvPr>
        </p:nvSpPr>
        <p:spPr/>
        <p:txBody>
          <a:bodyPr/>
          <a:lstStyle/>
          <a:p>
            <a:fld id="{CAE6B357-51B9-47D2-A71D-0D06CB03185D}"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16</a:t>
            </a:fld>
            <a:endParaRPr lang="en-US"/>
          </a:p>
        </p:txBody>
      </p:sp>
    </p:spTree>
    <p:extLst>
      <p:ext uri="{BB962C8B-B14F-4D97-AF65-F5344CB8AC3E}">
        <p14:creationId xmlns:p14="http://schemas.microsoft.com/office/powerpoint/2010/main" val="518921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08920"/>
            <a:ext cx="7315200" cy="1154097"/>
          </a:xfrm>
        </p:spPr>
        <p:txBody>
          <a:bodyPr/>
          <a:lstStyle/>
          <a:p>
            <a:r>
              <a:rPr lang="en-IN" dirty="0" smtClean="0"/>
              <a:t>                THANK YOU</a:t>
            </a:r>
            <a:endParaRPr lang="en-IN" dirty="0"/>
          </a:p>
        </p:txBody>
      </p:sp>
      <p:sp>
        <p:nvSpPr>
          <p:cNvPr id="3" name="Date Placeholder 2"/>
          <p:cNvSpPr>
            <a:spLocks noGrp="1"/>
          </p:cNvSpPr>
          <p:nvPr>
            <p:ph type="dt" sz="half" idx="10"/>
          </p:nvPr>
        </p:nvSpPr>
        <p:spPr/>
        <p:txBody>
          <a:bodyPr/>
          <a:lstStyle/>
          <a:p>
            <a:fld id="{BE9967FD-6084-4075-993E-77EC8038773F}" type="datetime1">
              <a:rPr lang="en-US" smtClean="0"/>
              <a:pPr/>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17</a:t>
            </a:fld>
            <a:endParaRPr lang="en-US"/>
          </a:p>
        </p:txBody>
      </p:sp>
    </p:spTree>
    <p:extLst>
      <p:ext uri="{BB962C8B-B14F-4D97-AF65-F5344CB8AC3E}">
        <p14:creationId xmlns:p14="http://schemas.microsoft.com/office/powerpoint/2010/main" val="1036344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7315200" cy="1154097"/>
          </a:xfrm>
        </p:spPr>
        <p:txBody>
          <a:bodyPr/>
          <a:lstStyle/>
          <a:p>
            <a:r>
              <a:rPr lang="en-IN" dirty="0" smtClean="0"/>
              <a:t>Contents of this project</a:t>
            </a:r>
            <a:endParaRPr lang="en-IN" dirty="0"/>
          </a:p>
        </p:txBody>
      </p:sp>
      <p:sp>
        <p:nvSpPr>
          <p:cNvPr id="3" name="Content Placeholder 2"/>
          <p:cNvSpPr>
            <a:spLocks noGrp="1"/>
          </p:cNvSpPr>
          <p:nvPr>
            <p:ph idx="1"/>
          </p:nvPr>
        </p:nvSpPr>
        <p:spPr>
          <a:xfrm>
            <a:off x="107504" y="1340768"/>
            <a:ext cx="8856984" cy="5184576"/>
          </a:xfrm>
        </p:spPr>
        <p:txBody>
          <a:bodyPr/>
          <a:lstStyle/>
          <a:p>
            <a:r>
              <a:rPr lang="en-IN" dirty="0" smtClean="0"/>
              <a:t>Intro to the project</a:t>
            </a:r>
          </a:p>
          <a:p>
            <a:endParaRPr lang="en-IN" dirty="0"/>
          </a:p>
          <a:p>
            <a:r>
              <a:rPr lang="en-IN" dirty="0" smtClean="0"/>
              <a:t>ER diagram</a:t>
            </a:r>
          </a:p>
          <a:p>
            <a:endParaRPr lang="en-IN" dirty="0"/>
          </a:p>
          <a:p>
            <a:r>
              <a:rPr lang="en-IN" dirty="0" smtClean="0"/>
              <a:t>Relational schema</a:t>
            </a:r>
          </a:p>
          <a:p>
            <a:endParaRPr lang="en-IN" dirty="0"/>
          </a:p>
          <a:p>
            <a:r>
              <a:rPr lang="en-IN" dirty="0" smtClean="0"/>
              <a:t>Queries </a:t>
            </a:r>
          </a:p>
          <a:p>
            <a:endParaRPr lang="en-IN" dirty="0"/>
          </a:p>
          <a:p>
            <a:r>
              <a:rPr lang="en-IN" dirty="0" smtClean="0"/>
              <a:t>Web </a:t>
            </a:r>
            <a:r>
              <a:rPr lang="en-IN" dirty="0" err="1" smtClean="0"/>
              <a:t>appliation</a:t>
            </a:r>
            <a:r>
              <a:rPr lang="en-IN" dirty="0" smtClean="0"/>
              <a:t> for online ticketing system</a:t>
            </a:r>
          </a:p>
          <a:p>
            <a:endParaRPr lang="en-IN" dirty="0"/>
          </a:p>
          <a:p>
            <a:r>
              <a:rPr lang="en-IN" dirty="0" smtClean="0"/>
              <a:t>Tools used for creating railway application</a:t>
            </a:r>
          </a:p>
          <a:p>
            <a:endParaRPr lang="en-IN" dirty="0"/>
          </a:p>
          <a:p>
            <a:endParaRPr lang="en-IN" dirty="0"/>
          </a:p>
        </p:txBody>
      </p:sp>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1344025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0"/>
            <a:ext cx="5184576" cy="1054705"/>
          </a:xfrm>
        </p:spPr>
        <p:txBody>
          <a:bodyPr/>
          <a:lstStyle/>
          <a:p>
            <a:r>
              <a:rPr lang="en-US" dirty="0" smtClean="0"/>
              <a:t>Introduction of project</a:t>
            </a:r>
            <a:endParaRPr lang="en-IN" dirty="0"/>
          </a:p>
        </p:txBody>
      </p:sp>
      <p:sp>
        <p:nvSpPr>
          <p:cNvPr id="3" name="Content Placeholder 2"/>
          <p:cNvSpPr>
            <a:spLocks noGrp="1"/>
          </p:cNvSpPr>
          <p:nvPr>
            <p:ph idx="1"/>
          </p:nvPr>
        </p:nvSpPr>
        <p:spPr>
          <a:xfrm>
            <a:off x="0" y="1124744"/>
            <a:ext cx="9144000" cy="5688632"/>
          </a:xfrm>
        </p:spPr>
        <p:txBody>
          <a:bodyPr/>
          <a:lstStyle/>
          <a:p>
            <a:pPr marL="45720" indent="0">
              <a:buNone/>
            </a:pPr>
            <a:r>
              <a:rPr lang="en-US" dirty="0" smtClean="0"/>
              <a:t>                    The main purpose of maintaining data base for railway reservation system is to reduce manual errors involved in booking and made it convenient for passengers to book tickets in an easy way.</a:t>
            </a:r>
          </a:p>
          <a:p>
            <a:pPr marL="45720" indent="0">
              <a:buNone/>
            </a:pPr>
            <a:r>
              <a:rPr lang="en-US" dirty="0"/>
              <a:t> </a:t>
            </a:r>
            <a:r>
              <a:rPr lang="en-US" dirty="0" smtClean="0"/>
              <a:t>                   </a:t>
            </a:r>
          </a:p>
          <a:p>
            <a:pPr marL="45720" indent="0">
              <a:buNone/>
            </a:pPr>
            <a:r>
              <a:rPr lang="en-US" dirty="0" smtClean="0"/>
              <a:t>                    Passengers can book their tickets for the train In which seats are </a:t>
            </a:r>
            <a:r>
              <a:rPr lang="en-US" dirty="0" err="1" smtClean="0"/>
              <a:t>available.For</a:t>
            </a:r>
            <a:r>
              <a:rPr lang="en-US" dirty="0" smtClean="0"/>
              <a:t> this,  passengers has to provide the desired train number and the data for which ticket is to be booked ,before booking a </a:t>
            </a:r>
            <a:r>
              <a:rPr lang="en-US" dirty="0" err="1" smtClean="0"/>
              <a:t>tckt</a:t>
            </a:r>
            <a:r>
              <a:rPr lang="en-US" dirty="0" smtClean="0"/>
              <a:t> is to be booked. Before booking a </a:t>
            </a:r>
            <a:r>
              <a:rPr lang="en-US" dirty="0" err="1" smtClean="0"/>
              <a:t>tckt</a:t>
            </a:r>
            <a:r>
              <a:rPr lang="en-US" dirty="0" smtClean="0"/>
              <a:t> for a </a:t>
            </a:r>
            <a:r>
              <a:rPr lang="en-US" dirty="0" err="1" smtClean="0"/>
              <a:t>passenger,the</a:t>
            </a:r>
            <a:r>
              <a:rPr lang="en-US" dirty="0" smtClean="0"/>
              <a:t> validity of the train number and booking data is checked .</a:t>
            </a:r>
          </a:p>
          <a:p>
            <a:pPr marL="45720" indent="0">
              <a:buNone/>
            </a:pPr>
            <a:r>
              <a:rPr lang="en-US" dirty="0"/>
              <a:t> </a:t>
            </a:r>
            <a:r>
              <a:rPr lang="en-US" dirty="0" smtClean="0"/>
              <a:t>                 </a:t>
            </a:r>
          </a:p>
          <a:p>
            <a:pPr marL="45720" indent="0">
              <a:buNone/>
            </a:pPr>
            <a:r>
              <a:rPr lang="en-US" dirty="0"/>
              <a:t> </a:t>
            </a:r>
            <a:r>
              <a:rPr lang="en-US" dirty="0" smtClean="0"/>
              <a:t>                   Once the number and booking date  are validated, it is checked whether the seat is </a:t>
            </a:r>
            <a:r>
              <a:rPr lang="en-US" dirty="0" err="1" smtClean="0"/>
              <a:t>available.If</a:t>
            </a:r>
            <a:r>
              <a:rPr lang="en-US" dirty="0" smtClean="0"/>
              <a:t> yes the </a:t>
            </a:r>
            <a:r>
              <a:rPr lang="en-US" dirty="0" err="1" smtClean="0"/>
              <a:t>tckt</a:t>
            </a:r>
            <a:r>
              <a:rPr lang="en-US" dirty="0" smtClean="0"/>
              <a:t> is booked with confirmed data and corresponding </a:t>
            </a:r>
            <a:r>
              <a:rPr lang="en-US" dirty="0" err="1" smtClean="0"/>
              <a:t>passenger</a:t>
            </a:r>
            <a:r>
              <a:rPr lang="en-US" dirty="0" err="1"/>
              <a:t>_</a:t>
            </a:r>
            <a:r>
              <a:rPr lang="en-US" dirty="0" err="1" smtClean="0"/>
              <a:t>id</a:t>
            </a:r>
            <a:r>
              <a:rPr lang="en-US" dirty="0" smtClean="0"/>
              <a:t> </a:t>
            </a:r>
            <a:r>
              <a:rPr lang="en-US" dirty="0" smtClean="0"/>
              <a:t>is generated which is unique. The </a:t>
            </a:r>
            <a:r>
              <a:rPr lang="en-US" dirty="0" err="1" smtClean="0"/>
              <a:t>passenger_id</a:t>
            </a:r>
            <a:r>
              <a:rPr lang="en-US" dirty="0" smtClean="0"/>
              <a:t> </a:t>
            </a:r>
            <a:r>
              <a:rPr lang="en-US" dirty="0" smtClean="0"/>
              <a:t>is generated which is unique . The </a:t>
            </a:r>
            <a:r>
              <a:rPr lang="en-US" dirty="0" err="1" smtClean="0"/>
              <a:t>tckt</a:t>
            </a:r>
            <a:r>
              <a:rPr lang="en-US" dirty="0" smtClean="0"/>
              <a:t> id is searched and the corresponding record is deleted searched and the </a:t>
            </a:r>
            <a:r>
              <a:rPr lang="en-US" dirty="0" err="1" smtClean="0"/>
              <a:t>correponding</a:t>
            </a:r>
            <a:r>
              <a:rPr lang="en-US" dirty="0" smtClean="0"/>
              <a:t> record is deleted with </a:t>
            </a:r>
            <a:r>
              <a:rPr lang="en-US" dirty="0" err="1" smtClean="0"/>
              <a:t>this,the</a:t>
            </a:r>
            <a:r>
              <a:rPr lang="en-US" dirty="0" smtClean="0"/>
              <a:t> first </a:t>
            </a:r>
            <a:r>
              <a:rPr lang="en-US" dirty="0" err="1" smtClean="0"/>
              <a:t>tckt</a:t>
            </a:r>
            <a:r>
              <a:rPr lang="en-US" dirty="0" smtClean="0"/>
              <a:t> is with waiting status also gets confirmed.      </a:t>
            </a:r>
          </a:p>
          <a:p>
            <a:pPr marL="45720" indent="0">
              <a:buNone/>
            </a:pPr>
            <a:r>
              <a:rPr lang="en-US" dirty="0"/>
              <a:t> </a:t>
            </a:r>
            <a:r>
              <a:rPr lang="en-US" dirty="0" smtClean="0"/>
              <a:t>                 </a:t>
            </a:r>
          </a:p>
        </p:txBody>
      </p:sp>
      <p:sp>
        <p:nvSpPr>
          <p:cNvPr id="4" name="Date Placeholder 3"/>
          <p:cNvSpPr>
            <a:spLocks noGrp="1"/>
          </p:cNvSpPr>
          <p:nvPr>
            <p:ph type="dt" sz="half" idx="10"/>
          </p:nvPr>
        </p:nvSpPr>
        <p:spPr>
          <a:xfrm>
            <a:off x="7884368" y="0"/>
            <a:ext cx="1189132" cy="297918"/>
          </a:xfrm>
        </p:spPr>
        <p:txBody>
          <a:bodyPr/>
          <a:lstStyle/>
          <a:p>
            <a:fld id="{CAE6B357-51B9-47D2-A71D-0D06CB03185D}" type="datetime1">
              <a:rPr lang="en-US" smtClean="0"/>
              <a:pPr/>
              <a:t>5/8/2020</a:t>
            </a:fld>
            <a:endParaRPr lang="en-US" dirty="0"/>
          </a:p>
        </p:txBody>
      </p:sp>
      <p:sp>
        <p:nvSpPr>
          <p:cNvPr id="5" name="Footer Placeholder 4"/>
          <p:cNvSpPr>
            <a:spLocks noGrp="1"/>
          </p:cNvSpPr>
          <p:nvPr>
            <p:ph type="ftr" sz="quarter" idx="11"/>
          </p:nvPr>
        </p:nvSpPr>
        <p:spPr>
          <a:xfrm>
            <a:off x="0" y="0"/>
            <a:ext cx="2246489" cy="301227"/>
          </a:xfrm>
        </p:spPr>
        <p:txBody>
          <a:bodyPr/>
          <a:lstStyle/>
          <a:p>
            <a:r>
              <a:rPr lang="en-US" dirty="0" smtClean="0"/>
              <a:t>SLIDE-2</a:t>
            </a:r>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21894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7315200" cy="1154097"/>
          </a:xfrm>
        </p:spPr>
        <p:txBody>
          <a:bodyPr/>
          <a:lstStyle/>
          <a:p>
            <a:r>
              <a:rPr lang="en-US" dirty="0" smtClean="0"/>
              <a:t>Cont...</a:t>
            </a:r>
            <a:endParaRPr lang="en-IN" dirty="0"/>
          </a:p>
        </p:txBody>
      </p:sp>
      <p:sp>
        <p:nvSpPr>
          <p:cNvPr id="3" name="Content Placeholder 2"/>
          <p:cNvSpPr>
            <a:spLocks noGrp="1"/>
          </p:cNvSpPr>
          <p:nvPr>
            <p:ph idx="1"/>
          </p:nvPr>
        </p:nvSpPr>
        <p:spPr>
          <a:xfrm>
            <a:off x="0" y="1052736"/>
            <a:ext cx="9162989" cy="5760640"/>
          </a:xfrm>
        </p:spPr>
        <p:txBody>
          <a:bodyPr>
            <a:normAutofit/>
          </a:bodyPr>
          <a:lstStyle/>
          <a:p>
            <a:pPr marL="45720" indent="0">
              <a:buNone/>
            </a:pPr>
            <a:r>
              <a:rPr lang="en-US" dirty="0" smtClean="0"/>
              <a:t>Lists of assumptions::</a:t>
            </a:r>
          </a:p>
          <a:p>
            <a:pPr marL="45720" indent="0">
              <a:buNone/>
            </a:pPr>
            <a:r>
              <a:rPr lang="en-US" dirty="0" smtClean="0"/>
              <a:t>1.User logged in to the </a:t>
            </a:r>
            <a:r>
              <a:rPr lang="en-US" dirty="0" err="1" smtClean="0"/>
              <a:t>irctc</a:t>
            </a:r>
            <a:r>
              <a:rPr lang="en-US" dirty="0" smtClean="0"/>
              <a:t> app with their credentials and search the trains which we want to book the </a:t>
            </a:r>
            <a:r>
              <a:rPr lang="en-US" dirty="0" err="1" smtClean="0"/>
              <a:t>tckt</a:t>
            </a:r>
            <a:r>
              <a:rPr lang="en-US" dirty="0" smtClean="0"/>
              <a:t>.</a:t>
            </a:r>
          </a:p>
          <a:p>
            <a:pPr marL="45720" indent="0">
              <a:buNone/>
            </a:pPr>
            <a:endParaRPr lang="en-US" dirty="0" smtClean="0"/>
          </a:p>
          <a:p>
            <a:pPr marL="45720" indent="0">
              <a:buNone/>
            </a:pPr>
            <a:r>
              <a:rPr lang="en-US" dirty="0" smtClean="0"/>
              <a:t>2.One  user can </a:t>
            </a:r>
            <a:r>
              <a:rPr lang="en-US" dirty="0" err="1" smtClean="0"/>
              <a:t>bookunder</a:t>
            </a:r>
            <a:r>
              <a:rPr lang="en-US" dirty="0" smtClean="0"/>
              <a:t> </a:t>
            </a:r>
            <a:r>
              <a:rPr lang="en-US" dirty="0" smtClean="0"/>
              <a:t>his user id which he may or may not participate In the journey.</a:t>
            </a:r>
          </a:p>
          <a:p>
            <a:pPr marL="45720" indent="0">
              <a:buNone/>
            </a:pPr>
            <a:endParaRPr lang="en-US" dirty="0" smtClean="0"/>
          </a:p>
          <a:p>
            <a:pPr marL="45720" indent="0">
              <a:buNone/>
            </a:pPr>
            <a:r>
              <a:rPr lang="en-US" dirty="0" smtClean="0"/>
              <a:t>3.One ticket can contain many passengers </a:t>
            </a:r>
            <a:r>
              <a:rPr lang="en-US" dirty="0" smtClean="0"/>
              <a:t>.But we are limiting our database to a </a:t>
            </a:r>
            <a:r>
              <a:rPr lang="en-US" dirty="0" err="1" smtClean="0"/>
              <a:t>sigle</a:t>
            </a:r>
            <a:r>
              <a:rPr lang="en-US" dirty="0" smtClean="0"/>
              <a:t> person.</a:t>
            </a:r>
          </a:p>
          <a:p>
            <a:pPr marL="45720" indent="0">
              <a:buNone/>
            </a:pPr>
            <a:endParaRPr lang="en-US" dirty="0" smtClean="0"/>
          </a:p>
          <a:p>
            <a:pPr marL="45720" indent="0">
              <a:buNone/>
            </a:pPr>
            <a:r>
              <a:rPr lang="en-US" dirty="0" smtClean="0"/>
              <a:t>4.We are limiting trains for only 5.</a:t>
            </a:r>
          </a:p>
          <a:p>
            <a:pPr marL="45720" indent="0">
              <a:buNone/>
            </a:pPr>
            <a:endParaRPr lang="en-US" dirty="0"/>
          </a:p>
          <a:p>
            <a:pPr marL="45720" indent="0">
              <a:buNone/>
            </a:pPr>
            <a:r>
              <a:rPr lang="en-US" dirty="0" smtClean="0"/>
              <a:t>5.There is also parking option at the station which facilitates to book the tickets for parking of vehicles.</a:t>
            </a:r>
          </a:p>
          <a:p>
            <a:pPr marL="45720" indent="0">
              <a:buNone/>
            </a:pPr>
            <a:endParaRPr lang="en-US" dirty="0" smtClean="0"/>
          </a:p>
        </p:txBody>
      </p:sp>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a:xfrm>
            <a:off x="5868144" y="0"/>
            <a:ext cx="2246489" cy="301227"/>
          </a:xfrm>
        </p:spPr>
        <p:txBody>
          <a:bodyPr/>
          <a:lstStyle/>
          <a:p>
            <a:r>
              <a:rPr lang="en-US" dirty="0" smtClean="0"/>
              <a:t>SLIDE-3</a:t>
            </a:r>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4</a:t>
            </a:fld>
            <a:endParaRPr lang="en-US"/>
          </a:p>
        </p:txBody>
      </p:sp>
    </p:spTree>
    <p:extLst>
      <p:ext uri="{BB962C8B-B14F-4D97-AF65-F5344CB8AC3E}">
        <p14:creationId xmlns:p14="http://schemas.microsoft.com/office/powerpoint/2010/main" val="477402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15416"/>
            <a:ext cx="7315200" cy="1154097"/>
          </a:xfrm>
        </p:spPr>
        <p:txBody>
          <a:bodyPr>
            <a:normAutofit/>
          </a:bodyPr>
          <a:lstStyle/>
          <a:p>
            <a:r>
              <a:rPr lang="en-US" dirty="0" smtClean="0"/>
              <a:t>            </a:t>
            </a:r>
            <a:r>
              <a:rPr lang="en-US" dirty="0" smtClean="0"/>
              <a:t>ER DIAGRAM</a:t>
            </a:r>
            <a:endParaRPr lang="en-IN" dirty="0"/>
          </a:p>
        </p:txBody>
      </p:sp>
      <p:sp>
        <p:nvSpPr>
          <p:cNvPr id="4" name="Date Placeholder 3"/>
          <p:cNvSpPr>
            <a:spLocks noGrp="1"/>
          </p:cNvSpPr>
          <p:nvPr>
            <p:ph type="dt" sz="half" idx="10"/>
          </p:nvPr>
        </p:nvSpPr>
        <p:spPr>
          <a:xfrm>
            <a:off x="0" y="17573"/>
            <a:ext cx="1189132" cy="297918"/>
          </a:xfrm>
        </p:spPr>
        <p:txBody>
          <a:bodyPr/>
          <a:lstStyle/>
          <a:p>
            <a:r>
              <a:rPr lang="en-US" dirty="0" smtClean="0"/>
              <a:t>22-02-2020</a:t>
            </a:r>
            <a:endParaRPr lang="en-US" dirty="0"/>
          </a:p>
        </p:txBody>
      </p:sp>
      <p:sp>
        <p:nvSpPr>
          <p:cNvPr id="5" name="Footer Placeholder 4"/>
          <p:cNvSpPr>
            <a:spLocks noGrp="1"/>
          </p:cNvSpPr>
          <p:nvPr>
            <p:ph type="ftr" sz="quarter" idx="11"/>
          </p:nvPr>
        </p:nvSpPr>
        <p:spPr>
          <a:xfrm>
            <a:off x="7884368" y="1916"/>
            <a:ext cx="2246489" cy="301227"/>
          </a:xfrm>
        </p:spPr>
        <p:txBody>
          <a:bodyPr/>
          <a:lstStyle/>
          <a:p>
            <a:r>
              <a:rPr lang="en-US" dirty="0" smtClean="0"/>
              <a:t>SLIDE---5</a:t>
            </a:r>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5</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7575"/>
            <a:ext cx="9144000" cy="5610425"/>
          </a:xfrm>
        </p:spPr>
      </p:pic>
    </p:spTree>
    <p:extLst>
      <p:ext uri="{BB962C8B-B14F-4D97-AF65-F5344CB8AC3E}">
        <p14:creationId xmlns:p14="http://schemas.microsoft.com/office/powerpoint/2010/main" val="1054990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43408"/>
            <a:ext cx="7315200" cy="1154097"/>
          </a:xfrm>
        </p:spPr>
        <p:txBody>
          <a:bodyPr>
            <a:normAutofit/>
          </a:bodyPr>
          <a:lstStyle/>
          <a:p>
            <a:r>
              <a:rPr lang="en-US" dirty="0" smtClean="0"/>
              <a:t>        </a:t>
            </a:r>
            <a:r>
              <a:rPr lang="en-US" dirty="0" smtClean="0"/>
              <a:t>RELATIONAL SCHEMA</a:t>
            </a:r>
            <a:endParaRPr lang="en-IN" dirty="0"/>
          </a:p>
        </p:txBody>
      </p:sp>
      <p:sp>
        <p:nvSpPr>
          <p:cNvPr id="4" name="Date Placeholder 3"/>
          <p:cNvSpPr>
            <a:spLocks noGrp="1"/>
          </p:cNvSpPr>
          <p:nvPr>
            <p:ph type="dt" sz="half" idx="10"/>
          </p:nvPr>
        </p:nvSpPr>
        <p:spPr>
          <a:xfrm>
            <a:off x="0" y="27301"/>
            <a:ext cx="1189132" cy="297918"/>
          </a:xfrm>
        </p:spPr>
        <p:txBody>
          <a:bodyPr/>
          <a:lstStyle/>
          <a:p>
            <a:r>
              <a:rPr lang="en-US" dirty="0" smtClean="0"/>
              <a:t>22-02-2020</a:t>
            </a:r>
            <a:endParaRPr lang="en-US" dirty="0"/>
          </a:p>
        </p:txBody>
      </p:sp>
      <p:sp>
        <p:nvSpPr>
          <p:cNvPr id="5" name="Footer Placeholder 4"/>
          <p:cNvSpPr>
            <a:spLocks noGrp="1"/>
          </p:cNvSpPr>
          <p:nvPr>
            <p:ph type="ftr" sz="quarter" idx="11"/>
          </p:nvPr>
        </p:nvSpPr>
        <p:spPr>
          <a:xfrm>
            <a:off x="7884368" y="116632"/>
            <a:ext cx="2246489" cy="301227"/>
          </a:xfrm>
        </p:spPr>
        <p:txBody>
          <a:bodyPr/>
          <a:lstStyle/>
          <a:p>
            <a:r>
              <a:rPr lang="en-US" dirty="0" smtClean="0"/>
              <a:t>SLIDE--4</a:t>
            </a:r>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6</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490" y="1268760"/>
            <a:ext cx="9000045" cy="5400600"/>
          </a:xfrm>
        </p:spPr>
      </p:pic>
    </p:spTree>
    <p:extLst>
      <p:ext uri="{BB962C8B-B14F-4D97-AF65-F5344CB8AC3E}">
        <p14:creationId xmlns:p14="http://schemas.microsoft.com/office/powerpoint/2010/main" val="3388150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315200" cy="1154097"/>
          </a:xfrm>
        </p:spPr>
        <p:txBody>
          <a:bodyPr>
            <a:normAutofit fontScale="90000"/>
          </a:bodyPr>
          <a:lstStyle/>
          <a:p>
            <a:r>
              <a:rPr lang="en-IN" dirty="0" smtClean="0"/>
              <a:t>LOGIN FORM OF RAILWAY APP</a:t>
            </a:r>
            <a:endParaRPr lang="en-IN" dirty="0"/>
          </a:p>
        </p:txBody>
      </p:sp>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a:xfrm>
            <a:off x="6897511" y="188640"/>
            <a:ext cx="2246489" cy="389951"/>
          </a:xfrm>
        </p:spPr>
        <p:txBody>
          <a:bodyPr/>
          <a:lstStyle/>
          <a:p>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7</a:t>
            </a:fld>
            <a:endParaRPr lang="en-US"/>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26" y="1556792"/>
            <a:ext cx="9039462" cy="5184576"/>
          </a:xfrm>
        </p:spPr>
      </p:pic>
    </p:spTree>
    <p:extLst>
      <p:ext uri="{BB962C8B-B14F-4D97-AF65-F5344CB8AC3E}">
        <p14:creationId xmlns:p14="http://schemas.microsoft.com/office/powerpoint/2010/main" val="3314930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315200" cy="1154097"/>
          </a:xfrm>
        </p:spPr>
        <p:txBody>
          <a:bodyPr/>
          <a:lstStyle/>
          <a:p>
            <a:r>
              <a:rPr lang="en-IN" dirty="0" smtClean="0"/>
              <a:t>      CODE FOR LOGIN FORM</a:t>
            </a:r>
            <a:endParaRPr lang="en-IN" dirty="0"/>
          </a:p>
        </p:txBody>
      </p:sp>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a:xfrm>
            <a:off x="7668344" y="31265"/>
            <a:ext cx="2246489" cy="301227"/>
          </a:xfrm>
        </p:spPr>
        <p:txBody>
          <a:bodyPr/>
          <a:lstStyle/>
          <a:p>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8</a:t>
            </a:fld>
            <a:endParaRPr lang="en-US"/>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4" y="1268760"/>
            <a:ext cx="8748464" cy="5400600"/>
          </a:xfrm>
        </p:spPr>
      </p:pic>
    </p:spTree>
    <p:extLst>
      <p:ext uri="{BB962C8B-B14F-4D97-AF65-F5344CB8AC3E}">
        <p14:creationId xmlns:p14="http://schemas.microsoft.com/office/powerpoint/2010/main" val="1044425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315200" cy="1154097"/>
          </a:xfrm>
        </p:spPr>
        <p:txBody>
          <a:bodyPr/>
          <a:lstStyle/>
          <a:p>
            <a:r>
              <a:rPr lang="en-IN" dirty="0" smtClean="0"/>
              <a:t>               HOME PAGE</a:t>
            </a:r>
            <a:endParaRPr lang="en-IN"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5" y="1412776"/>
            <a:ext cx="8740034" cy="5445224"/>
          </a:xfrm>
        </p:spPr>
      </p:pic>
      <p:sp>
        <p:nvSpPr>
          <p:cNvPr id="4" name="Date Placeholder 3"/>
          <p:cNvSpPr>
            <a:spLocks noGrp="1"/>
          </p:cNvSpPr>
          <p:nvPr>
            <p:ph type="dt" sz="half" idx="10"/>
          </p:nvPr>
        </p:nvSpPr>
        <p:spPr/>
        <p:txBody>
          <a:bodyPr/>
          <a:lstStyle/>
          <a:p>
            <a:fld id="{CAE6B357-51B9-47D2-A71D-0D06CB03185D}" type="datetime1">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9</a:t>
            </a:fld>
            <a:endParaRPr lang="en-US"/>
          </a:p>
        </p:txBody>
      </p:sp>
    </p:spTree>
    <p:extLst>
      <p:ext uri="{BB962C8B-B14F-4D97-AF65-F5344CB8AC3E}">
        <p14:creationId xmlns:p14="http://schemas.microsoft.com/office/powerpoint/2010/main" val="41934044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4101</TotalTime>
  <Words>587</Words>
  <Application>Microsoft Office PowerPoint</Application>
  <PresentationFormat>On-screen Show (4:3)</PresentationFormat>
  <Paragraphs>163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Perspective</vt:lpstr>
      <vt:lpstr>RAILWAY TICKETING DATA BASE SYSYTEM  PROJECT--1 DBMS</vt:lpstr>
      <vt:lpstr>Contents of this project</vt:lpstr>
      <vt:lpstr>Introduction of project</vt:lpstr>
      <vt:lpstr>Cont...</vt:lpstr>
      <vt:lpstr>            ER DIAGRAM</vt:lpstr>
      <vt:lpstr>        RELATIONAL SCHEMA</vt:lpstr>
      <vt:lpstr>LOGIN FORM OF RAILWAY APP</vt:lpstr>
      <vt:lpstr>      CODE FOR LOGIN FORM</vt:lpstr>
      <vt:lpstr>               HOME PAGE</vt:lpstr>
      <vt:lpstr>CODE FOR HOME PAGE</vt:lpstr>
      <vt:lpstr>ACCEESING DATA OF TICKETS BOOKED BY USER</vt:lpstr>
      <vt:lpstr>CODE TO SHOW THE HISTORY OF BOOKING STATUS </vt:lpstr>
      <vt:lpstr>TOOLS USED</vt:lpstr>
      <vt:lpstr>QUERIES……</vt:lpstr>
      <vt:lpstr>CONT….</vt:lpstr>
      <vt:lpstr>CONT…</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TICKETING DATA BASE SYSYTEM</dc:title>
  <dc:creator>RC</dc:creator>
  <cp:lastModifiedBy>RC</cp:lastModifiedBy>
  <cp:revision>29</cp:revision>
  <dcterms:created xsi:type="dcterms:W3CDTF">2020-02-22T16:02:33Z</dcterms:created>
  <dcterms:modified xsi:type="dcterms:W3CDTF">2020-05-09T18:45:39Z</dcterms:modified>
</cp:coreProperties>
</file>