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7" r:id="rId19"/>
    <p:sldId id="276" r:id="rId20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9D9A48-6082-443C-A3BC-B34D8D30FB5B}" v="20" dt="2024-02-28T06:11:48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a Prasad, Lakkaraju (Contractor)" userId="a5057c57-97fe-4d7a-a0fd-713c050247ec" providerId="ADAL" clId="{E29D9A48-6082-443C-A3BC-B34D8D30FB5B}"/>
    <pc:docChg chg="undo custSel addSld delSld modSld sldOrd">
      <pc:chgData name="Vara Prasad, Lakkaraju (Contractor)" userId="a5057c57-97fe-4d7a-a0fd-713c050247ec" providerId="ADAL" clId="{E29D9A48-6082-443C-A3BC-B34D8D30FB5B}" dt="2024-04-23T03:42:19.206" v="134" actId="1038"/>
      <pc:docMkLst>
        <pc:docMk/>
      </pc:docMkLst>
      <pc:sldChg chg="ord">
        <pc:chgData name="Vara Prasad, Lakkaraju (Contractor)" userId="a5057c57-97fe-4d7a-a0fd-713c050247ec" providerId="ADAL" clId="{E29D9A48-6082-443C-A3BC-B34D8D30FB5B}" dt="2024-02-28T04:33:18.690" v="2"/>
        <pc:sldMkLst>
          <pc:docMk/>
          <pc:sldMk cId="4211389819" sldId="257"/>
        </pc:sldMkLst>
      </pc:sldChg>
      <pc:sldChg chg="modSp mod">
        <pc:chgData name="Vara Prasad, Lakkaraju (Contractor)" userId="a5057c57-97fe-4d7a-a0fd-713c050247ec" providerId="ADAL" clId="{E29D9A48-6082-443C-A3BC-B34D8D30FB5B}" dt="2024-04-23T03:42:19.206" v="134" actId="1038"/>
        <pc:sldMkLst>
          <pc:docMk/>
          <pc:sldMk cId="675391370" sldId="259"/>
        </pc:sldMkLst>
        <pc:picChg chg="mod">
          <ac:chgData name="Vara Prasad, Lakkaraju (Contractor)" userId="a5057c57-97fe-4d7a-a0fd-713c050247ec" providerId="ADAL" clId="{E29D9A48-6082-443C-A3BC-B34D8D30FB5B}" dt="2024-04-23T03:42:19.206" v="134" actId="1038"/>
          <ac:picMkLst>
            <pc:docMk/>
            <pc:sldMk cId="675391370" sldId="259"/>
            <ac:picMk id="3" creationId="{3F011E0F-BFC3-EF6B-B505-06EFB410DD02}"/>
          </ac:picMkLst>
        </pc:picChg>
      </pc:sldChg>
      <pc:sldChg chg="addSp delSp modSp mod setBg">
        <pc:chgData name="Vara Prasad, Lakkaraju (Contractor)" userId="a5057c57-97fe-4d7a-a0fd-713c050247ec" providerId="ADAL" clId="{E29D9A48-6082-443C-A3BC-B34D8D30FB5B}" dt="2024-02-28T06:17:00.927" v="125" actId="26606"/>
        <pc:sldMkLst>
          <pc:docMk/>
          <pc:sldMk cId="202198247" sldId="264"/>
        </pc:sldMkLst>
        <pc:spChg chg="add">
          <ac:chgData name="Vara Prasad, Lakkaraju (Contractor)" userId="a5057c57-97fe-4d7a-a0fd-713c050247ec" providerId="ADAL" clId="{E29D9A48-6082-443C-A3BC-B34D8D30FB5B}" dt="2024-02-28T06:17:00.927" v="125" actId="26606"/>
          <ac:spMkLst>
            <pc:docMk/>
            <pc:sldMk cId="202198247" sldId="264"/>
            <ac:spMk id="5" creationId="{42A4FC2C-047E-45A5-965D-8E1E3BF09BC6}"/>
          </ac:spMkLst>
        </pc:spChg>
        <pc:spChg chg="add del">
          <ac:chgData name="Vara Prasad, Lakkaraju (Contractor)" userId="a5057c57-97fe-4d7a-a0fd-713c050247ec" providerId="ADAL" clId="{E29D9A48-6082-443C-A3BC-B34D8D30FB5B}" dt="2024-02-28T06:16:57.827" v="122" actId="26606"/>
          <ac:spMkLst>
            <pc:docMk/>
            <pc:sldMk cId="202198247" sldId="264"/>
            <ac:spMk id="8" creationId="{2D2B266D-3625-4584-A5C3-7D3F672CFF30}"/>
          </ac:spMkLst>
        </pc:spChg>
        <pc:spChg chg="add del">
          <ac:chgData name="Vara Prasad, Lakkaraju (Contractor)" userId="a5057c57-97fe-4d7a-a0fd-713c050247ec" providerId="ADAL" clId="{E29D9A48-6082-443C-A3BC-B34D8D30FB5B}" dt="2024-02-28T06:16:57.827" v="122" actId="26606"/>
          <ac:spMkLst>
            <pc:docMk/>
            <pc:sldMk cId="202198247" sldId="264"/>
            <ac:spMk id="10" creationId="{C463B99A-73EE-4FBB-B7C4-F9F9BCC25C65}"/>
          </ac:spMkLst>
        </pc:spChg>
        <pc:spChg chg="add del">
          <ac:chgData name="Vara Prasad, Lakkaraju (Contractor)" userId="a5057c57-97fe-4d7a-a0fd-713c050247ec" providerId="ADAL" clId="{E29D9A48-6082-443C-A3BC-B34D8D30FB5B}" dt="2024-02-28T06:16:57.827" v="122" actId="26606"/>
          <ac:spMkLst>
            <pc:docMk/>
            <pc:sldMk cId="202198247" sldId="264"/>
            <ac:spMk id="12" creationId="{A5D2A5D1-BA0D-47D3-B051-DA7743C46E28}"/>
          </ac:spMkLst>
        </pc:spChg>
        <pc:picChg chg="mod">
          <ac:chgData name="Vara Prasad, Lakkaraju (Contractor)" userId="a5057c57-97fe-4d7a-a0fd-713c050247ec" providerId="ADAL" clId="{E29D9A48-6082-443C-A3BC-B34D8D30FB5B}" dt="2024-02-28T06:17:00.927" v="125" actId="26606"/>
          <ac:picMkLst>
            <pc:docMk/>
            <pc:sldMk cId="202198247" sldId="264"/>
            <ac:picMk id="3" creationId="{F4805846-D271-CEC5-1F0B-EF74D9D5F075}"/>
          </ac:picMkLst>
        </pc:picChg>
      </pc:sldChg>
      <pc:sldChg chg="addSp delSp modSp mod setBg">
        <pc:chgData name="Vara Prasad, Lakkaraju (Contractor)" userId="a5057c57-97fe-4d7a-a0fd-713c050247ec" providerId="ADAL" clId="{E29D9A48-6082-443C-A3BC-B34D8D30FB5B}" dt="2024-02-28T06:17:36.508" v="127" actId="26606"/>
        <pc:sldMkLst>
          <pc:docMk/>
          <pc:sldMk cId="3700800313" sldId="265"/>
        </pc:sldMkLst>
        <pc:spChg chg="add del">
          <ac:chgData name="Vara Prasad, Lakkaraju (Contractor)" userId="a5057c57-97fe-4d7a-a0fd-713c050247ec" providerId="ADAL" clId="{E29D9A48-6082-443C-A3BC-B34D8D30FB5B}" dt="2024-02-28T06:17:36.508" v="127" actId="26606"/>
          <ac:spMkLst>
            <pc:docMk/>
            <pc:sldMk cId="3700800313" sldId="265"/>
            <ac:spMk id="8" creationId="{42A4FC2C-047E-45A5-965D-8E1E3BF09BC6}"/>
          </ac:spMkLst>
        </pc:spChg>
        <pc:picChg chg="mod">
          <ac:chgData name="Vara Prasad, Lakkaraju (Contractor)" userId="a5057c57-97fe-4d7a-a0fd-713c050247ec" providerId="ADAL" clId="{E29D9A48-6082-443C-A3BC-B34D8D30FB5B}" dt="2024-02-28T06:17:36.508" v="127" actId="26606"/>
          <ac:picMkLst>
            <pc:docMk/>
            <pc:sldMk cId="3700800313" sldId="265"/>
            <ac:picMk id="3" creationId="{CA3C576E-8A5D-F8E6-C462-B3D086BFA3BD}"/>
          </ac:picMkLst>
        </pc:picChg>
      </pc:sldChg>
      <pc:sldChg chg="addSp delSp modSp mod setBg">
        <pc:chgData name="Vara Prasad, Lakkaraju (Contractor)" userId="a5057c57-97fe-4d7a-a0fd-713c050247ec" providerId="ADAL" clId="{E29D9A48-6082-443C-A3BC-B34D8D30FB5B}" dt="2024-02-28T06:14:52.039" v="120" actId="2711"/>
        <pc:sldMkLst>
          <pc:docMk/>
          <pc:sldMk cId="668087939" sldId="276"/>
        </pc:sldMkLst>
        <pc:spChg chg="mod">
          <ac:chgData name="Vara Prasad, Lakkaraju (Contractor)" userId="a5057c57-97fe-4d7a-a0fd-713c050247ec" providerId="ADAL" clId="{E29D9A48-6082-443C-A3BC-B34D8D30FB5B}" dt="2024-02-28T06:14:21.406" v="119" actId="26606"/>
          <ac:spMkLst>
            <pc:docMk/>
            <pc:sldMk cId="668087939" sldId="276"/>
            <ac:spMk id="2" creationId="{D8CEA788-9659-1BEB-9DC0-F21A71D60203}"/>
          </ac:spMkLst>
        </pc:spChg>
        <pc:spChg chg="add del mod">
          <ac:chgData name="Vara Prasad, Lakkaraju (Contractor)" userId="a5057c57-97fe-4d7a-a0fd-713c050247ec" providerId="ADAL" clId="{E29D9A48-6082-443C-A3BC-B34D8D30FB5B}" dt="2024-02-28T06:14:52.039" v="120" actId="2711"/>
          <ac:spMkLst>
            <pc:docMk/>
            <pc:sldMk cId="668087939" sldId="276"/>
            <ac:spMk id="3" creationId="{ED197846-3929-80D3-B0E6-D40E7DC75257}"/>
          </ac:spMkLst>
        </pc:spChg>
        <pc:spChg chg="add del">
          <ac:chgData name="Vara Prasad, Lakkaraju (Contractor)" userId="a5057c57-97fe-4d7a-a0fd-713c050247ec" providerId="ADAL" clId="{E29D9A48-6082-443C-A3BC-B34D8D30FB5B}" dt="2024-02-28T06:12:45.964" v="102" actId="26606"/>
          <ac:spMkLst>
            <pc:docMk/>
            <pc:sldMk cId="668087939" sldId="276"/>
            <ac:spMk id="9" creationId="{DA2E7C1E-2B5A-4BBA-AE51-1CD8C19309D7}"/>
          </ac:spMkLst>
        </pc:spChg>
        <pc:spChg chg="add del">
          <ac:chgData name="Vara Prasad, Lakkaraju (Contractor)" userId="a5057c57-97fe-4d7a-a0fd-713c050247ec" providerId="ADAL" clId="{E29D9A48-6082-443C-A3BC-B34D8D30FB5B}" dt="2024-02-28T06:12:45.964" v="102" actId="26606"/>
          <ac:spMkLst>
            <pc:docMk/>
            <pc:sldMk cId="668087939" sldId="276"/>
            <ac:spMk id="11" creationId="{43DF76B1-5174-4FAF-9D19-FFEE98426836}"/>
          </ac:spMkLst>
        </pc:spChg>
        <pc:spChg chg="add del">
          <ac:chgData name="Vara Prasad, Lakkaraju (Contractor)" userId="a5057c57-97fe-4d7a-a0fd-713c050247ec" providerId="ADAL" clId="{E29D9A48-6082-443C-A3BC-B34D8D30FB5B}" dt="2024-02-28T06:12:46.733" v="104" actId="26606"/>
          <ac:spMkLst>
            <pc:docMk/>
            <pc:sldMk cId="668087939" sldId="276"/>
            <ac:spMk id="13" creationId="{2D2B266D-3625-4584-A5C3-7D3F672CFF30}"/>
          </ac:spMkLst>
        </pc:spChg>
        <pc:spChg chg="add del">
          <ac:chgData name="Vara Prasad, Lakkaraju (Contractor)" userId="a5057c57-97fe-4d7a-a0fd-713c050247ec" providerId="ADAL" clId="{E29D9A48-6082-443C-A3BC-B34D8D30FB5B}" dt="2024-02-28T06:12:46.733" v="104" actId="26606"/>
          <ac:spMkLst>
            <pc:docMk/>
            <pc:sldMk cId="668087939" sldId="276"/>
            <ac:spMk id="14" creationId="{A5D2A5D1-BA0D-47D3-B051-DA7743C46E28}"/>
          </ac:spMkLst>
        </pc:spChg>
        <pc:spChg chg="add del">
          <ac:chgData name="Vara Prasad, Lakkaraju (Contractor)" userId="a5057c57-97fe-4d7a-a0fd-713c050247ec" providerId="ADAL" clId="{E29D9A48-6082-443C-A3BC-B34D8D30FB5B}" dt="2024-02-28T06:12:48.223" v="106" actId="26606"/>
          <ac:spMkLst>
            <pc:docMk/>
            <pc:sldMk cId="668087939" sldId="276"/>
            <ac:spMk id="16" creationId="{22F15A2D-2324-487D-A02A-BF46C5C580EB}"/>
          </ac:spMkLst>
        </pc:spChg>
        <pc:spChg chg="add del">
          <ac:chgData name="Vara Prasad, Lakkaraju (Contractor)" userId="a5057c57-97fe-4d7a-a0fd-713c050247ec" providerId="ADAL" clId="{E29D9A48-6082-443C-A3BC-B34D8D30FB5B}" dt="2024-02-28T06:12:48.223" v="106" actId="26606"/>
          <ac:spMkLst>
            <pc:docMk/>
            <pc:sldMk cId="668087939" sldId="276"/>
            <ac:spMk id="17" creationId="{17A7F34E-D418-47E2-9F86-2C45BBC31210}"/>
          </ac:spMkLst>
        </pc:spChg>
        <pc:spChg chg="add del">
          <ac:chgData name="Vara Prasad, Lakkaraju (Contractor)" userId="a5057c57-97fe-4d7a-a0fd-713c050247ec" providerId="ADAL" clId="{E29D9A48-6082-443C-A3BC-B34D8D30FB5B}" dt="2024-02-28T06:12:48.223" v="106" actId="26606"/>
          <ac:spMkLst>
            <pc:docMk/>
            <pc:sldMk cId="668087939" sldId="276"/>
            <ac:spMk id="18" creationId="{2AEAFA59-923A-4F54-8B49-44C970BCC323}"/>
          </ac:spMkLst>
        </pc:spChg>
        <pc:spChg chg="add del">
          <ac:chgData name="Vara Prasad, Lakkaraju (Contractor)" userId="a5057c57-97fe-4d7a-a0fd-713c050247ec" providerId="ADAL" clId="{E29D9A48-6082-443C-A3BC-B34D8D30FB5B}" dt="2024-02-28T06:14:21.406" v="119" actId="26606"/>
          <ac:spMkLst>
            <pc:docMk/>
            <pc:sldMk cId="668087939" sldId="276"/>
            <ac:spMk id="20" creationId="{2D2B266D-3625-4584-A5C3-7D3F672CFF30}"/>
          </ac:spMkLst>
        </pc:spChg>
        <pc:spChg chg="add del">
          <ac:chgData name="Vara Prasad, Lakkaraju (Contractor)" userId="a5057c57-97fe-4d7a-a0fd-713c050247ec" providerId="ADAL" clId="{E29D9A48-6082-443C-A3BC-B34D8D30FB5B}" dt="2024-02-28T06:14:21.406" v="119" actId="26606"/>
          <ac:spMkLst>
            <pc:docMk/>
            <pc:sldMk cId="668087939" sldId="276"/>
            <ac:spMk id="21" creationId="{A5D2A5D1-BA0D-47D3-B051-DA7743C46E28}"/>
          </ac:spMkLst>
        </pc:spChg>
        <pc:spChg chg="add del">
          <ac:chgData name="Vara Prasad, Lakkaraju (Contractor)" userId="a5057c57-97fe-4d7a-a0fd-713c050247ec" providerId="ADAL" clId="{E29D9A48-6082-443C-A3BC-B34D8D30FB5B}" dt="2024-02-28T06:14:21.406" v="119" actId="26606"/>
          <ac:spMkLst>
            <pc:docMk/>
            <pc:sldMk cId="668087939" sldId="276"/>
            <ac:spMk id="27" creationId="{5C8908E2-EE49-44D2-9428-A28D2312A8D5}"/>
          </ac:spMkLst>
        </pc:spChg>
        <pc:spChg chg="add del">
          <ac:chgData name="Vara Prasad, Lakkaraju (Contractor)" userId="a5057c57-97fe-4d7a-a0fd-713c050247ec" providerId="ADAL" clId="{E29D9A48-6082-443C-A3BC-B34D8D30FB5B}" dt="2024-02-28T06:14:21.406" v="119" actId="26606"/>
          <ac:spMkLst>
            <pc:docMk/>
            <pc:sldMk cId="668087939" sldId="276"/>
            <ac:spMk id="33" creationId="{7449A6C7-D15F-4AA5-BFA5-71A404B47016}"/>
          </ac:spMkLst>
        </pc:spChg>
        <pc:spChg chg="add del">
          <ac:chgData name="Vara Prasad, Lakkaraju (Contractor)" userId="a5057c57-97fe-4d7a-a0fd-713c050247ec" providerId="ADAL" clId="{E29D9A48-6082-443C-A3BC-B34D8D30FB5B}" dt="2024-02-28T06:14:21.406" v="119" actId="26606"/>
          <ac:spMkLst>
            <pc:docMk/>
            <pc:sldMk cId="668087939" sldId="276"/>
            <ac:spMk id="35" creationId="{ED888B23-07FA-482A-96DF-47E31AF1A603}"/>
          </ac:spMkLst>
        </pc:spChg>
        <pc:grpChg chg="add del">
          <ac:chgData name="Vara Prasad, Lakkaraju (Contractor)" userId="a5057c57-97fe-4d7a-a0fd-713c050247ec" providerId="ADAL" clId="{E29D9A48-6082-443C-A3BC-B34D8D30FB5B}" dt="2024-02-28T06:14:21.406" v="119" actId="26606"/>
          <ac:grpSpMkLst>
            <pc:docMk/>
            <pc:sldMk cId="668087939" sldId="276"/>
            <ac:grpSpMk id="29" creationId="{05314994-6337-4875-8CF5-652CAFE8342C}"/>
          </ac:grpSpMkLst>
        </pc:grpChg>
        <pc:graphicFrameChg chg="add del">
          <ac:chgData name="Vara Prasad, Lakkaraju (Contractor)" userId="a5057c57-97fe-4d7a-a0fd-713c050247ec" providerId="ADAL" clId="{E29D9A48-6082-443C-A3BC-B34D8D30FB5B}" dt="2024-02-28T06:14:21.406" v="119" actId="26606"/>
          <ac:graphicFrameMkLst>
            <pc:docMk/>
            <pc:sldMk cId="668087939" sldId="276"/>
            <ac:graphicFrameMk id="23" creationId="{DFB4D3C8-6FE3-89A6-E895-1BF3D1EFBB8F}"/>
          </ac:graphicFrameMkLst>
        </pc:graphicFrameChg>
      </pc:sldChg>
      <pc:sldChg chg="addSp delSp modSp new del mod">
        <pc:chgData name="Vara Prasad, Lakkaraju (Contractor)" userId="a5057c57-97fe-4d7a-a0fd-713c050247ec" providerId="ADAL" clId="{E29D9A48-6082-443C-A3BC-B34D8D30FB5B}" dt="2024-02-28T06:18:03.527" v="128" actId="47"/>
        <pc:sldMkLst>
          <pc:docMk/>
          <pc:sldMk cId="3988535314" sldId="278"/>
        </pc:sldMkLst>
        <pc:spChg chg="add">
          <ac:chgData name="Vara Prasad, Lakkaraju (Contractor)" userId="a5057c57-97fe-4d7a-a0fd-713c050247ec" providerId="ADAL" clId="{E29D9A48-6082-443C-A3BC-B34D8D30FB5B}" dt="2024-02-28T04:33:26.004" v="3"/>
          <ac:spMkLst>
            <pc:docMk/>
            <pc:sldMk cId="3988535314" sldId="278"/>
            <ac:spMk id="2" creationId="{9FB636A8-2582-226A-5597-03AFE8D98C66}"/>
          </ac:spMkLst>
        </pc:spChg>
        <pc:spChg chg="add del mod">
          <ac:chgData name="Vara Prasad, Lakkaraju (Contractor)" userId="a5057c57-97fe-4d7a-a0fd-713c050247ec" providerId="ADAL" clId="{E29D9A48-6082-443C-A3BC-B34D8D30FB5B}" dt="2024-02-28T04:33:45.011" v="6"/>
          <ac:spMkLst>
            <pc:docMk/>
            <pc:sldMk cId="3988535314" sldId="278"/>
            <ac:spMk id="3" creationId="{0E77BFC2-AA43-94F9-C6AB-0DFDFB64042D}"/>
          </ac:spMkLst>
        </pc:spChg>
        <pc:spChg chg="add mod">
          <ac:chgData name="Vara Prasad, Lakkaraju (Contractor)" userId="a5057c57-97fe-4d7a-a0fd-713c050247ec" providerId="ADAL" clId="{E29D9A48-6082-443C-A3BC-B34D8D30FB5B}" dt="2024-02-28T04:38:53.365" v="41" actId="20577"/>
          <ac:spMkLst>
            <pc:docMk/>
            <pc:sldMk cId="3988535314" sldId="278"/>
            <ac:spMk id="4" creationId="{011AD2F1-44F5-7881-2BDC-CE9569EBF779}"/>
          </ac:spMkLst>
        </pc:spChg>
        <pc:spChg chg="add">
          <ac:chgData name="Vara Prasad, Lakkaraju (Contractor)" userId="a5057c57-97fe-4d7a-a0fd-713c050247ec" providerId="ADAL" clId="{E29D9A48-6082-443C-A3BC-B34D8D30FB5B}" dt="2024-02-28T04:33:55.941" v="9"/>
          <ac:spMkLst>
            <pc:docMk/>
            <pc:sldMk cId="3988535314" sldId="278"/>
            <ac:spMk id="5" creationId="{D2B7E338-7E4D-C718-C31A-3D5AC21BCA69}"/>
          </ac:spMkLst>
        </pc:spChg>
        <pc:spChg chg="add del mod">
          <ac:chgData name="Vara Prasad, Lakkaraju (Contractor)" userId="a5057c57-97fe-4d7a-a0fd-713c050247ec" providerId="ADAL" clId="{E29D9A48-6082-443C-A3BC-B34D8D30FB5B}" dt="2024-02-28T04:36:48.839" v="29" actId="478"/>
          <ac:spMkLst>
            <pc:docMk/>
            <pc:sldMk cId="3988535314" sldId="278"/>
            <ac:spMk id="6" creationId="{EB10C142-A333-D95D-E7FA-F603E13F1B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577DB-79FA-4886-AAA7-C4A531E3E1A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D5781-D440-4B04-BA13-5B8650443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9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7D5781-D440-4B04-BA13-5B8650443B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6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F118-AF45-56A5-C06E-C8B3ACDD5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4AA0A-4B7F-B955-4A94-EF54362B1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2C3D3-744D-9446-ADF8-42889B26C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1D84-00AD-4840-B0BC-66DBC583CFB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B5396-C001-DAA2-67BC-07788078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D1268-9FD7-9511-9A94-564F5E764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36D7-4FD4-414A-9778-83F9B580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02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43804-84B5-8EDE-FBE6-BE4D08E2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6C7EC-A559-3A2C-2CB5-E2975CE61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8B26C-2D1F-49DA-DFF9-01FDB050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1D84-00AD-4840-B0BC-66DBC583CFB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4FDC8-32D6-FAA3-9E87-27ED4462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95777-ED46-DCFF-D30F-95389462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36D7-4FD4-414A-9778-83F9B580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0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DE4DAE-7CA6-9C11-75CC-A061C2B68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25D9A-5E9E-0595-E283-B18EC04F3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C9DB7-2F7A-B63B-F790-C67D580F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1D84-00AD-4840-B0BC-66DBC583CFB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6BFA6-8431-B72C-DA5F-B93B0345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529A6-5705-33A1-7CD3-7D9FC63A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36D7-4FD4-414A-9778-83F9B580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15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6DD62-3187-D4F1-5969-3026F00FC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FDEAC-1BC4-8574-6B0A-DD75C1F0B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F6A65-16B4-F1D9-A457-5A695DFF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1D84-00AD-4840-B0BC-66DBC583CFB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78E5A-1D8C-3C25-0DC0-22EE4E227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42B43-7F2D-7A65-445B-04C8745A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36D7-4FD4-414A-9778-83F9B580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1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2135B-FA30-770C-D9CB-D8D912FB1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32DB0-3068-7FFC-E5BB-9A9958707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6D7AE-A72A-F5D0-1C6F-8931B0FC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1D84-00AD-4840-B0BC-66DBC583CFB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5E4AE-1ACF-DEB5-E58F-4BFFBDE2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98F83-CB9E-499A-F5EF-5C5DA2D8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36D7-4FD4-414A-9778-83F9B580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8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6F3F3-EE24-791C-14A6-DA8DD738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1EE74-37BF-DC3B-D198-C2776E267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C860E-8609-25BE-FA3A-035A97584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A6738-7020-077A-E73B-17B50F39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1D84-00AD-4840-B0BC-66DBC583CFB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42E69-9E38-11DE-7CBD-8CA7ADF8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00F2C-90B4-A4E7-F346-57E98098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36D7-4FD4-414A-9778-83F9B580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1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C8F3-7B7B-644E-C77B-95D9F1A3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C3730-28D6-BA37-2B55-4E5DC215B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BEB7C-5A63-0274-7BDF-F75017C35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E62B2-8D8D-2CF6-03CC-E37D98299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A61933-1D1D-BCE8-3497-7D406D5E2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56612-3F72-AFCD-565B-BECA625E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1D84-00AD-4840-B0BC-66DBC583CFB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99DBAF-1C50-7CB7-0753-CF717355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8202B8-455E-AF39-2EB1-516412BE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36D7-4FD4-414A-9778-83F9B580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A2837-938B-295C-3F59-38652EFB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D6822-F152-3F1F-CCA0-027EF913A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1D84-00AD-4840-B0BC-66DBC583CFB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6448C-59AC-B0EB-E437-D1AB59B40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563F0-9198-2EF9-B4FA-2FD6B9FB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36D7-4FD4-414A-9778-83F9B580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2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870F04-10FB-7589-346F-169E9673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1D84-00AD-4840-B0BC-66DBC583CFB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CC7B2-B74D-01F4-2865-38B417EAB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8D162-6118-CD9C-5099-365D3913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36D7-4FD4-414A-9778-83F9B580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83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A0BDE-18FC-C846-2B76-59BC8337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9BB98-17A8-8F29-D5F7-A9CE0A38D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EC014-49A5-FDE2-0336-183C6A394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345AD-FD20-604D-D377-3E32C24B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1D84-00AD-4840-B0BC-66DBC583CFB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FF7BE-695C-D949-5A1B-B963F8B0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B56B0-7CAB-6C0D-0A6D-E5A6FA859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36D7-4FD4-414A-9778-83F9B580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6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8567-53AC-C81F-C071-B70D99483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FECFF2-D7D6-ECED-294B-899E79367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27BD5-9E9D-71F2-BEF1-EFD62A026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A9489-3605-1F48-0E5D-4BBC93B2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1D84-00AD-4840-B0BC-66DBC583CFB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FDCE2-D5C6-80AC-8D05-480A94F5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CCEC9-83FA-043C-2C83-E6A35BAE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36D7-4FD4-414A-9778-83F9B580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8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6CDC4A-06C8-310C-6D40-5D87A0141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C9943-8E98-B4FF-405D-DE7D769C1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CC4A3-B2FD-10FF-1BC0-1A969456E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F1D84-00AD-4840-B0BC-66DBC583CFB9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6123D-0738-2B0D-9BD1-2C2C0D353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03B85-E02D-E845-9BAC-0732443DF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B36D7-4FD4-414A-9778-83F9B580B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90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1BE3FA7-0D70-4431-814F-D8C40576E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 descr="A person flying through the air&#10;&#10;Description automatically generated">
            <a:extLst>
              <a:ext uri="{FF2B5EF4-FFF2-40B4-BE49-F238E27FC236}">
                <a16:creationId xmlns:a16="http://schemas.microsoft.com/office/drawing/2014/main" id="{19683024-39DA-0B7F-1FD6-B622DC0727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7" r="3" b="3"/>
          <a:stretch/>
        </p:blipFill>
        <p:spPr>
          <a:xfrm>
            <a:off x="321731" y="557189"/>
            <a:ext cx="5668684" cy="5743618"/>
          </a:xfrm>
          <a:prstGeom prst="rect">
            <a:avLst/>
          </a:prstGeom>
        </p:spPr>
      </p:pic>
      <p:pic>
        <p:nvPicPr>
          <p:cNvPr id="3" name="Picture 2" descr="dreams-1-638">
            <a:extLst>
              <a:ext uri="{FF2B5EF4-FFF2-40B4-BE49-F238E27FC236}">
                <a16:creationId xmlns:a16="http://schemas.microsoft.com/office/drawing/2014/main" id="{81E8B76D-86A9-9DBA-4FA2-307D87742CB9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0" r="12946" b="13735"/>
          <a:stretch/>
        </p:blipFill>
        <p:spPr>
          <a:xfrm>
            <a:off x="6195375" y="557189"/>
            <a:ext cx="5674893" cy="495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89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eams-10-638">
            <a:extLst>
              <a:ext uri="{FF2B5EF4-FFF2-40B4-BE49-F238E27FC236}">
                <a16:creationId xmlns:a16="http://schemas.microsoft.com/office/drawing/2014/main" id="{214B2809-A836-6CA2-AF25-BEE16CD788F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66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eams-11-638">
            <a:extLst>
              <a:ext uri="{FF2B5EF4-FFF2-40B4-BE49-F238E27FC236}">
                <a16:creationId xmlns:a16="http://schemas.microsoft.com/office/drawing/2014/main" id="{7F7E19A2-7F0B-32E0-87F5-1160DDAF318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0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eams-12-638">
            <a:extLst>
              <a:ext uri="{FF2B5EF4-FFF2-40B4-BE49-F238E27FC236}">
                <a16:creationId xmlns:a16="http://schemas.microsoft.com/office/drawing/2014/main" id="{9AA108AC-48E8-7775-F08B-ACF6841CD4F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569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eams-13-638">
            <a:extLst>
              <a:ext uri="{FF2B5EF4-FFF2-40B4-BE49-F238E27FC236}">
                <a16:creationId xmlns:a16="http://schemas.microsoft.com/office/drawing/2014/main" id="{13152054-A672-503D-4674-A19F293B9C3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16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eams-14-638">
            <a:extLst>
              <a:ext uri="{FF2B5EF4-FFF2-40B4-BE49-F238E27FC236}">
                <a16:creationId xmlns:a16="http://schemas.microsoft.com/office/drawing/2014/main" id="{8ECCD209-B801-CD0E-D421-B35D521D050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95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eams-15-638">
            <a:extLst>
              <a:ext uri="{FF2B5EF4-FFF2-40B4-BE49-F238E27FC236}">
                <a16:creationId xmlns:a16="http://schemas.microsoft.com/office/drawing/2014/main" id="{144C23EE-88F7-6771-57B0-459D9A43CB1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80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eams-16-638">
            <a:extLst>
              <a:ext uri="{FF2B5EF4-FFF2-40B4-BE49-F238E27FC236}">
                <a16:creationId xmlns:a16="http://schemas.microsoft.com/office/drawing/2014/main" id="{503CD97B-6B45-D722-349D-37AC44462C9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05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eams-17-638">
            <a:extLst>
              <a:ext uri="{FF2B5EF4-FFF2-40B4-BE49-F238E27FC236}">
                <a16:creationId xmlns:a16="http://schemas.microsoft.com/office/drawing/2014/main" id="{E5B60540-C0FA-CDDB-40F9-D3C29E7B250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79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DA3914-0AA2-D68A-F946-9F98843C6992}"/>
              </a:ext>
            </a:extLst>
          </p:cNvPr>
          <p:cNvSpPr txBox="1"/>
          <p:nvPr/>
        </p:nvSpPr>
        <p:spPr>
          <a:xfrm>
            <a:off x="1130710" y="875069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C50C5F-9788-48B2-C4D6-383390200DA5}"/>
              </a:ext>
            </a:extLst>
          </p:cNvPr>
          <p:cNvSpPr txBox="1"/>
          <p:nvPr/>
        </p:nvSpPr>
        <p:spPr>
          <a:xfrm>
            <a:off x="2084438" y="2090172"/>
            <a:ext cx="85933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Dreams are  a fascinating aspect of human </a:t>
            </a:r>
            <a:r>
              <a:rPr lang="en-US" sz="2400" dirty="0" err="1"/>
              <a:t>experience,emerging</a:t>
            </a:r>
            <a:r>
              <a:rPr lang="en-US" sz="2400" dirty="0"/>
              <a:t> from the intricate workings of the brain during various sleep stages. They encompass a spectrum of types, ranging from vivid, emotional scenarios to abstract, symbolic representations. While scientific understanding of dreams continues to evolve, their significance remains a subject of  exploration, sparking curiosity about the mysteries of the subconscious mind.</a:t>
            </a:r>
          </a:p>
        </p:txBody>
      </p:sp>
    </p:spTree>
    <p:extLst>
      <p:ext uri="{BB962C8B-B14F-4D97-AF65-F5344CB8AC3E}">
        <p14:creationId xmlns:p14="http://schemas.microsoft.com/office/powerpoint/2010/main" val="916209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CEA788-9659-1BEB-9DC0-F21A71D60203}"/>
              </a:ext>
            </a:extLst>
          </p:cNvPr>
          <p:cNvSpPr txBox="1"/>
          <p:nvPr/>
        </p:nvSpPr>
        <p:spPr>
          <a:xfrm>
            <a:off x="228600" y="1555562"/>
            <a:ext cx="11658600" cy="1053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68680">
              <a:spcAft>
                <a:spcPts val="600"/>
              </a:spcAft>
            </a:pPr>
            <a:r>
              <a:rPr lang="en-US" sz="6270" b="1" kern="1200">
                <a:solidFill>
                  <a:srgbClr val="000000"/>
                </a:solidFill>
                <a:latin typeface="Algerian" panose="04020705040A02060702" pitchFamily="82" charset="0"/>
                <a:ea typeface="+mn-ea"/>
                <a:cs typeface="+mn-cs"/>
              </a:rPr>
              <a:t>THANKS</a:t>
            </a:r>
            <a:endParaRPr lang="en-US" sz="6600" b="1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197846-3929-80D3-B0E6-D40E7DC75257}"/>
              </a:ext>
            </a:extLst>
          </p:cNvPr>
          <p:cNvSpPr txBox="1"/>
          <p:nvPr/>
        </p:nvSpPr>
        <p:spPr>
          <a:xfrm>
            <a:off x="7802880" y="3426034"/>
            <a:ext cx="416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8680">
              <a:spcAft>
                <a:spcPts val="600"/>
              </a:spcAft>
            </a:pPr>
            <a:r>
              <a:rPr lang="en-US" sz="2000" kern="1200" dirty="0">
                <a:solidFill>
                  <a:srgbClr val="000000"/>
                </a:solidFill>
                <a:latin typeface="Algerian" panose="04020705040A02060702" pitchFamily="82" charset="0"/>
              </a:rPr>
              <a:t>By </a:t>
            </a:r>
          </a:p>
          <a:p>
            <a:pPr defTabSz="868680">
              <a:spcAft>
                <a:spcPts val="600"/>
              </a:spcAft>
            </a:pPr>
            <a:r>
              <a:rPr lang="en-US" sz="2000" kern="1200" dirty="0">
                <a:solidFill>
                  <a:srgbClr val="000000"/>
                </a:solidFill>
                <a:latin typeface="Algerian" panose="04020705040A02060702" pitchFamily="82" charset="0"/>
              </a:rPr>
              <a:t>LAKKARAJU ANJANEYA VARA PRASAD</a:t>
            </a:r>
          </a:p>
          <a:p>
            <a:pPr defTabSz="868680">
              <a:spcAft>
                <a:spcPts val="600"/>
              </a:spcAft>
            </a:pPr>
            <a:r>
              <a:rPr lang="en-US" sz="2000" kern="1200" dirty="0">
                <a:solidFill>
                  <a:srgbClr val="000000"/>
                </a:solidFill>
                <a:latin typeface="Algerian" panose="04020705040A02060702" pitchFamily="82" charset="0"/>
              </a:rPr>
              <a:t>2320471</a:t>
            </a:r>
            <a:endParaRPr lang="en-US" sz="2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08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eams-2-638">
            <a:extLst>
              <a:ext uri="{FF2B5EF4-FFF2-40B4-BE49-F238E27FC236}">
                <a16:creationId xmlns:a16="http://schemas.microsoft.com/office/drawing/2014/main" id="{B96E0D89-D262-F79E-18D3-9974320DD852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34" t="-39974" r="2234" b="39876"/>
          <a:stretch/>
        </p:blipFill>
        <p:spPr>
          <a:xfrm>
            <a:off x="-272374" y="-3015575"/>
            <a:ext cx="12192000" cy="755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8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eams-3-638">
            <a:extLst>
              <a:ext uri="{FF2B5EF4-FFF2-40B4-BE49-F238E27FC236}">
                <a16:creationId xmlns:a16="http://schemas.microsoft.com/office/drawing/2014/main" id="{3F011E0F-BFC3-EF6B-B505-06EFB410DD0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" y="32658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9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eams-4-638">
            <a:extLst>
              <a:ext uri="{FF2B5EF4-FFF2-40B4-BE49-F238E27FC236}">
                <a16:creationId xmlns:a16="http://schemas.microsoft.com/office/drawing/2014/main" id="{50B9F8C3-BD72-19F2-8149-D33F1A4B4E9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5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eams-5-638">
            <a:extLst>
              <a:ext uri="{FF2B5EF4-FFF2-40B4-BE49-F238E27FC236}">
                <a16:creationId xmlns:a16="http://schemas.microsoft.com/office/drawing/2014/main" id="{6B7CD89D-C43D-48AC-31FC-D9D04014614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69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eams-6-638">
            <a:extLst>
              <a:ext uri="{FF2B5EF4-FFF2-40B4-BE49-F238E27FC236}">
                <a16:creationId xmlns:a16="http://schemas.microsoft.com/office/drawing/2014/main" id="{85BA2D99-58CA-E91E-78F1-E619CAB994C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eams-7-638">
            <a:extLst>
              <a:ext uri="{FF2B5EF4-FFF2-40B4-BE49-F238E27FC236}">
                <a16:creationId xmlns:a16="http://schemas.microsoft.com/office/drawing/2014/main" id="{3E64B99D-FD7F-C519-71BE-DABB04BCF76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8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dreams-8-638">
            <a:extLst>
              <a:ext uri="{FF2B5EF4-FFF2-40B4-BE49-F238E27FC236}">
                <a16:creationId xmlns:a16="http://schemas.microsoft.com/office/drawing/2014/main" id="{F4805846-D271-CEC5-1F0B-EF74D9D5F075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4" b="1255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8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eams-9-638">
            <a:extLst>
              <a:ext uri="{FF2B5EF4-FFF2-40B4-BE49-F238E27FC236}">
                <a16:creationId xmlns:a16="http://schemas.microsoft.com/office/drawing/2014/main" id="{CA3C576E-8A5D-F8E6-C462-B3D086BFA3B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80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77</Words>
  <Application>Microsoft Office PowerPoint</Application>
  <PresentationFormat>Widescreen</PresentationFormat>
  <Paragraphs>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Vara Prasad, Lakkaraju (Contractor)</dc:creator>
  <cp:lastModifiedBy>Vara Prasad, Lakkaraju (Contractor)</cp:lastModifiedBy>
  <cp:revision>7</cp:revision>
  <dcterms:created xsi:type="dcterms:W3CDTF">2024-02-13T05:17:37Z</dcterms:created>
  <dcterms:modified xsi:type="dcterms:W3CDTF">2024-04-23T03:42:28Z</dcterms:modified>
</cp:coreProperties>
</file>