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1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674B6-7409-4977-B3E0-3B571211661C}" v="3" dt="2024-02-15T05:43:3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a Prasad, Lakkaraju (Contractor)" userId="a5057c57-97fe-4d7a-a0fd-713c050247ec" providerId="ADAL" clId="{849674B6-7409-4977-B3E0-3B571211661C}"/>
    <pc:docChg chg="undo custSel delSld modSld">
      <pc:chgData name="Vara Prasad, Lakkaraju (Contractor)" userId="a5057c57-97fe-4d7a-a0fd-713c050247ec" providerId="ADAL" clId="{849674B6-7409-4977-B3E0-3B571211661C}" dt="2024-03-04T09:03:50.306" v="96" actId="47"/>
      <pc:docMkLst>
        <pc:docMk/>
      </pc:docMkLst>
      <pc:sldChg chg="addSp delSp modSp mod setBg">
        <pc:chgData name="Vara Prasad, Lakkaraju (Contractor)" userId="a5057c57-97fe-4d7a-a0fd-713c050247ec" providerId="ADAL" clId="{849674B6-7409-4977-B3E0-3B571211661C}" dt="2024-02-15T05:44:16.564" v="89" actId="732"/>
        <pc:sldMkLst>
          <pc:docMk/>
          <pc:sldMk cId="4211389819" sldId="257"/>
        </pc:sldMkLst>
        <pc:spChg chg="add del">
          <ac:chgData name="Vara Prasad, Lakkaraju (Contractor)" userId="a5057c57-97fe-4d7a-a0fd-713c050247ec" providerId="ADAL" clId="{849674B6-7409-4977-B3E0-3B571211661C}" dt="2024-02-15T05:40:20.840" v="61" actId="26606"/>
          <ac:spMkLst>
            <pc:docMk/>
            <pc:sldMk cId="4211389819" sldId="257"/>
            <ac:spMk id="5" creationId="{854ECEBE-9353-406C-9313-02A517A310EF}"/>
          </ac:spMkLst>
        </pc:spChg>
        <pc:spChg chg="add del">
          <ac:chgData name="Vara Prasad, Lakkaraju (Contractor)" userId="a5057c57-97fe-4d7a-a0fd-713c050247ec" providerId="ADAL" clId="{849674B6-7409-4977-B3E0-3B571211661C}" dt="2024-02-15T05:40:20.840" v="61" actId="26606"/>
          <ac:spMkLst>
            <pc:docMk/>
            <pc:sldMk cId="4211389819" sldId="257"/>
            <ac:spMk id="6" creationId="{86806086-A782-4311-A63B-1A68574D8067}"/>
          </ac:spMkLst>
        </pc:spChg>
        <pc:spChg chg="add del">
          <ac:chgData name="Vara Prasad, Lakkaraju (Contractor)" userId="a5057c57-97fe-4d7a-a0fd-713c050247ec" providerId="ADAL" clId="{849674B6-7409-4977-B3E0-3B571211661C}" dt="2024-02-15T05:40:20.840" v="61" actId="26606"/>
          <ac:spMkLst>
            <pc:docMk/>
            <pc:sldMk cId="4211389819" sldId="257"/>
            <ac:spMk id="7" creationId="{CE71458B-DF80-43DF-9693-2EC3878ACAB5}"/>
          </ac:spMkLst>
        </pc:spChg>
        <pc:spChg chg="add del">
          <ac:chgData name="Vara Prasad, Lakkaraju (Contractor)" userId="a5057c57-97fe-4d7a-a0fd-713c050247ec" providerId="ADAL" clId="{849674B6-7409-4977-B3E0-3B571211661C}" dt="2024-02-15T05:39:48.408" v="47" actId="26606"/>
          <ac:spMkLst>
            <pc:docMk/>
            <pc:sldMk cId="4211389819" sldId="257"/>
            <ac:spMk id="8" creationId="{5F9CFCE6-877F-4858-B8BD-2C52CA8AFBC4}"/>
          </ac:spMkLst>
        </pc:spChg>
        <pc:spChg chg="add del">
          <ac:chgData name="Vara Prasad, Lakkaraju (Contractor)" userId="a5057c57-97fe-4d7a-a0fd-713c050247ec" providerId="ADAL" clId="{849674B6-7409-4977-B3E0-3B571211661C}" dt="2024-02-15T05:39:48.408" v="47" actId="26606"/>
          <ac:spMkLst>
            <pc:docMk/>
            <pc:sldMk cId="4211389819" sldId="257"/>
            <ac:spMk id="10" creationId="{8213F8A0-12AE-4514-8372-0DD766EC28EE}"/>
          </ac:spMkLst>
        </pc:spChg>
        <pc:spChg chg="add del">
          <ac:chgData name="Vara Prasad, Lakkaraju (Contractor)" userId="a5057c57-97fe-4d7a-a0fd-713c050247ec" providerId="ADAL" clId="{849674B6-7409-4977-B3E0-3B571211661C}" dt="2024-02-15T05:43:41.173" v="83" actId="26606"/>
          <ac:spMkLst>
            <pc:docMk/>
            <pc:sldMk cId="4211389819" sldId="257"/>
            <ac:spMk id="11" creationId="{A9F529C3-C941-49FD-8C67-82F134F64BDB}"/>
          </ac:spMkLst>
        </pc:spChg>
        <pc:spChg chg="add del">
          <ac:chgData name="Vara Prasad, Lakkaraju (Contractor)" userId="a5057c57-97fe-4d7a-a0fd-713c050247ec" providerId="ADAL" clId="{849674B6-7409-4977-B3E0-3B571211661C}" dt="2024-02-15T05:39:48.408" v="47" actId="26606"/>
          <ac:spMkLst>
            <pc:docMk/>
            <pc:sldMk cId="4211389819" sldId="257"/>
            <ac:spMk id="12" creationId="{9EFF17D4-9A8C-4CE5-B096-D8CCD4400437}"/>
          </ac:spMkLst>
        </pc:spChg>
        <pc:spChg chg="add del">
          <ac:chgData name="Vara Prasad, Lakkaraju (Contractor)" userId="a5057c57-97fe-4d7a-a0fd-713c050247ec" providerId="ADAL" clId="{849674B6-7409-4977-B3E0-3B571211661C}" dt="2024-02-15T05:43:41.173" v="83" actId="26606"/>
          <ac:spMkLst>
            <pc:docMk/>
            <pc:sldMk cId="4211389819" sldId="257"/>
            <ac:spMk id="13" creationId="{20586029-32A0-47E5-9AEC-AE3ABA6B94D0}"/>
          </ac:spMkLst>
        </pc:spChg>
        <pc:spChg chg="add del">
          <ac:chgData name="Vara Prasad, Lakkaraju (Contractor)" userId="a5057c57-97fe-4d7a-a0fd-713c050247ec" providerId="ADAL" clId="{849674B6-7409-4977-B3E0-3B571211661C}" dt="2024-02-15T05:40:20.840" v="61" actId="26606"/>
          <ac:spMkLst>
            <pc:docMk/>
            <pc:sldMk cId="4211389819" sldId="257"/>
            <ac:spMk id="14" creationId="{DE1994AC-22D1-4B48-9EDA-BE373E704567}"/>
          </ac:spMkLst>
        </pc:spChg>
        <pc:spChg chg="add del">
          <ac:chgData name="Vara Prasad, Lakkaraju (Contractor)" userId="a5057c57-97fe-4d7a-a0fd-713c050247ec" providerId="ADAL" clId="{849674B6-7409-4977-B3E0-3B571211661C}" dt="2024-02-15T05:40:20.840" v="61" actId="26606"/>
          <ac:spMkLst>
            <pc:docMk/>
            <pc:sldMk cId="4211389819" sldId="257"/>
            <ac:spMk id="16" creationId="{22220111-5018-4EB7-A38B-79BD37F7C095}"/>
          </ac:spMkLst>
        </pc:spChg>
        <pc:spChg chg="add del">
          <ac:chgData name="Vara Prasad, Lakkaraju (Contractor)" userId="a5057c57-97fe-4d7a-a0fd-713c050247ec" providerId="ADAL" clId="{849674B6-7409-4977-B3E0-3B571211661C}" dt="2024-02-15T05:43:42.849" v="85" actId="26606"/>
          <ac:spMkLst>
            <pc:docMk/>
            <pc:sldMk cId="4211389819" sldId="257"/>
            <ac:spMk id="20" creationId="{DE1994AC-22D1-4B48-9EDA-BE373E704567}"/>
          </ac:spMkLst>
        </pc:spChg>
        <pc:spChg chg="add del">
          <ac:chgData name="Vara Prasad, Lakkaraju (Contractor)" userId="a5057c57-97fe-4d7a-a0fd-713c050247ec" providerId="ADAL" clId="{849674B6-7409-4977-B3E0-3B571211661C}" dt="2024-02-15T05:40:18.268" v="57" actId="26606"/>
          <ac:spMkLst>
            <pc:docMk/>
            <pc:sldMk cId="4211389819" sldId="257"/>
            <ac:spMk id="21" creationId="{A9F529C3-C941-49FD-8C67-82F134F64BDB}"/>
          </ac:spMkLst>
        </pc:spChg>
        <pc:spChg chg="add del">
          <ac:chgData name="Vara Prasad, Lakkaraju (Contractor)" userId="a5057c57-97fe-4d7a-a0fd-713c050247ec" providerId="ADAL" clId="{849674B6-7409-4977-B3E0-3B571211661C}" dt="2024-02-15T05:43:42.849" v="85" actId="26606"/>
          <ac:spMkLst>
            <pc:docMk/>
            <pc:sldMk cId="4211389819" sldId="257"/>
            <ac:spMk id="22" creationId="{22220111-5018-4EB7-A38B-79BD37F7C095}"/>
          </ac:spMkLst>
        </pc:spChg>
        <pc:spChg chg="add del">
          <ac:chgData name="Vara Prasad, Lakkaraju (Contractor)" userId="a5057c57-97fe-4d7a-a0fd-713c050247ec" providerId="ADAL" clId="{849674B6-7409-4977-B3E0-3B571211661C}" dt="2024-02-15T05:40:18.268" v="57" actId="26606"/>
          <ac:spMkLst>
            <pc:docMk/>
            <pc:sldMk cId="4211389819" sldId="257"/>
            <ac:spMk id="23" creationId="{20586029-32A0-47E5-9AEC-AE3ABA6B94D0}"/>
          </ac:spMkLst>
        </pc:spChg>
        <pc:spChg chg="add del">
          <ac:chgData name="Vara Prasad, Lakkaraju (Contractor)" userId="a5057c57-97fe-4d7a-a0fd-713c050247ec" providerId="ADAL" clId="{849674B6-7409-4977-B3E0-3B571211661C}" dt="2024-02-15T05:43:42.849" v="85" actId="26606"/>
          <ac:spMkLst>
            <pc:docMk/>
            <pc:sldMk cId="4211389819" sldId="257"/>
            <ac:spMk id="24" creationId="{854ECEBE-9353-406C-9313-02A517A310EF}"/>
          </ac:spMkLst>
        </pc:spChg>
        <pc:spChg chg="add del">
          <ac:chgData name="Vara Prasad, Lakkaraju (Contractor)" userId="a5057c57-97fe-4d7a-a0fd-713c050247ec" providerId="ADAL" clId="{849674B6-7409-4977-B3E0-3B571211661C}" dt="2024-02-15T05:43:42.849" v="85" actId="26606"/>
          <ac:spMkLst>
            <pc:docMk/>
            <pc:sldMk cId="4211389819" sldId="257"/>
            <ac:spMk id="26" creationId="{86806086-A782-4311-A63B-1A68574D8067}"/>
          </ac:spMkLst>
        </pc:spChg>
        <pc:spChg chg="add del">
          <ac:chgData name="Vara Prasad, Lakkaraju (Contractor)" userId="a5057c57-97fe-4d7a-a0fd-713c050247ec" providerId="ADAL" clId="{849674B6-7409-4977-B3E0-3B571211661C}" dt="2024-02-15T05:43:42.849" v="85" actId="26606"/>
          <ac:spMkLst>
            <pc:docMk/>
            <pc:sldMk cId="4211389819" sldId="257"/>
            <ac:spMk id="27" creationId="{CE71458B-DF80-43DF-9693-2EC3878ACAB5}"/>
          </ac:spMkLst>
        </pc:spChg>
        <pc:spChg chg="add del">
          <ac:chgData name="Vara Prasad, Lakkaraju (Contractor)" userId="a5057c57-97fe-4d7a-a0fd-713c050247ec" providerId="ADAL" clId="{849674B6-7409-4977-B3E0-3B571211661C}" dt="2024-02-15T05:44:06.557" v="88" actId="26606"/>
          <ac:spMkLst>
            <pc:docMk/>
            <pc:sldMk cId="4211389819" sldId="257"/>
            <ac:spMk id="29" creationId="{F101B3CC-B49F-4CE0-B198-228D1D4285B1}"/>
          </ac:spMkLst>
        </pc:spChg>
        <pc:spChg chg="add">
          <ac:chgData name="Vara Prasad, Lakkaraju (Contractor)" userId="a5057c57-97fe-4d7a-a0fd-713c050247ec" providerId="ADAL" clId="{849674B6-7409-4977-B3E0-3B571211661C}" dt="2024-02-15T05:44:06.557" v="88" actId="26606"/>
          <ac:spMkLst>
            <pc:docMk/>
            <pc:sldMk cId="4211389819" sldId="257"/>
            <ac:spMk id="34" creationId="{11BE3FA7-0D70-4431-814F-D8C40576EA93}"/>
          </ac:spMkLst>
        </pc:spChg>
        <pc:picChg chg="add del mod modCrop">
          <ac:chgData name="Vara Prasad, Lakkaraju (Contractor)" userId="a5057c57-97fe-4d7a-a0fd-713c050247ec" providerId="ADAL" clId="{849674B6-7409-4977-B3E0-3B571211661C}" dt="2024-02-15T05:40:47.278" v="78" actId="21"/>
          <ac:picMkLst>
            <pc:docMk/>
            <pc:sldMk cId="4211389819" sldId="257"/>
            <ac:picMk id="2" creationId="{D7C15922-B21E-819D-B70D-2603F65A65BF}"/>
          </ac:picMkLst>
        </pc:picChg>
        <pc:picChg chg="mod ord modCrop">
          <ac:chgData name="Vara Prasad, Lakkaraju (Contractor)" userId="a5057c57-97fe-4d7a-a0fd-713c050247ec" providerId="ADAL" clId="{849674B6-7409-4977-B3E0-3B571211661C}" dt="2024-02-15T05:44:16.564" v="89" actId="732"/>
          <ac:picMkLst>
            <pc:docMk/>
            <pc:sldMk cId="4211389819" sldId="257"/>
            <ac:picMk id="3" creationId="{81E8B76D-86A9-9DBA-4FA2-307D87742CB9}"/>
          </ac:picMkLst>
        </pc:picChg>
        <pc:picChg chg="add mod">
          <ac:chgData name="Vara Prasad, Lakkaraju (Contractor)" userId="a5057c57-97fe-4d7a-a0fd-713c050247ec" providerId="ADAL" clId="{849674B6-7409-4977-B3E0-3B571211661C}" dt="2024-02-15T05:44:06.557" v="88" actId="26606"/>
          <ac:picMkLst>
            <pc:docMk/>
            <pc:sldMk cId="4211389819" sldId="257"/>
            <ac:picMk id="9" creationId="{19683024-39DA-0B7F-1FD6-B622DC07270B}"/>
          </ac:picMkLst>
        </pc:picChg>
        <pc:cxnChg chg="add del">
          <ac:chgData name="Vara Prasad, Lakkaraju (Contractor)" userId="a5057c57-97fe-4d7a-a0fd-713c050247ec" providerId="ADAL" clId="{849674B6-7409-4977-B3E0-3B571211661C}" dt="2024-02-15T05:43:41.173" v="83" actId="26606"/>
          <ac:cxnSpMkLst>
            <pc:docMk/>
            <pc:sldMk cId="4211389819" sldId="257"/>
            <ac:cxnSpMk id="18" creationId="{8C730EAB-A532-4295-A302-FB4B90DB9F5E}"/>
          </ac:cxnSpMkLst>
        </pc:cxnChg>
        <pc:cxnChg chg="add del">
          <ac:chgData name="Vara Prasad, Lakkaraju (Contractor)" userId="a5057c57-97fe-4d7a-a0fd-713c050247ec" providerId="ADAL" clId="{849674B6-7409-4977-B3E0-3B571211661C}" dt="2024-02-15T05:40:18.268" v="57" actId="26606"/>
          <ac:cxnSpMkLst>
            <pc:docMk/>
            <pc:sldMk cId="4211389819" sldId="257"/>
            <ac:cxnSpMk id="25" creationId="{8C730EAB-A532-4295-A302-FB4B90DB9F5E}"/>
          </ac:cxnSpMkLst>
        </pc:cxnChg>
      </pc:sldChg>
      <pc:sldChg chg="modSp mod">
        <pc:chgData name="Vara Prasad, Lakkaraju (Contractor)" userId="a5057c57-97fe-4d7a-a0fd-713c050247ec" providerId="ADAL" clId="{849674B6-7409-4977-B3E0-3B571211661C}" dt="2024-02-15T05:28:06.892" v="21" actId="732"/>
        <pc:sldMkLst>
          <pc:docMk/>
          <pc:sldMk cId="2715180617" sldId="258"/>
        </pc:sldMkLst>
        <pc:picChg chg="mod modCrop">
          <ac:chgData name="Vara Prasad, Lakkaraju (Contractor)" userId="a5057c57-97fe-4d7a-a0fd-713c050247ec" providerId="ADAL" clId="{849674B6-7409-4977-B3E0-3B571211661C}" dt="2024-02-15T05:28:06.892" v="21" actId="732"/>
          <ac:picMkLst>
            <pc:docMk/>
            <pc:sldMk cId="2715180617" sldId="258"/>
            <ac:picMk id="3" creationId="{B96E0D89-D262-F79E-18D3-9974320DD852}"/>
          </ac:picMkLst>
        </pc:picChg>
      </pc:sldChg>
      <pc:sldChg chg="del">
        <pc:chgData name="Vara Prasad, Lakkaraju (Contractor)" userId="a5057c57-97fe-4d7a-a0fd-713c050247ec" providerId="ADAL" clId="{849674B6-7409-4977-B3E0-3B571211661C}" dt="2024-03-04T09:03:41.977" v="92" actId="47"/>
        <pc:sldMkLst>
          <pc:docMk/>
          <pc:sldMk cId="202198247" sldId="264"/>
        </pc:sldMkLst>
      </pc:sldChg>
      <pc:sldChg chg="del">
        <pc:chgData name="Vara Prasad, Lakkaraju (Contractor)" userId="a5057c57-97fe-4d7a-a0fd-713c050247ec" providerId="ADAL" clId="{849674B6-7409-4977-B3E0-3B571211661C}" dt="2024-03-04T09:03:45.324" v="93" actId="47"/>
        <pc:sldMkLst>
          <pc:docMk/>
          <pc:sldMk cId="3700800313" sldId="265"/>
        </pc:sldMkLst>
      </pc:sldChg>
      <pc:sldChg chg="addSp delSp modSp del mod">
        <pc:chgData name="Vara Prasad, Lakkaraju (Contractor)" userId="a5057c57-97fe-4d7a-a0fd-713c050247ec" providerId="ADAL" clId="{849674B6-7409-4977-B3E0-3B571211661C}" dt="2024-03-04T09:03:48.517" v="94" actId="47"/>
        <pc:sldMkLst>
          <pc:docMk/>
          <pc:sldMk cId="697295853" sldId="270"/>
        </pc:sldMkLst>
        <pc:picChg chg="add del mod">
          <ac:chgData name="Vara Prasad, Lakkaraju (Contractor)" userId="a5057c57-97fe-4d7a-a0fd-713c050247ec" providerId="ADAL" clId="{849674B6-7409-4977-B3E0-3B571211661C}" dt="2024-02-15T05:37:23.775" v="25" actId="21"/>
          <ac:picMkLst>
            <pc:docMk/>
            <pc:sldMk cId="697295853" sldId="270"/>
            <ac:picMk id="4" creationId="{8FFE43AD-32E4-8E75-FB79-7F46406F976A}"/>
          </ac:picMkLst>
        </pc:picChg>
      </pc:sldChg>
      <pc:sldChg chg="del">
        <pc:chgData name="Vara Prasad, Lakkaraju (Contractor)" userId="a5057c57-97fe-4d7a-a0fd-713c050247ec" providerId="ADAL" clId="{849674B6-7409-4977-B3E0-3B571211661C}" dt="2024-03-04T09:03:49.426" v="95" actId="47"/>
        <pc:sldMkLst>
          <pc:docMk/>
          <pc:sldMk cId="914805046" sldId="272"/>
        </pc:sldMkLst>
      </pc:sldChg>
      <pc:sldChg chg="del">
        <pc:chgData name="Vara Prasad, Lakkaraju (Contractor)" userId="a5057c57-97fe-4d7a-a0fd-713c050247ec" providerId="ADAL" clId="{849674B6-7409-4977-B3E0-3B571211661C}" dt="2024-03-04T09:03:50.306" v="96" actId="47"/>
        <pc:sldMkLst>
          <pc:docMk/>
          <pc:sldMk cId="4228179647" sldId="273"/>
        </pc:sldMkLst>
      </pc:sldChg>
      <pc:sldChg chg="del">
        <pc:chgData name="Vara Prasad, Lakkaraju (Contractor)" userId="a5057c57-97fe-4d7a-a0fd-713c050247ec" providerId="ADAL" clId="{849674B6-7409-4977-B3E0-3B571211661C}" dt="2024-02-15T05:26:53.168" v="9" actId="2696"/>
        <pc:sldMkLst>
          <pc:docMk/>
          <pc:sldMk cId="3099145945" sldId="275"/>
        </pc:sldMkLst>
      </pc:sldChg>
      <pc:sldChg chg="modSp del mod">
        <pc:chgData name="Vara Prasad, Lakkaraju (Contractor)" userId="a5057c57-97fe-4d7a-a0fd-713c050247ec" providerId="ADAL" clId="{849674B6-7409-4977-B3E0-3B571211661C}" dt="2024-03-04T09:03:26.927" v="91" actId="47"/>
        <pc:sldMkLst>
          <pc:docMk/>
          <pc:sldMk cId="668087939" sldId="276"/>
        </pc:sldMkLst>
        <pc:spChg chg="mod">
          <ac:chgData name="Vara Prasad, Lakkaraju (Contractor)" userId="a5057c57-97fe-4d7a-a0fd-713c050247ec" providerId="ADAL" clId="{849674B6-7409-4977-B3E0-3B571211661C}" dt="2024-02-15T05:26:48.315" v="8" actId="122"/>
          <ac:spMkLst>
            <pc:docMk/>
            <pc:sldMk cId="668087939" sldId="276"/>
            <ac:spMk id="2" creationId="{D8CEA788-9659-1BEB-9DC0-F21A71D60203}"/>
          </ac:spMkLst>
        </pc:spChg>
      </pc:sldChg>
      <pc:sldChg chg="del">
        <pc:chgData name="Vara Prasad, Lakkaraju (Contractor)" userId="a5057c57-97fe-4d7a-a0fd-713c050247ec" providerId="ADAL" clId="{849674B6-7409-4977-B3E0-3B571211661C}" dt="2024-03-04T09:03:26.063" v="90" actId="47"/>
        <pc:sldMkLst>
          <pc:docMk/>
          <pc:sldMk cId="916209756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77DB-79FA-4886-AAA7-C4A531E3E1A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5781-D440-4B04-BA13-5B865044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D5781-D440-4B04-BA13-5B8650443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118-AF45-56A5-C06E-C8B3ACDD5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4AA0A-4B7F-B955-4A94-EF54362B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C3D3-744D-9446-ADF8-42889B2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5396-C001-DAA2-67BC-07788078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1268-9FD7-9511-9A94-564F5E76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804-84B5-8EDE-FBE6-BE4D08E2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C7EC-A559-3A2C-2CB5-E2975CE6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B26C-2D1F-49DA-DFF9-01FDB050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FDC8-32D6-FAA3-9E87-27ED446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5777-ED46-DCFF-D30F-95389462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DAE-7CA6-9C11-75CC-A061C2B68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5D9A-5E9E-0595-E283-B18EC04F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9DB7-2F7A-B63B-F790-C67D580F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BFA6-8431-B72C-DA5F-B93B034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29A6-5705-33A1-7CD3-7D9FC63A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DD62-3187-D4F1-5969-3026F00F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DEAC-1BC4-8574-6B0A-DD75C1F0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6A65-16B4-F1D9-A457-5A695DFF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8E5A-1D8C-3C25-0DC0-22EE4E22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2B43-7F2D-7A65-445B-04C8745A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35B-FA30-770C-D9CB-D8D912F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2DB0-3068-7FFC-E5BB-9A995870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D7AE-A72A-F5D0-1C6F-8931B0F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E4AE-1ACF-DEB5-E58F-4BFFBDE2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8F83-CB9E-499A-F5EF-5C5DA2D8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3F3-EE24-791C-14A6-DA8DD738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EE74-37BF-DC3B-D198-C2776E267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C860E-8609-25BE-FA3A-035A975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6738-7020-077A-E73B-17B50F39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2E69-9E38-11DE-7CBD-8CA7ADF8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F2C-90B4-A4E7-F346-57E9809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C8F3-7B7B-644E-C77B-95D9F1A3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3730-28D6-BA37-2B55-4E5DC21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EB7C-5A63-0274-7BDF-F75017C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62B2-8D8D-2CF6-03CC-E37D98299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61933-1D1D-BCE8-3497-7D406D5E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56612-3F72-AFCD-565B-BECA625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9DBAF-1C50-7CB7-0753-CF71735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202B8-455E-AF39-2EB1-516412BE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837-938B-295C-3F59-38652EFB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6822-F152-3F1F-CCA0-027EF913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6448C-59AC-B0EB-E437-D1AB59B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563F0-9198-2EF9-B4FA-2FD6B9F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70F04-10FB-7589-346F-169E967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CC7B2-B74D-01F4-2865-38B417EA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8D162-6118-CD9C-5099-365D391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0BDE-18FC-C846-2B76-59BC833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BB98-17A8-8F29-D5F7-A9CE0A38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C014-49A5-FDE2-0336-183C6A394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45AD-FD20-604D-D377-3E32C24B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F7BE-695C-D949-5A1B-B963F8B0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56B0-7CAB-6C0D-0A6D-E5A6FA8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8567-53AC-C81F-C071-B70D9948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ECFF2-D7D6-ECED-294B-899E7936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7BD5-9E9D-71F2-BEF1-EFD62A02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9489-3605-1F48-0E5D-4BBC93B2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DCE2-D5C6-80AC-8D05-480A94F5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CEC9-83FA-043C-2C83-E6A35BAE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CDC4A-06C8-310C-6D40-5D87A01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9943-8E98-B4FF-405D-DE7D769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4A3-B2FD-10FF-1BC0-1A969456E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1D84-00AD-4840-B0BC-66DBC583CFB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123D-0738-2B0D-9BD1-2C2C0D353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3B85-E02D-E845-9BAC-0732443D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person flying through the air&#10;&#10;Description automatically generated">
            <a:extLst>
              <a:ext uri="{FF2B5EF4-FFF2-40B4-BE49-F238E27FC236}">
                <a16:creationId xmlns:a16="http://schemas.microsoft.com/office/drawing/2014/main" id="{19683024-39DA-0B7F-1FD6-B622DC07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" r="3" b="3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Picture 2" descr="dreams-1-638">
            <a:extLst>
              <a:ext uri="{FF2B5EF4-FFF2-40B4-BE49-F238E27FC236}">
                <a16:creationId xmlns:a16="http://schemas.microsoft.com/office/drawing/2014/main" id="{81E8B76D-86A9-9DBA-4FA2-307D87742CB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946" b="13735"/>
          <a:stretch/>
        </p:blipFill>
        <p:spPr>
          <a:xfrm>
            <a:off x="6195375" y="557189"/>
            <a:ext cx="5674893" cy="49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2-638">
            <a:extLst>
              <a:ext uri="{FF2B5EF4-FFF2-40B4-BE49-F238E27FC236}">
                <a16:creationId xmlns:a16="http://schemas.microsoft.com/office/drawing/2014/main" id="{9AA108AC-48E8-7775-F08B-ACF6841CD4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9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3-638">
            <a:extLst>
              <a:ext uri="{FF2B5EF4-FFF2-40B4-BE49-F238E27FC236}">
                <a16:creationId xmlns:a16="http://schemas.microsoft.com/office/drawing/2014/main" id="{13152054-A672-503D-4674-A19F293B9C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5-638">
            <a:extLst>
              <a:ext uri="{FF2B5EF4-FFF2-40B4-BE49-F238E27FC236}">
                <a16:creationId xmlns:a16="http://schemas.microsoft.com/office/drawing/2014/main" id="{144C23EE-88F7-6771-57B0-459D9A43CB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2-638">
            <a:extLst>
              <a:ext uri="{FF2B5EF4-FFF2-40B4-BE49-F238E27FC236}">
                <a16:creationId xmlns:a16="http://schemas.microsoft.com/office/drawing/2014/main" id="{B96E0D89-D262-F79E-18D3-9974320DD85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4" t="-39974" r="2234" b="39876"/>
          <a:stretch/>
        </p:blipFill>
        <p:spPr>
          <a:xfrm>
            <a:off x="-272374" y="-3015575"/>
            <a:ext cx="12192000" cy="75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3-638">
            <a:extLst>
              <a:ext uri="{FF2B5EF4-FFF2-40B4-BE49-F238E27FC236}">
                <a16:creationId xmlns:a16="http://schemas.microsoft.com/office/drawing/2014/main" id="{3F011E0F-BFC3-EF6B-B505-06EFB410DD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4-638">
            <a:extLst>
              <a:ext uri="{FF2B5EF4-FFF2-40B4-BE49-F238E27FC236}">
                <a16:creationId xmlns:a16="http://schemas.microsoft.com/office/drawing/2014/main" id="{50B9F8C3-BD72-19F2-8149-D33F1A4B4E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5-638">
            <a:extLst>
              <a:ext uri="{FF2B5EF4-FFF2-40B4-BE49-F238E27FC236}">
                <a16:creationId xmlns:a16="http://schemas.microsoft.com/office/drawing/2014/main" id="{6B7CD89D-C43D-48AC-31FC-D9D0401461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6-638">
            <a:extLst>
              <a:ext uri="{FF2B5EF4-FFF2-40B4-BE49-F238E27FC236}">
                <a16:creationId xmlns:a16="http://schemas.microsoft.com/office/drawing/2014/main" id="{85BA2D99-58CA-E91E-78F1-E619CAB994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7-638">
            <a:extLst>
              <a:ext uri="{FF2B5EF4-FFF2-40B4-BE49-F238E27FC236}">
                <a16:creationId xmlns:a16="http://schemas.microsoft.com/office/drawing/2014/main" id="{3E64B99D-FD7F-C519-71BE-DABB04BCF7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0-638">
            <a:extLst>
              <a:ext uri="{FF2B5EF4-FFF2-40B4-BE49-F238E27FC236}">
                <a16:creationId xmlns:a16="http://schemas.microsoft.com/office/drawing/2014/main" id="{214B2809-A836-6CA2-AF25-BEE16CD788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1-638">
            <a:extLst>
              <a:ext uri="{FF2B5EF4-FFF2-40B4-BE49-F238E27FC236}">
                <a16:creationId xmlns:a16="http://schemas.microsoft.com/office/drawing/2014/main" id="{7F7E19A2-7F0B-32E0-87F5-1160DDAF31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 Prasad, Lakkaraju (Contractor)</dc:creator>
  <cp:lastModifiedBy>Vara Prasad, Lakkaraju (Contractor)</cp:lastModifiedBy>
  <cp:revision>6</cp:revision>
  <dcterms:created xsi:type="dcterms:W3CDTF">2024-02-13T05:17:37Z</dcterms:created>
  <dcterms:modified xsi:type="dcterms:W3CDTF">2024-03-04T09:04:07Z</dcterms:modified>
</cp:coreProperties>
</file>