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79535-76B4-40E8-9AA8-C5532EFC7C2D}">
          <p14:sldIdLst>
            <p14:sldId id="256"/>
          </p14:sldIdLst>
        </p14:section>
        <p14:section name="Untitled Section" id="{66FCF826-D201-4FB4-9E7E-82C6FC48C43B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2A13-7598-4AF7-AE6A-7F21CDC6302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9ABA-4EDA-415D-8A84-43AF346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5800"/>
            <a:ext cx="7696200" cy="381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4953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Width:1000px;</a:t>
            </a:r>
          </a:p>
          <a:p>
            <a:r>
              <a:rPr lang="en-US" dirty="0" smtClean="0"/>
              <a:t>Height:400px;</a:t>
            </a:r>
          </a:p>
          <a:p>
            <a:r>
              <a:rPr lang="en-US" dirty="0" err="1" smtClean="0"/>
              <a:t>Background:green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Margin:0px auto;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10668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Margin:10px;</a:t>
            </a:r>
          </a:p>
          <a:p>
            <a:pPr algn="ctr"/>
            <a:r>
              <a:rPr lang="en-US" dirty="0" smtClean="0"/>
              <a:t>Height:180px</a:t>
            </a:r>
          </a:p>
          <a:p>
            <a:pPr algn="ctr"/>
            <a:r>
              <a:rPr lang="en-US" dirty="0" err="1" smtClean="0"/>
              <a:t>Background:blue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10668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Margin:10px;</a:t>
            </a:r>
          </a:p>
          <a:p>
            <a:pPr algn="ctr"/>
            <a:r>
              <a:rPr lang="en-US" dirty="0" smtClean="0"/>
              <a:t>Height:180px</a:t>
            </a:r>
          </a:p>
          <a:p>
            <a:pPr algn="ctr"/>
            <a:r>
              <a:rPr lang="en-US" dirty="0" err="1" smtClean="0"/>
              <a:t>Background:blue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28956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Margin:10px;</a:t>
            </a:r>
          </a:p>
          <a:p>
            <a:pPr algn="ctr"/>
            <a:r>
              <a:rPr lang="en-US" dirty="0" smtClean="0"/>
              <a:t>Height:180px</a:t>
            </a:r>
          </a:p>
          <a:p>
            <a:pPr algn="ctr"/>
            <a:r>
              <a:rPr lang="en-US" dirty="0" err="1" smtClean="0"/>
              <a:t>Background:blue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Margin:10px;</a:t>
            </a:r>
          </a:p>
          <a:p>
            <a:pPr algn="ctr"/>
            <a:r>
              <a:rPr lang="en-US" dirty="0" smtClean="0"/>
              <a:t>Height:180px</a:t>
            </a:r>
          </a:p>
          <a:p>
            <a:pPr algn="ctr"/>
            <a:r>
              <a:rPr lang="en-US" dirty="0" err="1" smtClean="0"/>
              <a:t>Background:blue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789705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62055" y="76200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466105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47655" y="243840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412865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38255" y="4100945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2438395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3</cp:revision>
  <dcterms:created xsi:type="dcterms:W3CDTF">2018-02-23T01:24:43Z</dcterms:created>
  <dcterms:modified xsi:type="dcterms:W3CDTF">2018-02-24T01:30:49Z</dcterms:modified>
</cp:coreProperties>
</file>