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63" r:id="rId3"/>
    <p:sldMasterId id="2147483664" r:id="rId4"/>
    <p:sldMasterId id="2147483665" r:id="rId5"/>
    <p:sldMasterId id="2147483666" r:id="rId6"/>
    <p:sldMasterId id="2147483667" r:id="rId7"/>
    <p:sldMasterId id="2147483668" r:id="rId8"/>
  </p:sldMasterIdLst>
  <p:notesMasterIdLst>
    <p:notesMasterId r:id="rId15"/>
  </p:notesMasterIdLst>
  <p:sldIdLst>
    <p:sldId id="256" r:id="rId9"/>
    <p:sldId id="265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2A2A2A"/>
    <a:srgbClr val="FB9400"/>
    <a:srgbClr val="FFD579"/>
    <a:srgbClr val="DAA33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6"/>
    <p:restoredTop sz="94873"/>
  </p:normalViewPr>
  <p:slideViewPr>
    <p:cSldViewPr snapToGrid="0" snapToObjects="1">
      <p:cViewPr varScale="1">
        <p:scale>
          <a:sx n="165" d="100"/>
          <a:sy n="165" d="100"/>
        </p:scale>
        <p:origin x="11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icture 5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566244"/>
            <a:ext cx="6400800" cy="719018"/>
          </a:xfrm>
          <a:prstGeom prst="rect">
            <a:avLst/>
          </a:prstGeom>
          <a:solidFill>
            <a:srgbClr val="000000">
              <a:alpha val="41000"/>
            </a:srgbClr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 dirty="0">
                <a:ln>
                  <a:noFill/>
                </a:ln>
                <a:solidFill>
                  <a:srgbClr val="FB9400"/>
                </a:solidFill>
                <a:effectLst/>
                <a:uFillTx/>
                <a:latin typeface="Omnes Light" charset="0"/>
                <a:ea typeface="Omnes Light" charset="0"/>
                <a:cs typeface="Omnes Light" charset="0"/>
                <a:sym typeface="Omnes Light"/>
              </a:defRPr>
            </a:lvl1pPr>
            <a:lvl2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00" b="0" i="0" u="none" strike="noStrike" cap="none" spc="0" normalizeH="0" baseline="0" dirty="0">
                <a:ln>
                  <a:noFill/>
                </a:ln>
                <a:solidFill>
                  <a:srgbClr val="FB9400"/>
                </a:solidFill>
                <a:effectLst/>
                <a:uFillTx/>
                <a:latin typeface="Omnes Light" charset="0"/>
                <a:ea typeface="Omnes Light" charset="0"/>
                <a:cs typeface="Omnes Light" charset="0"/>
                <a:sym typeface="Omnes Light"/>
              </a:defRPr>
            </a:lvl2pPr>
            <a:lvl3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00" b="0" i="0" u="none" strike="noStrike" cap="none" spc="0" normalizeH="0" baseline="0" dirty="0">
                <a:ln>
                  <a:noFill/>
                </a:ln>
                <a:solidFill>
                  <a:srgbClr val="FB9400"/>
                </a:solidFill>
                <a:effectLst/>
                <a:uFillTx/>
                <a:latin typeface="Omnes Light" charset="0"/>
                <a:ea typeface="Omnes Light" charset="0"/>
                <a:cs typeface="Omnes Light" charset="0"/>
                <a:sym typeface="Omnes Light"/>
              </a:defRPr>
            </a:lvl3pPr>
            <a:lvl4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00" b="0" i="0" u="none" strike="noStrike" cap="none" spc="0" normalizeH="0" baseline="0" dirty="0">
                <a:ln>
                  <a:noFill/>
                </a:ln>
                <a:solidFill>
                  <a:srgbClr val="FB9400"/>
                </a:solidFill>
                <a:effectLst/>
                <a:uFillTx/>
                <a:latin typeface="Omnes Light" charset="0"/>
                <a:ea typeface="Omnes Light" charset="0"/>
                <a:cs typeface="Omnes Light" charset="0"/>
                <a:sym typeface="Omnes Light"/>
              </a:defRPr>
            </a:lvl4pPr>
            <a:lvl5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00" b="0" i="0" u="none" strike="noStrike" cap="none" spc="0" normalizeH="0" baseline="0" dirty="0">
                <a:ln>
                  <a:noFill/>
                </a:ln>
                <a:solidFill>
                  <a:srgbClr val="FB9400"/>
                </a:solidFill>
                <a:effectLst/>
                <a:uFillTx/>
                <a:latin typeface="Omnes Light" charset="0"/>
                <a:ea typeface="Omnes Light" charset="0"/>
                <a:cs typeface="Omnes Light" charset="0"/>
                <a:sym typeface="Omnes Light"/>
              </a:defRPr>
            </a:lvl5pPr>
          </a:lstStyle>
          <a:p>
            <a:pPr marL="0" lvl="0" indent="0" fontAlgn="auto" hangingPunct="0">
              <a:spcBef>
                <a:spcPts val="0"/>
              </a:spcBef>
              <a:buSzTx/>
              <a:buFontTx/>
              <a:buNone/>
            </a:pPr>
            <a:r>
              <a:rPr lang="en-US"/>
              <a:t>Click to edit Master text styles</a:t>
            </a:r>
          </a:p>
        </p:txBody>
      </p:sp>
      <p:pic>
        <p:nvPicPr>
          <p:cNvPr id="9" name="Picture 9" descr="Picture 9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4259231" y="976402"/>
            <a:ext cx="625526" cy="60456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197864" y="1909228"/>
            <a:ext cx="6748272" cy="1106424"/>
          </a:xfrm>
          <a:prstGeom prst="rect">
            <a:avLst/>
          </a:prstGeom>
        </p:spPr>
        <p:txBody>
          <a:bodyPr lIns="45720">
            <a:noAutofit/>
          </a:bodyPr>
          <a:lstStyle>
            <a:lvl1pPr algn="ctr">
              <a:defRPr sz="5400" b="0" i="0">
                <a:latin typeface="Omnes ExtraLight" charset="0"/>
                <a:ea typeface="Omnes ExtraLight" charset="0"/>
                <a:cs typeface="Omnes Extra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9" descr="Picture 9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4259231" y="976402"/>
            <a:ext cx="625526" cy="6045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a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4" descr="Picture 14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337830" y="4690876"/>
            <a:ext cx="2906690" cy="30278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Text"/>
          <p:cNvSpPr txBox="1">
            <a:spLocks noGrp="1"/>
          </p:cNvSpPr>
          <p:nvPr>
            <p:ph type="title"/>
          </p:nvPr>
        </p:nvSpPr>
        <p:spPr>
          <a:xfrm>
            <a:off x="309226" y="196183"/>
            <a:ext cx="8582531" cy="43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62516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09226" y="792000"/>
            <a:ext cx="4147574" cy="3578400"/>
          </a:xfrm>
          <a:prstGeom prst="rect">
            <a:avLst/>
          </a:prstGeom>
          <a:solidFill>
            <a:srgbClr val="2A2A2A"/>
          </a:solidFill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/>
            </a:lvl1pPr>
            <a:lvl2pPr marL="790575" indent="-333375">
              <a:spcBef>
                <a:spcPts val="600"/>
              </a:spcBef>
              <a:defRPr sz="1200"/>
            </a:lvl2pPr>
            <a:lvl3pPr marL="1234438" indent="-320038">
              <a:spcBef>
                <a:spcPts val="600"/>
              </a:spcBef>
              <a:defRPr sz="1200"/>
            </a:lvl3pPr>
            <a:lvl4pPr marL="1727200" indent="-355600">
              <a:spcBef>
                <a:spcPts val="600"/>
              </a:spcBef>
              <a:defRPr sz="1200"/>
            </a:lvl4pPr>
            <a:lvl5pPr marL="2184400" indent="-355600"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half" idx="10" hasCustomPrompt="1"/>
          </p:nvPr>
        </p:nvSpPr>
        <p:spPr>
          <a:xfrm>
            <a:off x="4708800" y="792000"/>
            <a:ext cx="4182957" cy="3578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/>
            </a:lvl1pPr>
            <a:lvl2pPr marL="790575" indent="-333375">
              <a:spcBef>
                <a:spcPts val="600"/>
              </a:spcBef>
              <a:defRPr sz="1200"/>
            </a:lvl2pPr>
            <a:lvl3pPr marL="1234438" indent="-320038">
              <a:spcBef>
                <a:spcPts val="600"/>
              </a:spcBef>
              <a:defRPr sz="1200"/>
            </a:lvl3pPr>
            <a:lvl4pPr marL="1727200" indent="-355600">
              <a:spcBef>
                <a:spcPts val="600"/>
              </a:spcBef>
              <a:defRPr sz="1200"/>
            </a:lvl4pPr>
            <a:lvl5pPr marL="2184400" indent="-355600"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09226" y="196183"/>
            <a:ext cx="8582531" cy="43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COMPARISON TITLE TEXT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86400" y="792000"/>
            <a:ext cx="0" cy="3578400"/>
          </a:xfrm>
          <a:prstGeom prst="line">
            <a:avLst/>
          </a:prstGeom>
          <a:noFill/>
          <a:ln w="9525" cap="flat">
            <a:solidFill>
              <a:schemeClr val="bg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309226" y="196183"/>
            <a:ext cx="8582531" cy="43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06214563"/>
              </p:ext>
            </p:extLst>
          </p:nvPr>
        </p:nvGraphicFramePr>
        <p:xfrm>
          <a:off x="309224" y="834950"/>
          <a:ext cx="8582532" cy="2426652"/>
        </p:xfrm>
        <a:graphic>
          <a:graphicData uri="http://schemas.openxmlformats.org/drawingml/2006/table">
            <a:tbl>
              <a:tblPr firstRow="1" bandRow="1">
                <a:effectLst>
                  <a:outerShdw blurRad="139700" dist="215900" dir="3600000" algn="ctr" rotWithShape="0">
                    <a:schemeClr val="tx1">
                      <a:alpha val="79000"/>
                    </a:schemeClr>
                  </a:outerShdw>
                </a:effectLst>
                <a:tableStyleId>{5940675A-B579-460E-94D1-54222C63F5DA}</a:tableStyleId>
              </a:tblPr>
              <a:tblGrid>
                <a:gridCol w="2860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442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Omnes Light" charset="0"/>
                          <a:ea typeface="Omnes Light" charset="0"/>
                          <a:cs typeface="Omnes Light" charset="0"/>
                        </a:rPr>
                        <a:t>TITLE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Omnes Light" charset="0"/>
                          <a:ea typeface="Omnes Light" charset="0"/>
                          <a:cs typeface="Omnes Light" charset="0"/>
                        </a:rPr>
                        <a:t>TITLE HERE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Omnes Light" charset="0"/>
                          <a:ea typeface="Omnes Light" charset="0"/>
                          <a:cs typeface="Omnes Light" charset="0"/>
                        </a:rPr>
                        <a:t>TITLE HERE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4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Copy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Copy Here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Copy Here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44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Copy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Copy Here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Copy Here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44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Copy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Copy Here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Copy Here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44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Copy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Copy Here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Copy Here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44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Copy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Copy Here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Copy Here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sted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309226" y="196183"/>
            <a:ext cx="8582531" cy="43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Body Level One…"/>
          <p:cNvSpPr txBox="1">
            <a:spLocks noGrp="1"/>
          </p:cNvSpPr>
          <p:nvPr>
            <p:ph type="body" sz="half" idx="10" hasCustomPrompt="1"/>
          </p:nvPr>
        </p:nvSpPr>
        <p:spPr>
          <a:xfrm>
            <a:off x="309226" y="799200"/>
            <a:ext cx="8582530" cy="446400"/>
          </a:xfrm>
          <a:prstGeom prst="rect">
            <a:avLst/>
          </a:prstGeom>
          <a:solidFill>
            <a:srgbClr val="2A2A2A"/>
          </a:solidFill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/>
            </a:lvl1pPr>
            <a:lvl2pPr marL="790575" indent="-333375">
              <a:spcBef>
                <a:spcPts val="600"/>
              </a:spcBef>
              <a:defRPr sz="1200"/>
            </a:lvl2pPr>
            <a:lvl3pPr marL="1234438" indent="-320038">
              <a:spcBef>
                <a:spcPts val="600"/>
              </a:spcBef>
              <a:defRPr sz="1200"/>
            </a:lvl3pPr>
            <a:lvl4pPr marL="1727200" indent="-355600">
              <a:spcBef>
                <a:spcPts val="600"/>
              </a:spcBef>
              <a:defRPr sz="1200"/>
            </a:lvl4pPr>
            <a:lvl5pPr marL="2184400" indent="-355600"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09225" y="1411200"/>
            <a:ext cx="8582531" cy="1836000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txBody>
          <a:bodyPr tIns="91440" bIns="91440" numCol="3">
            <a:noAutofit/>
          </a:bodyPr>
          <a:lstStyle>
            <a:lvl1pPr>
              <a:spcBef>
                <a:spcPts val="600"/>
              </a:spcBef>
              <a:defRPr sz="1400"/>
            </a:lvl1pPr>
            <a:lvl2pPr marL="790575" indent="-333375">
              <a:spcBef>
                <a:spcPts val="600"/>
              </a:spcBef>
              <a:buSzPct val="80000"/>
              <a:buFont typeface="Arial" charset="0"/>
              <a:buChar char="•"/>
              <a:defRPr sz="1400" b="0" i="0">
                <a:latin typeface="Omnes ExtraLight" charset="0"/>
                <a:ea typeface="Omnes ExtraLight" charset="0"/>
                <a:cs typeface="Omnes ExtraLight" charset="0"/>
              </a:defRPr>
            </a:lvl2pPr>
            <a:lvl3pPr marL="1234438" indent="-320038">
              <a:spcBef>
                <a:spcPts val="600"/>
              </a:spcBef>
              <a:defRPr sz="1200"/>
            </a:lvl3pPr>
            <a:lvl4pPr marL="1727200" indent="-355600">
              <a:spcBef>
                <a:spcPts val="600"/>
              </a:spcBef>
              <a:defRPr sz="1200"/>
            </a:lvl4pPr>
            <a:lvl5pPr marL="2184400" indent="-355600">
              <a:spcBef>
                <a:spcPts val="600"/>
              </a:spcBef>
              <a:defRPr sz="1200"/>
            </a:lvl5pPr>
          </a:lstStyle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309226" y="196183"/>
            <a:ext cx="8582531" cy="43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Body Level One…"/>
          <p:cNvSpPr txBox="1">
            <a:spLocks noGrp="1"/>
          </p:cNvSpPr>
          <p:nvPr>
            <p:ph type="body" sz="half" idx="10" hasCustomPrompt="1"/>
          </p:nvPr>
        </p:nvSpPr>
        <p:spPr>
          <a:xfrm>
            <a:off x="309226" y="799200"/>
            <a:ext cx="8582530" cy="446400"/>
          </a:xfrm>
          <a:prstGeom prst="rect">
            <a:avLst/>
          </a:prstGeom>
          <a:solidFill>
            <a:srgbClr val="2A2A2A"/>
          </a:solidFill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/>
            </a:lvl1pPr>
            <a:lvl2pPr marL="790575" indent="-333375">
              <a:spcBef>
                <a:spcPts val="600"/>
              </a:spcBef>
              <a:defRPr sz="1200"/>
            </a:lvl2pPr>
            <a:lvl3pPr marL="1234438" indent="-320038">
              <a:spcBef>
                <a:spcPts val="600"/>
              </a:spcBef>
              <a:defRPr sz="1200"/>
            </a:lvl3pPr>
            <a:lvl4pPr marL="1727200" indent="-355600">
              <a:spcBef>
                <a:spcPts val="600"/>
              </a:spcBef>
              <a:defRPr sz="1200"/>
            </a:lvl4pPr>
            <a:lvl5pPr marL="2184400" indent="-355600"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09226" y="1375200"/>
            <a:ext cx="8582530" cy="2880000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" name="Title Text"/>
          <p:cNvSpPr txBox="1">
            <a:spLocks/>
          </p:cNvSpPr>
          <p:nvPr userDrawn="1"/>
        </p:nvSpPr>
        <p:spPr>
          <a:xfrm>
            <a:off x="4045936" y="2635200"/>
            <a:ext cx="1109109" cy="3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Autofit/>
          </a:bodyPr>
          <a:lstStyle>
            <a:lvl1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Omnes Light" charset="0"/>
                <a:ea typeface="Omnes Light" charset="0"/>
                <a:cs typeface="Omnes Light" charset="0"/>
                <a:sym typeface="Calibri"/>
              </a:defRPr>
            </a:lvl1pPr>
            <a:lvl2pPr marL="0" marR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r>
              <a:rPr lang="en-US" sz="1400" dirty="0">
                <a:solidFill>
                  <a:schemeClr val="bg2"/>
                </a:solidFill>
              </a:rPr>
              <a:t>Insert</a:t>
            </a:r>
            <a:r>
              <a:rPr lang="en-US" sz="1400" baseline="0" dirty="0">
                <a:solidFill>
                  <a:schemeClr val="bg2"/>
                </a:solidFill>
              </a:rPr>
              <a:t> </a:t>
            </a:r>
            <a:r>
              <a:rPr lang="en-US" sz="1400" dirty="0">
                <a:solidFill>
                  <a:schemeClr val="bg2"/>
                </a:solidFill>
              </a:rPr>
              <a:t>Picture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309226" y="196183"/>
            <a:ext cx="8582531" cy="43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723200" y="792000"/>
            <a:ext cx="4168556" cy="3578400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Title Text"/>
          <p:cNvSpPr txBox="1">
            <a:spLocks/>
          </p:cNvSpPr>
          <p:nvPr userDrawn="1"/>
        </p:nvSpPr>
        <p:spPr>
          <a:xfrm>
            <a:off x="6330417" y="2401200"/>
            <a:ext cx="961322" cy="3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Autofit/>
          </a:bodyPr>
          <a:lstStyle>
            <a:lvl1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Omnes Light" charset="0"/>
                <a:ea typeface="Omnes Light" charset="0"/>
                <a:cs typeface="Omnes Light" charset="0"/>
                <a:sym typeface="Calibri"/>
              </a:defRPr>
            </a:lvl1pPr>
            <a:lvl2pPr marL="0" marR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r>
              <a:rPr lang="en-US" sz="1200" dirty="0">
                <a:solidFill>
                  <a:schemeClr val="bg2"/>
                </a:solidFill>
              </a:rPr>
              <a:t>Insert</a:t>
            </a:r>
            <a:r>
              <a:rPr lang="en-US" sz="1200" baseline="0" dirty="0">
                <a:solidFill>
                  <a:schemeClr val="bg2"/>
                </a:solidFill>
              </a:rPr>
              <a:t> </a:t>
            </a:r>
            <a:r>
              <a:rPr lang="en-US" sz="1200" dirty="0">
                <a:solidFill>
                  <a:schemeClr val="bg2"/>
                </a:solidFill>
              </a:rPr>
              <a:t>Picture</a:t>
            </a:r>
          </a:p>
        </p:txBody>
      </p:sp>
      <p:sp>
        <p:nvSpPr>
          <p:cNvPr id="9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09226" y="792000"/>
            <a:ext cx="4147574" cy="3578400"/>
          </a:xfrm>
          <a:prstGeom prst="rect">
            <a:avLst/>
          </a:prstGeom>
          <a:solidFill>
            <a:srgbClr val="2A2A2A"/>
          </a:solidFill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/>
            </a:lvl1pPr>
            <a:lvl2pPr marL="790575" indent="-333375">
              <a:spcBef>
                <a:spcPts val="600"/>
              </a:spcBef>
              <a:defRPr sz="1200"/>
            </a:lvl2pPr>
            <a:lvl3pPr marL="1234438" indent="-320038">
              <a:spcBef>
                <a:spcPts val="600"/>
              </a:spcBef>
              <a:defRPr sz="1200"/>
            </a:lvl3pPr>
            <a:lvl4pPr marL="1727200" indent="-355600">
              <a:spcBef>
                <a:spcPts val="600"/>
              </a:spcBef>
              <a:defRPr sz="1200"/>
            </a:lvl4pPr>
            <a:lvl5pPr marL="2184400" indent="-355600"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9" descr="Picture 9"/>
          <p:cNvPicPr>
            <a:picLocks noChangeAspect="1"/>
          </p:cNvPicPr>
          <p:nvPr userDrawn="1"/>
        </p:nvPicPr>
        <p:blipFill>
          <a:blip r:embed="rId9">
            <a:alphaModFix amt="20000"/>
            <a:extLst/>
          </a:blip>
          <a:stretch>
            <a:fillRect/>
          </a:stretch>
        </p:blipFill>
        <p:spPr>
          <a:xfrm>
            <a:off x="6891436" y="4767405"/>
            <a:ext cx="236025" cy="2281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Picture 14" descr="Picture 14"/>
          <p:cNvPicPr>
            <a:picLocks noChangeAspect="1"/>
          </p:cNvPicPr>
          <p:nvPr userDrawn="1"/>
        </p:nvPicPr>
        <p:blipFill>
          <a:blip r:embed="rId10">
            <a:extLst/>
          </a:blip>
          <a:stretch>
            <a:fillRect/>
          </a:stretch>
        </p:blipFill>
        <p:spPr>
          <a:xfrm>
            <a:off x="337830" y="4690876"/>
            <a:ext cx="2906690" cy="30278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09226" y="196183"/>
            <a:ext cx="8582531" cy="43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  <p:sp>
        <p:nvSpPr>
          <p:cNvPr id="10" name="Text Placeholder 5"/>
          <p:cNvSpPr txBox="1">
            <a:spLocks/>
          </p:cNvSpPr>
          <p:nvPr userDrawn="1"/>
        </p:nvSpPr>
        <p:spPr>
          <a:xfrm>
            <a:off x="7142333" y="4765260"/>
            <a:ext cx="1749425" cy="2571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/>
              <a:buNone/>
              <a:tabLst/>
              <a:defRPr kumimoji="0" lang="en-US" sz="1000" b="1" i="0" u="none" strike="noStrike" cap="none" spc="0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uFillTx/>
                <a:latin typeface="Omnes Semibold" charset="0"/>
                <a:ea typeface="Omnes Semibold" charset="0"/>
                <a:cs typeface="Omnes Semibold" charset="0"/>
                <a:sym typeface="Omnes SemiBold"/>
              </a:defRPr>
            </a:lvl1pPr>
            <a:lvl2pPr marL="9525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0" sz="1100" b="0" i="0" u="none" strike="noStrike" cap="none" spc="0" normalizeH="0" baseline="0" dirty="0">
                <a:ln>
                  <a:noFill/>
                </a:ln>
                <a:solidFill>
                  <a:srgbClr val="A6A6A6"/>
                </a:solidFill>
                <a:effectLst/>
                <a:uFillTx/>
                <a:latin typeface="Omnes Light"/>
                <a:ea typeface="Omnes Light"/>
                <a:cs typeface="Omnes Light"/>
                <a:sym typeface="Helvetica"/>
              </a:defRPr>
            </a:lvl2pPr>
            <a:lvl3pPr marL="687388" marR="0" indent="-201613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kumimoji="0" sz="1100" b="0" i="0" u="none" strike="noStrike" cap="none" spc="0" normalizeH="0" baseline="0" dirty="0">
                <a:ln>
                  <a:noFill/>
                </a:ln>
                <a:solidFill>
                  <a:srgbClr val="A6A6A6"/>
                </a:solidFill>
                <a:effectLst/>
                <a:uFillTx/>
                <a:latin typeface="Omnes Light"/>
                <a:ea typeface="Omnes Light"/>
                <a:cs typeface="Omnes Light"/>
                <a:sym typeface="Helvetica"/>
              </a:defRPr>
            </a:lvl3pPr>
            <a:lvl4pPr marL="17373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14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Omnes Light" charset="0"/>
                <a:ea typeface="Omnes Light" charset="0"/>
                <a:cs typeface="Omnes Light" charset="0"/>
                <a:sym typeface="Calibri"/>
              </a:defRPr>
            </a:lvl4pPr>
            <a:lvl5pPr marL="21945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14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Omnes Light" charset="0"/>
                <a:ea typeface="Omnes Light" charset="0"/>
                <a:cs typeface="Omnes Light" charset="0"/>
                <a:sym typeface="Calibri"/>
              </a:defRPr>
            </a:lvl5pPr>
            <a:lvl6pPr marL="26517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r>
              <a:rPr lang="en-US" dirty="0"/>
              <a:t>Docker</a:t>
            </a:r>
            <a:r>
              <a:rPr lang="en-US" baseline="0" dirty="0"/>
              <a:t> Certified Associate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58001" y="820270"/>
            <a:ext cx="8533757" cy="3603811"/>
          </a:xfrm>
          <a:prstGeom prst="rect">
            <a:avLst/>
          </a:prstGeom>
          <a:solidFill>
            <a:srgbClr val="2A2A2A"/>
          </a:solidFill>
          <a:effectLst>
            <a:outerShdw blurRad="139700" dist="215900" dir="3660000" algn="ctr" rotWithShape="0">
              <a:srgbClr val="000000">
                <a:alpha val="79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Straight Connector 8"/>
          <p:cNvSpPr/>
          <p:nvPr userDrawn="1"/>
        </p:nvSpPr>
        <p:spPr>
          <a:xfrm>
            <a:off x="6871475" y="4684065"/>
            <a:ext cx="2020283" cy="1"/>
          </a:xfrm>
          <a:prstGeom prst="line">
            <a:avLst/>
          </a:prstGeom>
          <a:ln>
            <a:solidFill>
              <a:srgbClr val="595959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" name="Rectangle 7"/>
          <p:cNvSpPr/>
          <p:nvPr userDrawn="1"/>
        </p:nvSpPr>
        <p:spPr>
          <a:xfrm>
            <a:off x="6885348" y="4672258"/>
            <a:ext cx="246235" cy="20117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2" r:id="rId3"/>
    <p:sldLayoutId id="2147483654" r:id="rId4"/>
    <p:sldLayoutId id="2147483656" r:id="rId5"/>
    <p:sldLayoutId id="2147483657" r:id="rId6"/>
    <p:sldLayoutId id="2147483658" r:id="rId7"/>
  </p:sldLayoutIdLst>
  <p:transition spd="med"/>
  <p:txStyles>
    <p:titleStyle>
      <a:lvl1pPr marL="0" marR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bg1"/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1pPr>
      <a:lvl2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0" marR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Pct val="100000"/>
        <a:buFont typeface="Arial"/>
        <a:buNone/>
        <a:tabLst/>
        <a:defRPr sz="1400" b="0" i="0" u="none" strike="noStrike" cap="none" spc="0" baseline="0">
          <a:ln>
            <a:noFill/>
          </a:ln>
          <a:solidFill>
            <a:srgbClr val="FB9400"/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1pPr>
      <a:lvl2pPr marL="9525" marR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None/>
        <a:tabLst/>
        <a:defRPr kumimoji="0" sz="1200" b="0" i="0" u="none" strike="noStrike" cap="none" spc="0" normalizeH="0" baseline="0" dirty="0">
          <a:ln>
            <a:noFill/>
          </a:ln>
          <a:solidFill>
            <a:schemeClr val="bg1"/>
          </a:solidFill>
          <a:effectLst/>
          <a:uFillTx/>
          <a:latin typeface="Omnes Light"/>
          <a:ea typeface="Omnes Light"/>
          <a:cs typeface="Omnes Light"/>
          <a:sym typeface="Helvetica"/>
        </a:defRPr>
      </a:lvl2pPr>
      <a:lvl3pPr marL="687388" marR="0" indent="-201613" algn="l" defTabSz="4572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80000"/>
        <a:buFont typeface="Arial" charset="0"/>
        <a:buChar char="•"/>
        <a:tabLst/>
        <a:defRPr kumimoji="0" sz="1200" b="0" i="0" u="none" strike="noStrike" cap="none" spc="0" normalizeH="0" baseline="0" dirty="0">
          <a:ln>
            <a:noFill/>
          </a:ln>
          <a:solidFill>
            <a:schemeClr val="bg1">
              <a:lumMod val="65000"/>
            </a:schemeClr>
          </a:solidFill>
          <a:effectLst/>
          <a:uFillTx/>
          <a:latin typeface="Omnes Light"/>
          <a:ea typeface="Omnes Light"/>
          <a:cs typeface="Omnes Light"/>
          <a:sym typeface="Helvetica"/>
        </a:defRPr>
      </a:lvl3pPr>
      <a:lvl4pPr marL="1737360" marR="0" indent="-365760" algn="l" defTabSz="4572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70000"/>
        <a:buFont typeface="Arial"/>
        <a:buChar char="–"/>
        <a:tabLst/>
        <a:defRPr sz="1100" b="0" i="0" u="none" strike="noStrike" cap="none" spc="0" baseline="0">
          <a:ln>
            <a:noFill/>
          </a:ln>
          <a:solidFill>
            <a:schemeClr val="bg1"/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4pPr>
      <a:lvl5pPr marL="2194560" marR="0" indent="-365760" algn="l" defTabSz="4572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70000"/>
        <a:buFont typeface="Wingdings" charset="2"/>
        <a:buChar char="§"/>
        <a:tabLst/>
        <a:defRPr sz="1100" b="0" i="0" u="none" strike="noStrike" cap="none" spc="0" baseline="0">
          <a:ln>
            <a:noFill/>
          </a:ln>
          <a:solidFill>
            <a:schemeClr val="bg1">
              <a:lumMod val="65000"/>
            </a:schemeClr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5pPr>
      <a:lvl6pPr marL="2651760" marR="0" indent="-365760" algn="l" defTabSz="4572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9" descr="Picture 9"/>
          <p:cNvPicPr>
            <a:picLocks noChangeAspect="1"/>
          </p:cNvPicPr>
          <p:nvPr userDrawn="1"/>
        </p:nvPicPr>
        <p:blipFill>
          <a:blip r:embed="rId2">
            <a:alphaModFix amt="20000"/>
            <a:extLst/>
          </a:blip>
          <a:stretch>
            <a:fillRect/>
          </a:stretch>
        </p:blipFill>
        <p:spPr>
          <a:xfrm>
            <a:off x="6891436" y="4767405"/>
            <a:ext cx="236025" cy="2281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Picture 14" descr="Picture 14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337830" y="4690876"/>
            <a:ext cx="2906690" cy="30278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09226" y="196183"/>
            <a:ext cx="8582531" cy="43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  <p:sp>
        <p:nvSpPr>
          <p:cNvPr id="10" name="Text Placeholder 5"/>
          <p:cNvSpPr txBox="1">
            <a:spLocks/>
          </p:cNvSpPr>
          <p:nvPr userDrawn="1"/>
        </p:nvSpPr>
        <p:spPr>
          <a:xfrm>
            <a:off x="7142333" y="4765260"/>
            <a:ext cx="1749425" cy="2571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/>
              <a:buNone/>
              <a:tabLst/>
              <a:defRPr kumimoji="0" lang="en-US" sz="1000" b="1" i="0" u="none" strike="noStrike" cap="none" spc="0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uFillTx/>
                <a:latin typeface="Omnes Semibold" charset="0"/>
                <a:ea typeface="Omnes Semibold" charset="0"/>
                <a:cs typeface="Omnes Semibold" charset="0"/>
                <a:sym typeface="Omnes SemiBold"/>
              </a:defRPr>
            </a:lvl1pPr>
            <a:lvl2pPr marL="9525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0" sz="1100" b="0" i="0" u="none" strike="noStrike" cap="none" spc="0" normalizeH="0" baseline="0" dirty="0">
                <a:ln>
                  <a:noFill/>
                </a:ln>
                <a:solidFill>
                  <a:srgbClr val="A6A6A6"/>
                </a:solidFill>
                <a:effectLst/>
                <a:uFillTx/>
                <a:latin typeface="Omnes Light"/>
                <a:ea typeface="Omnes Light"/>
                <a:cs typeface="Omnes Light"/>
                <a:sym typeface="Helvetica"/>
              </a:defRPr>
            </a:lvl2pPr>
            <a:lvl3pPr marL="687388" marR="0" indent="-201613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kumimoji="0" sz="1100" b="0" i="0" u="none" strike="noStrike" cap="none" spc="0" normalizeH="0" baseline="0" dirty="0">
                <a:ln>
                  <a:noFill/>
                </a:ln>
                <a:solidFill>
                  <a:srgbClr val="A6A6A6"/>
                </a:solidFill>
                <a:effectLst/>
                <a:uFillTx/>
                <a:latin typeface="Omnes Light"/>
                <a:ea typeface="Omnes Light"/>
                <a:cs typeface="Omnes Light"/>
                <a:sym typeface="Helvetica"/>
              </a:defRPr>
            </a:lvl3pPr>
            <a:lvl4pPr marL="17373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14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Omnes Light" charset="0"/>
                <a:ea typeface="Omnes Light" charset="0"/>
                <a:cs typeface="Omnes Light" charset="0"/>
                <a:sym typeface="Calibri"/>
              </a:defRPr>
            </a:lvl4pPr>
            <a:lvl5pPr marL="21945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14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Omnes Light" charset="0"/>
                <a:ea typeface="Omnes Light" charset="0"/>
                <a:cs typeface="Omnes Light" charset="0"/>
                <a:sym typeface="Calibri"/>
              </a:defRPr>
            </a:lvl5pPr>
            <a:lvl6pPr marL="26517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r>
              <a:rPr lang="en-US" dirty="0"/>
              <a:t>GCP Architect Pt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58001" y="820270"/>
            <a:ext cx="8533757" cy="3603811"/>
          </a:xfrm>
          <a:prstGeom prst="rect">
            <a:avLst/>
          </a:prstGeom>
          <a:solidFill>
            <a:srgbClr val="2A2A2A"/>
          </a:solidFill>
          <a:effectLst>
            <a:outerShdw blurRad="139700" dist="215900" dir="3660000" algn="ctr" rotWithShape="0">
              <a:srgbClr val="000000">
                <a:alpha val="79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traight Connector 8"/>
          <p:cNvSpPr/>
          <p:nvPr userDrawn="1"/>
        </p:nvSpPr>
        <p:spPr>
          <a:xfrm>
            <a:off x="6871475" y="4684065"/>
            <a:ext cx="2020283" cy="1"/>
          </a:xfrm>
          <a:prstGeom prst="line">
            <a:avLst/>
          </a:prstGeom>
          <a:ln>
            <a:solidFill>
              <a:srgbClr val="595959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" name="Rectangle 7"/>
          <p:cNvSpPr/>
          <p:nvPr userDrawn="1"/>
        </p:nvSpPr>
        <p:spPr>
          <a:xfrm>
            <a:off x="7166148" y="4672258"/>
            <a:ext cx="246235" cy="20117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82386444"/>
      </p:ext>
    </p:extLst>
  </p:cSld>
  <p:clrMap bg1="lt1" tx1="dk1" bg2="lt2" tx2="dk2" accent1="accent1" accent2="accent2" accent3="accent3" accent4="accent4" accent5="accent5" accent6="accent6" hlink="hlink" folHlink="folHlink"/>
  <p:transition spd="med"/>
  <p:txStyles>
    <p:titleStyle>
      <a:lvl1pPr marL="0" marR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bg1"/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1pPr>
      <a:lvl2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0" marR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Pct val="100000"/>
        <a:buFont typeface="Arial"/>
        <a:buNone/>
        <a:tabLst/>
        <a:defRPr sz="1400" b="0" i="0" u="none" strike="noStrike" cap="none" spc="0" baseline="0">
          <a:ln>
            <a:noFill/>
          </a:ln>
          <a:solidFill>
            <a:srgbClr val="FB9400"/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1pPr>
      <a:lvl2pPr marL="9525" marR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None/>
        <a:tabLst/>
        <a:defRPr kumimoji="0" sz="1200" b="0" i="0" u="none" strike="noStrike" cap="none" spc="0" normalizeH="0" baseline="0" dirty="0">
          <a:ln>
            <a:noFill/>
          </a:ln>
          <a:solidFill>
            <a:schemeClr val="bg1"/>
          </a:solidFill>
          <a:effectLst/>
          <a:uFillTx/>
          <a:latin typeface="Omnes Light"/>
          <a:ea typeface="Omnes Light"/>
          <a:cs typeface="Omnes Light"/>
          <a:sym typeface="Helvetica"/>
        </a:defRPr>
      </a:lvl2pPr>
      <a:lvl3pPr marL="687388" marR="0" indent="-201613" algn="l" defTabSz="4572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80000"/>
        <a:buFont typeface="Arial" charset="0"/>
        <a:buChar char="•"/>
        <a:tabLst/>
        <a:defRPr kumimoji="0" sz="1200" b="0" i="0" u="none" strike="noStrike" cap="none" spc="0" normalizeH="0" baseline="0" dirty="0">
          <a:ln>
            <a:noFill/>
          </a:ln>
          <a:solidFill>
            <a:schemeClr val="bg1">
              <a:lumMod val="65000"/>
            </a:schemeClr>
          </a:solidFill>
          <a:effectLst/>
          <a:uFillTx/>
          <a:latin typeface="Omnes Light"/>
          <a:ea typeface="Omnes Light"/>
          <a:cs typeface="Omnes Light"/>
          <a:sym typeface="Helvetica"/>
        </a:defRPr>
      </a:lvl3pPr>
      <a:lvl4pPr marL="1737360" marR="0" indent="-365760" algn="l" defTabSz="4572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70000"/>
        <a:buFont typeface="Arial"/>
        <a:buChar char="–"/>
        <a:tabLst/>
        <a:defRPr sz="1100" b="0" i="0" u="none" strike="noStrike" cap="none" spc="0" baseline="0">
          <a:ln>
            <a:noFill/>
          </a:ln>
          <a:solidFill>
            <a:schemeClr val="bg1"/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4pPr>
      <a:lvl5pPr marL="2194560" marR="0" indent="-365760" algn="l" defTabSz="4572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70000"/>
        <a:buFont typeface="Wingdings" charset="2"/>
        <a:buChar char="§"/>
        <a:tabLst/>
        <a:defRPr sz="1100" b="0" i="0" u="none" strike="noStrike" cap="none" spc="0" baseline="0">
          <a:ln>
            <a:noFill/>
          </a:ln>
          <a:solidFill>
            <a:schemeClr val="bg1">
              <a:lumMod val="65000"/>
            </a:schemeClr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5pPr>
      <a:lvl6pPr marL="2651760" marR="0" indent="-365760" algn="l" defTabSz="4572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9" descr="Picture 9"/>
          <p:cNvPicPr>
            <a:picLocks noChangeAspect="1"/>
          </p:cNvPicPr>
          <p:nvPr userDrawn="1"/>
        </p:nvPicPr>
        <p:blipFill>
          <a:blip r:embed="rId2">
            <a:alphaModFix amt="20000"/>
            <a:extLst/>
          </a:blip>
          <a:stretch>
            <a:fillRect/>
          </a:stretch>
        </p:blipFill>
        <p:spPr>
          <a:xfrm>
            <a:off x="6891436" y="4767405"/>
            <a:ext cx="236025" cy="2281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Picture 14" descr="Picture 14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337830" y="4690876"/>
            <a:ext cx="2906690" cy="30278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09226" y="196183"/>
            <a:ext cx="8582531" cy="43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  <p:sp>
        <p:nvSpPr>
          <p:cNvPr id="10" name="Text Placeholder 5"/>
          <p:cNvSpPr txBox="1">
            <a:spLocks/>
          </p:cNvSpPr>
          <p:nvPr userDrawn="1"/>
        </p:nvSpPr>
        <p:spPr>
          <a:xfrm>
            <a:off x="7142333" y="4765260"/>
            <a:ext cx="1749425" cy="2571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/>
              <a:buNone/>
              <a:tabLst/>
              <a:defRPr kumimoji="0" lang="en-US" sz="1000" b="1" i="0" u="none" strike="noStrike" cap="none" spc="0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uFillTx/>
                <a:latin typeface="Omnes Semibold" charset="0"/>
                <a:ea typeface="Omnes Semibold" charset="0"/>
                <a:cs typeface="Omnes Semibold" charset="0"/>
                <a:sym typeface="Omnes SemiBold"/>
              </a:defRPr>
            </a:lvl1pPr>
            <a:lvl2pPr marL="9525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0" sz="1100" b="0" i="0" u="none" strike="noStrike" cap="none" spc="0" normalizeH="0" baseline="0" dirty="0">
                <a:ln>
                  <a:noFill/>
                </a:ln>
                <a:solidFill>
                  <a:srgbClr val="A6A6A6"/>
                </a:solidFill>
                <a:effectLst/>
                <a:uFillTx/>
                <a:latin typeface="Omnes Light"/>
                <a:ea typeface="Omnes Light"/>
                <a:cs typeface="Omnes Light"/>
                <a:sym typeface="Helvetica"/>
              </a:defRPr>
            </a:lvl2pPr>
            <a:lvl3pPr marL="687388" marR="0" indent="-201613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kumimoji="0" sz="1100" b="0" i="0" u="none" strike="noStrike" cap="none" spc="0" normalizeH="0" baseline="0" dirty="0">
                <a:ln>
                  <a:noFill/>
                </a:ln>
                <a:solidFill>
                  <a:srgbClr val="A6A6A6"/>
                </a:solidFill>
                <a:effectLst/>
                <a:uFillTx/>
                <a:latin typeface="Omnes Light"/>
                <a:ea typeface="Omnes Light"/>
                <a:cs typeface="Omnes Light"/>
                <a:sym typeface="Helvetica"/>
              </a:defRPr>
            </a:lvl3pPr>
            <a:lvl4pPr marL="17373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14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Omnes Light" charset="0"/>
                <a:ea typeface="Omnes Light" charset="0"/>
                <a:cs typeface="Omnes Light" charset="0"/>
                <a:sym typeface="Calibri"/>
              </a:defRPr>
            </a:lvl4pPr>
            <a:lvl5pPr marL="21945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14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Omnes Light" charset="0"/>
                <a:ea typeface="Omnes Light" charset="0"/>
                <a:cs typeface="Omnes Light" charset="0"/>
                <a:sym typeface="Calibri"/>
              </a:defRPr>
            </a:lvl5pPr>
            <a:lvl6pPr marL="26517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r>
              <a:rPr lang="en-US" dirty="0"/>
              <a:t>GCP Architect Pt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58001" y="820270"/>
            <a:ext cx="8533757" cy="3603811"/>
          </a:xfrm>
          <a:prstGeom prst="rect">
            <a:avLst/>
          </a:prstGeom>
          <a:solidFill>
            <a:srgbClr val="2A2A2A"/>
          </a:solidFill>
          <a:effectLst>
            <a:outerShdw blurRad="139700" dist="215900" dir="3660000" algn="ctr" rotWithShape="0">
              <a:srgbClr val="000000">
                <a:alpha val="79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traight Connector 8"/>
          <p:cNvSpPr/>
          <p:nvPr userDrawn="1"/>
        </p:nvSpPr>
        <p:spPr>
          <a:xfrm>
            <a:off x="6871475" y="4684065"/>
            <a:ext cx="2020283" cy="1"/>
          </a:xfrm>
          <a:prstGeom prst="line">
            <a:avLst/>
          </a:prstGeom>
          <a:ln>
            <a:solidFill>
              <a:srgbClr val="595959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" name="Rectangle 7"/>
          <p:cNvSpPr/>
          <p:nvPr userDrawn="1"/>
        </p:nvSpPr>
        <p:spPr>
          <a:xfrm>
            <a:off x="7425348" y="4672258"/>
            <a:ext cx="246235" cy="20117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68366811"/>
      </p:ext>
    </p:extLst>
  </p:cSld>
  <p:clrMap bg1="lt1" tx1="dk1" bg2="lt2" tx2="dk2" accent1="accent1" accent2="accent2" accent3="accent3" accent4="accent4" accent5="accent5" accent6="accent6" hlink="hlink" folHlink="folHlink"/>
  <p:transition spd="med"/>
  <p:txStyles>
    <p:titleStyle>
      <a:lvl1pPr marL="0" marR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bg1"/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1pPr>
      <a:lvl2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0" marR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Pct val="100000"/>
        <a:buFont typeface="Arial"/>
        <a:buNone/>
        <a:tabLst/>
        <a:defRPr sz="1400" b="0" i="0" u="none" strike="noStrike" cap="none" spc="0" baseline="0">
          <a:ln>
            <a:noFill/>
          </a:ln>
          <a:solidFill>
            <a:srgbClr val="FB9400"/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1pPr>
      <a:lvl2pPr marL="9525" marR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None/>
        <a:tabLst/>
        <a:defRPr kumimoji="0" sz="1200" b="0" i="0" u="none" strike="noStrike" cap="none" spc="0" normalizeH="0" baseline="0" dirty="0">
          <a:ln>
            <a:noFill/>
          </a:ln>
          <a:solidFill>
            <a:schemeClr val="bg1"/>
          </a:solidFill>
          <a:effectLst/>
          <a:uFillTx/>
          <a:latin typeface="Omnes Light"/>
          <a:ea typeface="Omnes Light"/>
          <a:cs typeface="Omnes Light"/>
          <a:sym typeface="Helvetica"/>
        </a:defRPr>
      </a:lvl2pPr>
      <a:lvl3pPr marL="687388" marR="0" indent="-201613" algn="l" defTabSz="4572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80000"/>
        <a:buFont typeface="Arial" charset="0"/>
        <a:buChar char="•"/>
        <a:tabLst/>
        <a:defRPr kumimoji="0" sz="1200" b="0" i="0" u="none" strike="noStrike" cap="none" spc="0" normalizeH="0" baseline="0" dirty="0">
          <a:ln>
            <a:noFill/>
          </a:ln>
          <a:solidFill>
            <a:schemeClr val="bg1">
              <a:lumMod val="65000"/>
            </a:schemeClr>
          </a:solidFill>
          <a:effectLst/>
          <a:uFillTx/>
          <a:latin typeface="Omnes Light"/>
          <a:ea typeface="Omnes Light"/>
          <a:cs typeface="Omnes Light"/>
          <a:sym typeface="Helvetica"/>
        </a:defRPr>
      </a:lvl3pPr>
      <a:lvl4pPr marL="1737360" marR="0" indent="-365760" algn="l" defTabSz="4572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70000"/>
        <a:buFont typeface="Arial"/>
        <a:buChar char="–"/>
        <a:tabLst/>
        <a:defRPr sz="1100" b="0" i="0" u="none" strike="noStrike" cap="none" spc="0" baseline="0">
          <a:ln>
            <a:noFill/>
          </a:ln>
          <a:solidFill>
            <a:schemeClr val="bg1"/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4pPr>
      <a:lvl5pPr marL="2194560" marR="0" indent="-365760" algn="l" defTabSz="4572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70000"/>
        <a:buFont typeface="Wingdings" charset="2"/>
        <a:buChar char="§"/>
        <a:tabLst/>
        <a:defRPr sz="1100" b="0" i="0" u="none" strike="noStrike" cap="none" spc="0" baseline="0">
          <a:ln>
            <a:noFill/>
          </a:ln>
          <a:solidFill>
            <a:schemeClr val="bg1">
              <a:lumMod val="65000"/>
            </a:schemeClr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5pPr>
      <a:lvl6pPr marL="2651760" marR="0" indent="-365760" algn="l" defTabSz="4572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9" descr="Picture 9"/>
          <p:cNvPicPr>
            <a:picLocks noChangeAspect="1"/>
          </p:cNvPicPr>
          <p:nvPr userDrawn="1"/>
        </p:nvPicPr>
        <p:blipFill>
          <a:blip r:embed="rId2">
            <a:alphaModFix amt="20000"/>
            <a:extLst/>
          </a:blip>
          <a:stretch>
            <a:fillRect/>
          </a:stretch>
        </p:blipFill>
        <p:spPr>
          <a:xfrm>
            <a:off x="6891436" y="4767405"/>
            <a:ext cx="236025" cy="2281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Picture 14" descr="Picture 14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337830" y="4690876"/>
            <a:ext cx="2906690" cy="30278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09226" y="196183"/>
            <a:ext cx="8582531" cy="43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  <p:sp>
        <p:nvSpPr>
          <p:cNvPr id="10" name="Text Placeholder 5"/>
          <p:cNvSpPr txBox="1">
            <a:spLocks/>
          </p:cNvSpPr>
          <p:nvPr userDrawn="1"/>
        </p:nvSpPr>
        <p:spPr>
          <a:xfrm>
            <a:off x="7142333" y="4765260"/>
            <a:ext cx="1749425" cy="2571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/>
              <a:buNone/>
              <a:tabLst/>
              <a:defRPr kumimoji="0" lang="en-US" sz="1000" b="1" i="0" u="none" strike="noStrike" cap="none" spc="0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uFillTx/>
                <a:latin typeface="Omnes Semibold" charset="0"/>
                <a:ea typeface="Omnes Semibold" charset="0"/>
                <a:cs typeface="Omnes Semibold" charset="0"/>
                <a:sym typeface="Omnes SemiBold"/>
              </a:defRPr>
            </a:lvl1pPr>
            <a:lvl2pPr marL="9525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0" sz="1100" b="0" i="0" u="none" strike="noStrike" cap="none" spc="0" normalizeH="0" baseline="0" dirty="0">
                <a:ln>
                  <a:noFill/>
                </a:ln>
                <a:solidFill>
                  <a:srgbClr val="A6A6A6"/>
                </a:solidFill>
                <a:effectLst/>
                <a:uFillTx/>
                <a:latin typeface="Omnes Light"/>
                <a:ea typeface="Omnes Light"/>
                <a:cs typeface="Omnes Light"/>
                <a:sym typeface="Helvetica"/>
              </a:defRPr>
            </a:lvl2pPr>
            <a:lvl3pPr marL="687388" marR="0" indent="-201613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kumimoji="0" sz="1100" b="0" i="0" u="none" strike="noStrike" cap="none" spc="0" normalizeH="0" baseline="0" dirty="0">
                <a:ln>
                  <a:noFill/>
                </a:ln>
                <a:solidFill>
                  <a:srgbClr val="A6A6A6"/>
                </a:solidFill>
                <a:effectLst/>
                <a:uFillTx/>
                <a:latin typeface="Omnes Light"/>
                <a:ea typeface="Omnes Light"/>
                <a:cs typeface="Omnes Light"/>
                <a:sym typeface="Helvetica"/>
              </a:defRPr>
            </a:lvl3pPr>
            <a:lvl4pPr marL="17373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14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Omnes Light" charset="0"/>
                <a:ea typeface="Omnes Light" charset="0"/>
                <a:cs typeface="Omnes Light" charset="0"/>
                <a:sym typeface="Calibri"/>
              </a:defRPr>
            </a:lvl4pPr>
            <a:lvl5pPr marL="21945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14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Omnes Light" charset="0"/>
                <a:ea typeface="Omnes Light" charset="0"/>
                <a:cs typeface="Omnes Light" charset="0"/>
                <a:sym typeface="Calibri"/>
              </a:defRPr>
            </a:lvl5pPr>
            <a:lvl6pPr marL="26517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r>
              <a:rPr lang="en-US" dirty="0"/>
              <a:t>GCP Architect Pt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58001" y="820270"/>
            <a:ext cx="8533757" cy="3603811"/>
          </a:xfrm>
          <a:prstGeom prst="rect">
            <a:avLst/>
          </a:prstGeom>
          <a:solidFill>
            <a:srgbClr val="2A2A2A"/>
          </a:solidFill>
          <a:effectLst>
            <a:outerShdw blurRad="139700" dist="215900" dir="3660000" algn="ctr" rotWithShape="0">
              <a:srgbClr val="000000">
                <a:alpha val="79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traight Connector 8"/>
          <p:cNvSpPr/>
          <p:nvPr userDrawn="1"/>
        </p:nvSpPr>
        <p:spPr>
          <a:xfrm>
            <a:off x="6871475" y="4684065"/>
            <a:ext cx="2020283" cy="1"/>
          </a:xfrm>
          <a:prstGeom prst="line">
            <a:avLst/>
          </a:prstGeom>
          <a:ln>
            <a:solidFill>
              <a:srgbClr val="595959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" name="Rectangle 7"/>
          <p:cNvSpPr/>
          <p:nvPr userDrawn="1"/>
        </p:nvSpPr>
        <p:spPr>
          <a:xfrm>
            <a:off x="7655748" y="4672258"/>
            <a:ext cx="246235" cy="20117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29884799"/>
      </p:ext>
    </p:extLst>
  </p:cSld>
  <p:clrMap bg1="lt1" tx1="dk1" bg2="lt2" tx2="dk2" accent1="accent1" accent2="accent2" accent3="accent3" accent4="accent4" accent5="accent5" accent6="accent6" hlink="hlink" folHlink="folHlink"/>
  <p:transition spd="med"/>
  <p:txStyles>
    <p:titleStyle>
      <a:lvl1pPr marL="0" marR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bg1"/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1pPr>
      <a:lvl2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0" marR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Pct val="100000"/>
        <a:buFont typeface="Arial"/>
        <a:buNone/>
        <a:tabLst/>
        <a:defRPr sz="1400" b="0" i="0" u="none" strike="noStrike" cap="none" spc="0" baseline="0">
          <a:ln>
            <a:noFill/>
          </a:ln>
          <a:solidFill>
            <a:srgbClr val="FB9400"/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1pPr>
      <a:lvl2pPr marL="9525" marR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None/>
        <a:tabLst/>
        <a:defRPr kumimoji="0" sz="1200" b="0" i="0" u="none" strike="noStrike" cap="none" spc="0" normalizeH="0" baseline="0" dirty="0">
          <a:ln>
            <a:noFill/>
          </a:ln>
          <a:solidFill>
            <a:schemeClr val="bg1"/>
          </a:solidFill>
          <a:effectLst/>
          <a:uFillTx/>
          <a:latin typeface="Omnes Light"/>
          <a:ea typeface="Omnes Light"/>
          <a:cs typeface="Omnes Light"/>
          <a:sym typeface="Helvetica"/>
        </a:defRPr>
      </a:lvl2pPr>
      <a:lvl3pPr marL="687388" marR="0" indent="-201613" algn="l" defTabSz="4572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80000"/>
        <a:buFont typeface="Arial" charset="0"/>
        <a:buChar char="•"/>
        <a:tabLst/>
        <a:defRPr kumimoji="0" sz="1200" b="0" i="0" u="none" strike="noStrike" cap="none" spc="0" normalizeH="0" baseline="0" dirty="0">
          <a:ln>
            <a:noFill/>
          </a:ln>
          <a:solidFill>
            <a:schemeClr val="bg1">
              <a:lumMod val="65000"/>
            </a:schemeClr>
          </a:solidFill>
          <a:effectLst/>
          <a:uFillTx/>
          <a:latin typeface="Omnes Light"/>
          <a:ea typeface="Omnes Light"/>
          <a:cs typeface="Omnes Light"/>
          <a:sym typeface="Helvetica"/>
        </a:defRPr>
      </a:lvl3pPr>
      <a:lvl4pPr marL="1737360" marR="0" indent="-365760" algn="l" defTabSz="4572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70000"/>
        <a:buFont typeface="Arial"/>
        <a:buChar char="–"/>
        <a:tabLst/>
        <a:defRPr sz="1100" b="0" i="0" u="none" strike="noStrike" cap="none" spc="0" baseline="0">
          <a:ln>
            <a:noFill/>
          </a:ln>
          <a:solidFill>
            <a:schemeClr val="bg1"/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4pPr>
      <a:lvl5pPr marL="2194560" marR="0" indent="-365760" algn="l" defTabSz="4572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70000"/>
        <a:buFont typeface="Wingdings" charset="2"/>
        <a:buChar char="§"/>
        <a:tabLst/>
        <a:defRPr sz="1100" b="0" i="0" u="none" strike="noStrike" cap="none" spc="0" baseline="0">
          <a:ln>
            <a:noFill/>
          </a:ln>
          <a:solidFill>
            <a:schemeClr val="bg1">
              <a:lumMod val="65000"/>
            </a:schemeClr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5pPr>
      <a:lvl6pPr marL="2651760" marR="0" indent="-365760" algn="l" defTabSz="4572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9" descr="Picture 9"/>
          <p:cNvPicPr>
            <a:picLocks noChangeAspect="1"/>
          </p:cNvPicPr>
          <p:nvPr userDrawn="1"/>
        </p:nvPicPr>
        <p:blipFill>
          <a:blip r:embed="rId2">
            <a:alphaModFix amt="20000"/>
            <a:extLst/>
          </a:blip>
          <a:stretch>
            <a:fillRect/>
          </a:stretch>
        </p:blipFill>
        <p:spPr>
          <a:xfrm>
            <a:off x="6891436" y="4767405"/>
            <a:ext cx="236025" cy="2281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Picture 14" descr="Picture 14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337830" y="4690876"/>
            <a:ext cx="2906690" cy="30278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09226" y="196183"/>
            <a:ext cx="8582531" cy="43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  <p:sp>
        <p:nvSpPr>
          <p:cNvPr id="10" name="Text Placeholder 5"/>
          <p:cNvSpPr txBox="1">
            <a:spLocks/>
          </p:cNvSpPr>
          <p:nvPr userDrawn="1"/>
        </p:nvSpPr>
        <p:spPr>
          <a:xfrm>
            <a:off x="7142333" y="4765260"/>
            <a:ext cx="1749425" cy="2571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/>
              <a:buNone/>
              <a:tabLst/>
              <a:defRPr kumimoji="0" lang="en-US" sz="1000" b="1" i="0" u="none" strike="noStrike" cap="none" spc="0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uFillTx/>
                <a:latin typeface="Omnes Semibold" charset="0"/>
                <a:ea typeface="Omnes Semibold" charset="0"/>
                <a:cs typeface="Omnes Semibold" charset="0"/>
                <a:sym typeface="Omnes SemiBold"/>
              </a:defRPr>
            </a:lvl1pPr>
            <a:lvl2pPr marL="9525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0" sz="1100" b="0" i="0" u="none" strike="noStrike" cap="none" spc="0" normalizeH="0" baseline="0" dirty="0">
                <a:ln>
                  <a:noFill/>
                </a:ln>
                <a:solidFill>
                  <a:srgbClr val="A6A6A6"/>
                </a:solidFill>
                <a:effectLst/>
                <a:uFillTx/>
                <a:latin typeface="Omnes Light"/>
                <a:ea typeface="Omnes Light"/>
                <a:cs typeface="Omnes Light"/>
                <a:sym typeface="Helvetica"/>
              </a:defRPr>
            </a:lvl2pPr>
            <a:lvl3pPr marL="687388" marR="0" indent="-201613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kumimoji="0" sz="1100" b="0" i="0" u="none" strike="noStrike" cap="none" spc="0" normalizeH="0" baseline="0" dirty="0">
                <a:ln>
                  <a:noFill/>
                </a:ln>
                <a:solidFill>
                  <a:srgbClr val="A6A6A6"/>
                </a:solidFill>
                <a:effectLst/>
                <a:uFillTx/>
                <a:latin typeface="Omnes Light"/>
                <a:ea typeface="Omnes Light"/>
                <a:cs typeface="Omnes Light"/>
                <a:sym typeface="Helvetica"/>
              </a:defRPr>
            </a:lvl3pPr>
            <a:lvl4pPr marL="17373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14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Omnes Light" charset="0"/>
                <a:ea typeface="Omnes Light" charset="0"/>
                <a:cs typeface="Omnes Light" charset="0"/>
                <a:sym typeface="Calibri"/>
              </a:defRPr>
            </a:lvl4pPr>
            <a:lvl5pPr marL="21945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14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Omnes Light" charset="0"/>
                <a:ea typeface="Omnes Light" charset="0"/>
                <a:cs typeface="Omnes Light" charset="0"/>
                <a:sym typeface="Calibri"/>
              </a:defRPr>
            </a:lvl5pPr>
            <a:lvl6pPr marL="26517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r>
              <a:rPr lang="en-US" dirty="0"/>
              <a:t>GCP Architect Pt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58001" y="820270"/>
            <a:ext cx="8533757" cy="3603811"/>
          </a:xfrm>
          <a:prstGeom prst="rect">
            <a:avLst/>
          </a:prstGeom>
          <a:solidFill>
            <a:srgbClr val="2A2A2A"/>
          </a:solidFill>
          <a:effectLst>
            <a:outerShdw blurRad="139700" dist="215900" dir="3660000" algn="ctr" rotWithShape="0">
              <a:srgbClr val="000000">
                <a:alpha val="79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traight Connector 8"/>
          <p:cNvSpPr/>
          <p:nvPr userDrawn="1"/>
        </p:nvSpPr>
        <p:spPr>
          <a:xfrm>
            <a:off x="6871475" y="4684065"/>
            <a:ext cx="2020283" cy="1"/>
          </a:xfrm>
          <a:prstGeom prst="line">
            <a:avLst/>
          </a:prstGeom>
          <a:ln>
            <a:solidFill>
              <a:srgbClr val="595959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" name="Rectangle 7"/>
          <p:cNvSpPr/>
          <p:nvPr userDrawn="1"/>
        </p:nvSpPr>
        <p:spPr>
          <a:xfrm>
            <a:off x="7922148" y="4672258"/>
            <a:ext cx="246235" cy="20117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59108385"/>
      </p:ext>
    </p:extLst>
  </p:cSld>
  <p:clrMap bg1="lt1" tx1="dk1" bg2="lt2" tx2="dk2" accent1="accent1" accent2="accent2" accent3="accent3" accent4="accent4" accent5="accent5" accent6="accent6" hlink="hlink" folHlink="folHlink"/>
  <p:transition spd="med"/>
  <p:txStyles>
    <p:titleStyle>
      <a:lvl1pPr marL="0" marR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bg1"/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1pPr>
      <a:lvl2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0" marR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Pct val="100000"/>
        <a:buFont typeface="Arial"/>
        <a:buNone/>
        <a:tabLst/>
        <a:defRPr sz="1400" b="0" i="0" u="none" strike="noStrike" cap="none" spc="0" baseline="0">
          <a:ln>
            <a:noFill/>
          </a:ln>
          <a:solidFill>
            <a:srgbClr val="FB9400"/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1pPr>
      <a:lvl2pPr marL="9525" marR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None/>
        <a:tabLst/>
        <a:defRPr kumimoji="0" sz="1200" b="0" i="0" u="none" strike="noStrike" cap="none" spc="0" normalizeH="0" baseline="0" dirty="0">
          <a:ln>
            <a:noFill/>
          </a:ln>
          <a:solidFill>
            <a:schemeClr val="bg1"/>
          </a:solidFill>
          <a:effectLst/>
          <a:uFillTx/>
          <a:latin typeface="Omnes Light"/>
          <a:ea typeface="Omnes Light"/>
          <a:cs typeface="Omnes Light"/>
          <a:sym typeface="Helvetica"/>
        </a:defRPr>
      </a:lvl2pPr>
      <a:lvl3pPr marL="687388" marR="0" indent="-201613" algn="l" defTabSz="4572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80000"/>
        <a:buFont typeface="Arial" charset="0"/>
        <a:buChar char="•"/>
        <a:tabLst/>
        <a:defRPr kumimoji="0" sz="1200" b="0" i="0" u="none" strike="noStrike" cap="none" spc="0" normalizeH="0" baseline="0" dirty="0">
          <a:ln>
            <a:noFill/>
          </a:ln>
          <a:solidFill>
            <a:schemeClr val="bg1">
              <a:lumMod val="65000"/>
            </a:schemeClr>
          </a:solidFill>
          <a:effectLst/>
          <a:uFillTx/>
          <a:latin typeface="Omnes Light"/>
          <a:ea typeface="Omnes Light"/>
          <a:cs typeface="Omnes Light"/>
          <a:sym typeface="Helvetica"/>
        </a:defRPr>
      </a:lvl3pPr>
      <a:lvl4pPr marL="1737360" marR="0" indent="-365760" algn="l" defTabSz="4572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70000"/>
        <a:buFont typeface="Arial"/>
        <a:buChar char="–"/>
        <a:tabLst/>
        <a:defRPr sz="1100" b="0" i="0" u="none" strike="noStrike" cap="none" spc="0" baseline="0">
          <a:ln>
            <a:noFill/>
          </a:ln>
          <a:solidFill>
            <a:schemeClr val="bg1"/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4pPr>
      <a:lvl5pPr marL="2194560" marR="0" indent="-365760" algn="l" defTabSz="4572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70000"/>
        <a:buFont typeface="Wingdings" charset="2"/>
        <a:buChar char="§"/>
        <a:tabLst/>
        <a:defRPr sz="1100" b="0" i="0" u="none" strike="noStrike" cap="none" spc="0" baseline="0">
          <a:ln>
            <a:noFill/>
          </a:ln>
          <a:solidFill>
            <a:schemeClr val="bg1">
              <a:lumMod val="65000"/>
            </a:schemeClr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5pPr>
      <a:lvl6pPr marL="2651760" marR="0" indent="-365760" algn="l" defTabSz="4572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9" descr="Picture 9"/>
          <p:cNvPicPr>
            <a:picLocks noChangeAspect="1"/>
          </p:cNvPicPr>
          <p:nvPr userDrawn="1"/>
        </p:nvPicPr>
        <p:blipFill>
          <a:blip r:embed="rId2">
            <a:alphaModFix amt="20000"/>
            <a:extLst/>
          </a:blip>
          <a:stretch>
            <a:fillRect/>
          </a:stretch>
        </p:blipFill>
        <p:spPr>
          <a:xfrm>
            <a:off x="6891436" y="4767405"/>
            <a:ext cx="236025" cy="2281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Picture 14" descr="Picture 14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337830" y="4690876"/>
            <a:ext cx="2906690" cy="30278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09226" y="196183"/>
            <a:ext cx="8582531" cy="43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  <p:sp>
        <p:nvSpPr>
          <p:cNvPr id="10" name="Text Placeholder 5"/>
          <p:cNvSpPr txBox="1">
            <a:spLocks/>
          </p:cNvSpPr>
          <p:nvPr userDrawn="1"/>
        </p:nvSpPr>
        <p:spPr>
          <a:xfrm>
            <a:off x="7142333" y="4765260"/>
            <a:ext cx="1749425" cy="2571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/>
              <a:buNone/>
              <a:tabLst/>
              <a:defRPr kumimoji="0" lang="en-US" sz="1000" b="1" i="0" u="none" strike="noStrike" cap="none" spc="0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uFillTx/>
                <a:latin typeface="Omnes Semibold" charset="0"/>
                <a:ea typeface="Omnes Semibold" charset="0"/>
                <a:cs typeface="Omnes Semibold" charset="0"/>
                <a:sym typeface="Omnes SemiBold"/>
              </a:defRPr>
            </a:lvl1pPr>
            <a:lvl2pPr marL="9525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0" sz="1100" b="0" i="0" u="none" strike="noStrike" cap="none" spc="0" normalizeH="0" baseline="0" dirty="0">
                <a:ln>
                  <a:noFill/>
                </a:ln>
                <a:solidFill>
                  <a:srgbClr val="A6A6A6"/>
                </a:solidFill>
                <a:effectLst/>
                <a:uFillTx/>
                <a:latin typeface="Omnes Light"/>
                <a:ea typeface="Omnes Light"/>
                <a:cs typeface="Omnes Light"/>
                <a:sym typeface="Helvetica"/>
              </a:defRPr>
            </a:lvl2pPr>
            <a:lvl3pPr marL="687388" marR="0" indent="-201613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kumimoji="0" sz="1100" b="0" i="0" u="none" strike="noStrike" cap="none" spc="0" normalizeH="0" baseline="0" dirty="0">
                <a:ln>
                  <a:noFill/>
                </a:ln>
                <a:solidFill>
                  <a:srgbClr val="A6A6A6"/>
                </a:solidFill>
                <a:effectLst/>
                <a:uFillTx/>
                <a:latin typeface="Omnes Light"/>
                <a:ea typeface="Omnes Light"/>
                <a:cs typeface="Omnes Light"/>
                <a:sym typeface="Helvetica"/>
              </a:defRPr>
            </a:lvl3pPr>
            <a:lvl4pPr marL="17373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14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Omnes Light" charset="0"/>
                <a:ea typeface="Omnes Light" charset="0"/>
                <a:cs typeface="Omnes Light" charset="0"/>
                <a:sym typeface="Calibri"/>
              </a:defRPr>
            </a:lvl4pPr>
            <a:lvl5pPr marL="21945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14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Omnes Light" charset="0"/>
                <a:ea typeface="Omnes Light" charset="0"/>
                <a:cs typeface="Omnes Light" charset="0"/>
                <a:sym typeface="Calibri"/>
              </a:defRPr>
            </a:lvl5pPr>
            <a:lvl6pPr marL="26517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r>
              <a:rPr lang="en-US" dirty="0"/>
              <a:t>GCP Architect Pt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58001" y="820270"/>
            <a:ext cx="8533757" cy="3603811"/>
          </a:xfrm>
          <a:prstGeom prst="rect">
            <a:avLst/>
          </a:prstGeom>
          <a:solidFill>
            <a:srgbClr val="2A2A2A"/>
          </a:solidFill>
          <a:effectLst>
            <a:outerShdw blurRad="139700" dist="215900" dir="3660000" algn="ctr" rotWithShape="0">
              <a:srgbClr val="000000">
                <a:alpha val="79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traight Connector 8"/>
          <p:cNvSpPr/>
          <p:nvPr userDrawn="1"/>
        </p:nvSpPr>
        <p:spPr>
          <a:xfrm>
            <a:off x="6871475" y="4684065"/>
            <a:ext cx="2020283" cy="1"/>
          </a:xfrm>
          <a:prstGeom prst="line">
            <a:avLst/>
          </a:prstGeom>
          <a:ln>
            <a:solidFill>
              <a:srgbClr val="595959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" name="Rectangle 7"/>
          <p:cNvSpPr/>
          <p:nvPr userDrawn="1"/>
        </p:nvSpPr>
        <p:spPr>
          <a:xfrm>
            <a:off x="8166948" y="4672258"/>
            <a:ext cx="246235" cy="20117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21708339"/>
      </p:ext>
    </p:extLst>
  </p:cSld>
  <p:clrMap bg1="lt1" tx1="dk1" bg2="lt2" tx2="dk2" accent1="accent1" accent2="accent2" accent3="accent3" accent4="accent4" accent5="accent5" accent6="accent6" hlink="hlink" folHlink="folHlink"/>
  <p:transition spd="med"/>
  <p:txStyles>
    <p:titleStyle>
      <a:lvl1pPr marL="0" marR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bg1"/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1pPr>
      <a:lvl2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0" marR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Pct val="100000"/>
        <a:buFont typeface="Arial"/>
        <a:buNone/>
        <a:tabLst/>
        <a:defRPr sz="1400" b="0" i="0" u="none" strike="noStrike" cap="none" spc="0" baseline="0">
          <a:ln>
            <a:noFill/>
          </a:ln>
          <a:solidFill>
            <a:srgbClr val="FB9400"/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1pPr>
      <a:lvl2pPr marL="9525" marR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None/>
        <a:tabLst/>
        <a:defRPr kumimoji="0" sz="1200" b="0" i="0" u="none" strike="noStrike" cap="none" spc="0" normalizeH="0" baseline="0" dirty="0">
          <a:ln>
            <a:noFill/>
          </a:ln>
          <a:solidFill>
            <a:schemeClr val="bg1"/>
          </a:solidFill>
          <a:effectLst/>
          <a:uFillTx/>
          <a:latin typeface="Omnes Light"/>
          <a:ea typeface="Omnes Light"/>
          <a:cs typeface="Omnes Light"/>
          <a:sym typeface="Helvetica"/>
        </a:defRPr>
      </a:lvl2pPr>
      <a:lvl3pPr marL="687388" marR="0" indent="-201613" algn="l" defTabSz="4572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80000"/>
        <a:buFont typeface="Arial" charset="0"/>
        <a:buChar char="•"/>
        <a:tabLst/>
        <a:defRPr kumimoji="0" sz="1200" b="0" i="0" u="none" strike="noStrike" cap="none" spc="0" normalizeH="0" baseline="0" dirty="0">
          <a:ln>
            <a:noFill/>
          </a:ln>
          <a:solidFill>
            <a:schemeClr val="bg1">
              <a:lumMod val="65000"/>
            </a:schemeClr>
          </a:solidFill>
          <a:effectLst/>
          <a:uFillTx/>
          <a:latin typeface="Omnes Light"/>
          <a:ea typeface="Omnes Light"/>
          <a:cs typeface="Omnes Light"/>
          <a:sym typeface="Helvetica"/>
        </a:defRPr>
      </a:lvl3pPr>
      <a:lvl4pPr marL="1737360" marR="0" indent="-365760" algn="l" defTabSz="4572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70000"/>
        <a:buFont typeface="Arial"/>
        <a:buChar char="–"/>
        <a:tabLst/>
        <a:defRPr sz="1100" b="0" i="0" u="none" strike="noStrike" cap="none" spc="0" baseline="0">
          <a:ln>
            <a:noFill/>
          </a:ln>
          <a:solidFill>
            <a:schemeClr val="bg1"/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4pPr>
      <a:lvl5pPr marL="2194560" marR="0" indent="-365760" algn="l" defTabSz="4572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70000"/>
        <a:buFont typeface="Wingdings" charset="2"/>
        <a:buChar char="§"/>
        <a:tabLst/>
        <a:defRPr sz="1100" b="0" i="0" u="none" strike="noStrike" cap="none" spc="0" baseline="0">
          <a:ln>
            <a:noFill/>
          </a:ln>
          <a:solidFill>
            <a:schemeClr val="bg1">
              <a:lumMod val="65000"/>
            </a:schemeClr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5pPr>
      <a:lvl6pPr marL="2651760" marR="0" indent="-365760" algn="l" defTabSz="4572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9" descr="Picture 9"/>
          <p:cNvPicPr>
            <a:picLocks noChangeAspect="1"/>
          </p:cNvPicPr>
          <p:nvPr userDrawn="1"/>
        </p:nvPicPr>
        <p:blipFill>
          <a:blip r:embed="rId2">
            <a:alphaModFix amt="20000"/>
            <a:extLst/>
          </a:blip>
          <a:stretch>
            <a:fillRect/>
          </a:stretch>
        </p:blipFill>
        <p:spPr>
          <a:xfrm>
            <a:off x="6891436" y="4767405"/>
            <a:ext cx="236025" cy="2281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Picture 14" descr="Picture 14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337830" y="4690876"/>
            <a:ext cx="2906690" cy="30278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09226" y="196183"/>
            <a:ext cx="8582531" cy="43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  <p:sp>
        <p:nvSpPr>
          <p:cNvPr id="10" name="Text Placeholder 5"/>
          <p:cNvSpPr txBox="1">
            <a:spLocks/>
          </p:cNvSpPr>
          <p:nvPr userDrawn="1"/>
        </p:nvSpPr>
        <p:spPr>
          <a:xfrm>
            <a:off x="7142333" y="4765260"/>
            <a:ext cx="1749425" cy="2571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/>
              <a:buNone/>
              <a:tabLst/>
              <a:defRPr kumimoji="0" lang="en-US" sz="1000" b="1" i="0" u="none" strike="noStrike" cap="none" spc="0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uFillTx/>
                <a:latin typeface="Omnes Semibold" charset="0"/>
                <a:ea typeface="Omnes Semibold" charset="0"/>
                <a:cs typeface="Omnes Semibold" charset="0"/>
                <a:sym typeface="Omnes SemiBold"/>
              </a:defRPr>
            </a:lvl1pPr>
            <a:lvl2pPr marL="9525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0" sz="1100" b="0" i="0" u="none" strike="noStrike" cap="none" spc="0" normalizeH="0" baseline="0" dirty="0">
                <a:ln>
                  <a:noFill/>
                </a:ln>
                <a:solidFill>
                  <a:srgbClr val="A6A6A6"/>
                </a:solidFill>
                <a:effectLst/>
                <a:uFillTx/>
                <a:latin typeface="Omnes Light"/>
                <a:ea typeface="Omnes Light"/>
                <a:cs typeface="Omnes Light"/>
                <a:sym typeface="Helvetica"/>
              </a:defRPr>
            </a:lvl2pPr>
            <a:lvl3pPr marL="687388" marR="0" indent="-201613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kumimoji="0" sz="1100" b="0" i="0" u="none" strike="noStrike" cap="none" spc="0" normalizeH="0" baseline="0" dirty="0">
                <a:ln>
                  <a:noFill/>
                </a:ln>
                <a:solidFill>
                  <a:srgbClr val="A6A6A6"/>
                </a:solidFill>
                <a:effectLst/>
                <a:uFillTx/>
                <a:latin typeface="Omnes Light"/>
                <a:ea typeface="Omnes Light"/>
                <a:cs typeface="Omnes Light"/>
                <a:sym typeface="Helvetica"/>
              </a:defRPr>
            </a:lvl3pPr>
            <a:lvl4pPr marL="17373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14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Omnes Light" charset="0"/>
                <a:ea typeface="Omnes Light" charset="0"/>
                <a:cs typeface="Omnes Light" charset="0"/>
                <a:sym typeface="Calibri"/>
              </a:defRPr>
            </a:lvl4pPr>
            <a:lvl5pPr marL="21945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14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Omnes Light" charset="0"/>
                <a:ea typeface="Omnes Light" charset="0"/>
                <a:cs typeface="Omnes Light" charset="0"/>
                <a:sym typeface="Calibri"/>
              </a:defRPr>
            </a:lvl5pPr>
            <a:lvl6pPr marL="26517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r>
              <a:rPr lang="en-US" dirty="0"/>
              <a:t>GCP Architect Pt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58001" y="820270"/>
            <a:ext cx="8533757" cy="3603811"/>
          </a:xfrm>
          <a:prstGeom prst="rect">
            <a:avLst/>
          </a:prstGeom>
          <a:solidFill>
            <a:srgbClr val="2A2A2A"/>
          </a:solidFill>
          <a:effectLst>
            <a:outerShdw blurRad="139700" dist="215900" dir="3660000" algn="ctr" rotWithShape="0">
              <a:srgbClr val="000000">
                <a:alpha val="79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traight Connector 8"/>
          <p:cNvSpPr/>
          <p:nvPr userDrawn="1"/>
        </p:nvSpPr>
        <p:spPr>
          <a:xfrm>
            <a:off x="6871475" y="4684065"/>
            <a:ext cx="2020283" cy="1"/>
          </a:xfrm>
          <a:prstGeom prst="line">
            <a:avLst/>
          </a:prstGeom>
          <a:ln>
            <a:solidFill>
              <a:srgbClr val="595959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" name="Rectangle 7"/>
          <p:cNvSpPr/>
          <p:nvPr userDrawn="1"/>
        </p:nvSpPr>
        <p:spPr>
          <a:xfrm>
            <a:off x="8411748" y="4672258"/>
            <a:ext cx="246235" cy="20117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06717035"/>
      </p:ext>
    </p:extLst>
  </p:cSld>
  <p:clrMap bg1="lt1" tx1="dk1" bg2="lt2" tx2="dk2" accent1="accent1" accent2="accent2" accent3="accent3" accent4="accent4" accent5="accent5" accent6="accent6" hlink="hlink" folHlink="folHlink"/>
  <p:transition spd="med"/>
  <p:txStyles>
    <p:titleStyle>
      <a:lvl1pPr marL="0" marR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bg1"/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1pPr>
      <a:lvl2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0" marR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Pct val="100000"/>
        <a:buFont typeface="Arial"/>
        <a:buNone/>
        <a:tabLst/>
        <a:defRPr sz="1400" b="0" i="0" u="none" strike="noStrike" cap="none" spc="0" baseline="0">
          <a:ln>
            <a:noFill/>
          </a:ln>
          <a:solidFill>
            <a:srgbClr val="FB9400"/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1pPr>
      <a:lvl2pPr marL="9525" marR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None/>
        <a:tabLst/>
        <a:defRPr kumimoji="0" sz="1200" b="0" i="0" u="none" strike="noStrike" cap="none" spc="0" normalizeH="0" baseline="0" dirty="0">
          <a:ln>
            <a:noFill/>
          </a:ln>
          <a:solidFill>
            <a:schemeClr val="bg1"/>
          </a:solidFill>
          <a:effectLst/>
          <a:uFillTx/>
          <a:latin typeface="Omnes Light"/>
          <a:ea typeface="Omnes Light"/>
          <a:cs typeface="Omnes Light"/>
          <a:sym typeface="Helvetica"/>
        </a:defRPr>
      </a:lvl2pPr>
      <a:lvl3pPr marL="687388" marR="0" indent="-201613" algn="l" defTabSz="4572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80000"/>
        <a:buFont typeface="Arial" charset="0"/>
        <a:buChar char="•"/>
        <a:tabLst/>
        <a:defRPr kumimoji="0" sz="1200" b="0" i="0" u="none" strike="noStrike" cap="none" spc="0" normalizeH="0" baseline="0" dirty="0">
          <a:ln>
            <a:noFill/>
          </a:ln>
          <a:solidFill>
            <a:schemeClr val="bg1">
              <a:lumMod val="65000"/>
            </a:schemeClr>
          </a:solidFill>
          <a:effectLst/>
          <a:uFillTx/>
          <a:latin typeface="Omnes Light"/>
          <a:ea typeface="Omnes Light"/>
          <a:cs typeface="Omnes Light"/>
          <a:sym typeface="Helvetica"/>
        </a:defRPr>
      </a:lvl3pPr>
      <a:lvl4pPr marL="1737360" marR="0" indent="-365760" algn="l" defTabSz="4572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70000"/>
        <a:buFont typeface="Arial"/>
        <a:buChar char="–"/>
        <a:tabLst/>
        <a:defRPr sz="1100" b="0" i="0" u="none" strike="noStrike" cap="none" spc="0" baseline="0">
          <a:ln>
            <a:noFill/>
          </a:ln>
          <a:solidFill>
            <a:schemeClr val="bg1"/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4pPr>
      <a:lvl5pPr marL="2194560" marR="0" indent="-365760" algn="l" defTabSz="4572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70000"/>
        <a:buFont typeface="Wingdings" charset="2"/>
        <a:buChar char="§"/>
        <a:tabLst/>
        <a:defRPr sz="1100" b="0" i="0" u="none" strike="noStrike" cap="none" spc="0" baseline="0">
          <a:ln>
            <a:noFill/>
          </a:ln>
          <a:solidFill>
            <a:schemeClr val="bg1">
              <a:lumMod val="65000"/>
            </a:schemeClr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5pPr>
      <a:lvl6pPr marL="2651760" marR="0" indent="-365760" algn="l" defTabSz="4572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9" descr="Picture 9"/>
          <p:cNvPicPr>
            <a:picLocks noChangeAspect="1"/>
          </p:cNvPicPr>
          <p:nvPr userDrawn="1"/>
        </p:nvPicPr>
        <p:blipFill>
          <a:blip r:embed="rId2">
            <a:alphaModFix amt="20000"/>
            <a:extLst/>
          </a:blip>
          <a:stretch>
            <a:fillRect/>
          </a:stretch>
        </p:blipFill>
        <p:spPr>
          <a:xfrm>
            <a:off x="6891436" y="4767405"/>
            <a:ext cx="236025" cy="2281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Picture 14" descr="Picture 14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337830" y="4690876"/>
            <a:ext cx="2906690" cy="30278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09226" y="196183"/>
            <a:ext cx="8582531" cy="43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  <p:sp>
        <p:nvSpPr>
          <p:cNvPr id="10" name="Text Placeholder 5"/>
          <p:cNvSpPr txBox="1">
            <a:spLocks/>
          </p:cNvSpPr>
          <p:nvPr userDrawn="1"/>
        </p:nvSpPr>
        <p:spPr>
          <a:xfrm>
            <a:off x="7142333" y="4765260"/>
            <a:ext cx="1749425" cy="2571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/>
              <a:buNone/>
              <a:tabLst/>
              <a:defRPr kumimoji="0" lang="en-US" sz="1000" b="1" i="0" u="none" strike="noStrike" cap="none" spc="0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uFillTx/>
                <a:latin typeface="Omnes Semibold" charset="0"/>
                <a:ea typeface="Omnes Semibold" charset="0"/>
                <a:cs typeface="Omnes Semibold" charset="0"/>
                <a:sym typeface="Omnes SemiBold"/>
              </a:defRPr>
            </a:lvl1pPr>
            <a:lvl2pPr marL="9525" marR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kumimoji="0" sz="1100" b="0" i="0" u="none" strike="noStrike" cap="none" spc="0" normalizeH="0" baseline="0" dirty="0">
                <a:ln>
                  <a:noFill/>
                </a:ln>
                <a:solidFill>
                  <a:srgbClr val="A6A6A6"/>
                </a:solidFill>
                <a:effectLst/>
                <a:uFillTx/>
                <a:latin typeface="Omnes Light"/>
                <a:ea typeface="Omnes Light"/>
                <a:cs typeface="Omnes Light"/>
                <a:sym typeface="Helvetica"/>
              </a:defRPr>
            </a:lvl2pPr>
            <a:lvl3pPr marL="687388" marR="0" indent="-201613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kumimoji="0" sz="1100" b="0" i="0" u="none" strike="noStrike" cap="none" spc="0" normalizeH="0" baseline="0" dirty="0">
                <a:ln>
                  <a:noFill/>
                </a:ln>
                <a:solidFill>
                  <a:srgbClr val="A6A6A6"/>
                </a:solidFill>
                <a:effectLst/>
                <a:uFillTx/>
                <a:latin typeface="Omnes Light"/>
                <a:ea typeface="Omnes Light"/>
                <a:cs typeface="Omnes Light"/>
                <a:sym typeface="Helvetica"/>
              </a:defRPr>
            </a:lvl3pPr>
            <a:lvl4pPr marL="17373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14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Omnes Light" charset="0"/>
                <a:ea typeface="Omnes Light" charset="0"/>
                <a:cs typeface="Omnes Light" charset="0"/>
                <a:sym typeface="Calibri"/>
              </a:defRPr>
            </a:lvl4pPr>
            <a:lvl5pPr marL="21945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14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Omnes Light" charset="0"/>
                <a:ea typeface="Omnes Light" charset="0"/>
                <a:cs typeface="Omnes Light" charset="0"/>
                <a:sym typeface="Calibri"/>
              </a:defRPr>
            </a:lvl5pPr>
            <a:lvl6pPr marL="26517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r>
              <a:rPr lang="en-US" dirty="0"/>
              <a:t>GCP Architect Pt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58001" y="820270"/>
            <a:ext cx="8533757" cy="3603811"/>
          </a:xfrm>
          <a:prstGeom prst="rect">
            <a:avLst/>
          </a:prstGeom>
          <a:solidFill>
            <a:srgbClr val="2A2A2A"/>
          </a:solidFill>
          <a:effectLst>
            <a:outerShdw blurRad="139700" dist="215900" dir="3660000" algn="ctr" rotWithShape="0">
              <a:srgbClr val="000000">
                <a:alpha val="79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traight Connector 8"/>
          <p:cNvSpPr/>
          <p:nvPr userDrawn="1"/>
        </p:nvSpPr>
        <p:spPr>
          <a:xfrm>
            <a:off x="6871475" y="4684065"/>
            <a:ext cx="2020283" cy="1"/>
          </a:xfrm>
          <a:prstGeom prst="line">
            <a:avLst/>
          </a:prstGeom>
          <a:ln>
            <a:solidFill>
              <a:srgbClr val="595959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" name="Rectangle 7"/>
          <p:cNvSpPr/>
          <p:nvPr userDrawn="1"/>
        </p:nvSpPr>
        <p:spPr>
          <a:xfrm>
            <a:off x="8656548" y="4672258"/>
            <a:ext cx="246235" cy="20117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93036306"/>
      </p:ext>
    </p:extLst>
  </p:cSld>
  <p:clrMap bg1="lt1" tx1="dk1" bg2="lt2" tx2="dk2" accent1="accent1" accent2="accent2" accent3="accent3" accent4="accent4" accent5="accent5" accent6="accent6" hlink="hlink" folHlink="folHlink"/>
  <p:transition spd="med"/>
  <p:txStyles>
    <p:titleStyle>
      <a:lvl1pPr marL="0" marR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bg1"/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1pPr>
      <a:lvl2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0" marR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Pct val="100000"/>
        <a:buFont typeface="Arial"/>
        <a:buNone/>
        <a:tabLst/>
        <a:defRPr sz="1400" b="0" i="0" u="none" strike="noStrike" cap="none" spc="0" baseline="0">
          <a:ln>
            <a:noFill/>
          </a:ln>
          <a:solidFill>
            <a:srgbClr val="FB9400"/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1pPr>
      <a:lvl2pPr marL="9525" marR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None/>
        <a:tabLst/>
        <a:defRPr kumimoji="0" sz="1200" b="0" i="0" u="none" strike="noStrike" cap="none" spc="0" normalizeH="0" baseline="0" dirty="0">
          <a:ln>
            <a:noFill/>
          </a:ln>
          <a:solidFill>
            <a:schemeClr val="bg1"/>
          </a:solidFill>
          <a:effectLst/>
          <a:uFillTx/>
          <a:latin typeface="Omnes Light"/>
          <a:ea typeface="Omnes Light"/>
          <a:cs typeface="Omnes Light"/>
          <a:sym typeface="Helvetica"/>
        </a:defRPr>
      </a:lvl2pPr>
      <a:lvl3pPr marL="687388" marR="0" indent="-201613" algn="l" defTabSz="4572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80000"/>
        <a:buFont typeface="Arial" charset="0"/>
        <a:buChar char="•"/>
        <a:tabLst/>
        <a:defRPr kumimoji="0" sz="1200" b="0" i="0" u="none" strike="noStrike" cap="none" spc="0" normalizeH="0" baseline="0" dirty="0">
          <a:ln>
            <a:noFill/>
          </a:ln>
          <a:solidFill>
            <a:schemeClr val="bg1">
              <a:lumMod val="65000"/>
            </a:schemeClr>
          </a:solidFill>
          <a:effectLst/>
          <a:uFillTx/>
          <a:latin typeface="Omnes Light"/>
          <a:ea typeface="Omnes Light"/>
          <a:cs typeface="Omnes Light"/>
          <a:sym typeface="Helvetica"/>
        </a:defRPr>
      </a:lvl3pPr>
      <a:lvl4pPr marL="1737360" marR="0" indent="-365760" algn="l" defTabSz="4572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70000"/>
        <a:buFont typeface="Arial"/>
        <a:buChar char="–"/>
        <a:tabLst/>
        <a:defRPr sz="1100" b="0" i="0" u="none" strike="noStrike" cap="none" spc="0" baseline="0">
          <a:ln>
            <a:noFill/>
          </a:ln>
          <a:solidFill>
            <a:schemeClr val="bg1"/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4pPr>
      <a:lvl5pPr marL="2194560" marR="0" indent="-365760" algn="l" defTabSz="4572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70000"/>
        <a:buFont typeface="Wingdings" charset="2"/>
        <a:buChar char="§"/>
        <a:tabLst/>
        <a:defRPr sz="1100" b="0" i="0" u="none" strike="noStrike" cap="none" spc="0" baseline="0">
          <a:ln>
            <a:noFill/>
          </a:ln>
          <a:solidFill>
            <a:schemeClr val="bg1">
              <a:lumMod val="65000"/>
            </a:schemeClr>
          </a:solidFill>
          <a:uFillTx/>
          <a:latin typeface="Omnes Light" charset="0"/>
          <a:ea typeface="Omnes Light" charset="0"/>
          <a:cs typeface="Omnes Light" charset="0"/>
          <a:sym typeface="Calibri"/>
        </a:defRPr>
      </a:lvl5pPr>
      <a:lvl6pPr marL="2651760" marR="0" indent="-365760" algn="l" defTabSz="4572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841" y="1909228"/>
            <a:ext cx="7920318" cy="1106424"/>
          </a:xfrm>
        </p:spPr>
        <p:txBody>
          <a:bodyPr/>
          <a:lstStyle/>
          <a:p>
            <a:r>
              <a:rPr lang="en-US" dirty="0"/>
              <a:t>Docker Certified Associate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Graph Drivers by OS (Storage)</a:t>
            </a:r>
          </a:p>
        </p:txBody>
      </p:sp>
    </p:spTree>
    <p:extLst>
      <p:ext uri="{BB962C8B-B14F-4D97-AF65-F5344CB8AC3E}">
        <p14:creationId xmlns:p14="http://schemas.microsoft.com/office/powerpoint/2010/main" val="30172857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874"/>
            <a:ext cx="8229600" cy="434959"/>
          </a:xfrm>
        </p:spPr>
        <p:txBody>
          <a:bodyPr/>
          <a:lstStyle/>
          <a:p>
            <a:r>
              <a:rPr lang="en-US" dirty="0"/>
              <a:t>Storage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867335"/>
            <a:ext cx="8229600" cy="343963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1600" dirty="0"/>
              <a:t>If you are using containers the way they are intended, you will be storing little to no data in a container’s writable layer. Docker volumes are the more appropriate destination so that the container remains portable.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However, there are some cases where writing to the container storage layer is a necessity and you will need to choose an appropriate storage driver that is both performant and supported on your implementation platform. Consider the following when choosing:</a:t>
            </a:r>
          </a:p>
          <a:p>
            <a:pPr algn="just"/>
            <a:endParaRPr lang="en-US" sz="16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Choose from a prioritized list (from Docker) for your platform/distribution (generally, the driver that requires the least amount of customization or configuration), followed by stability and performance.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Be aware of the Docker edition you are using (CE or EE – will affect your available supported choices).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Some storage drivers may not be available for your current or desired filesystem types or your implementation platform (particularly Windows).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dirty="0"/>
          </a:p>
          <a:p>
            <a:pPr algn="just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416459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874"/>
            <a:ext cx="8229600" cy="434959"/>
          </a:xfrm>
        </p:spPr>
        <p:txBody>
          <a:bodyPr/>
          <a:lstStyle/>
          <a:p>
            <a:r>
              <a:rPr lang="en-US" dirty="0"/>
              <a:t>Docker Enterprise Edition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867335"/>
            <a:ext cx="8229599" cy="65149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600" dirty="0"/>
              <a:t>Here is a chart depicting which storage drivers are officially supported by the Docker Enterprise Edition implementation.</a:t>
            </a:r>
          </a:p>
          <a:p>
            <a:pPr algn="just"/>
            <a:endParaRPr lang="en-US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16BCCA-8134-0445-8B31-AFE277131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423111"/>
              </p:ext>
            </p:extLst>
          </p:nvPr>
        </p:nvGraphicFramePr>
        <p:xfrm>
          <a:off x="457200" y="1485150"/>
          <a:ext cx="8229599" cy="269939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690094">
                  <a:extLst>
                    <a:ext uri="{9D8B030D-6E8A-4147-A177-3AD203B41FA5}">
                      <a16:colId xmlns:a16="http://schemas.microsoft.com/office/drawing/2014/main" val="2918217161"/>
                    </a:ext>
                  </a:extLst>
                </a:gridCol>
                <a:gridCol w="5539505">
                  <a:extLst>
                    <a:ext uri="{9D8B030D-6E8A-4147-A177-3AD203B41FA5}">
                      <a16:colId xmlns:a16="http://schemas.microsoft.com/office/drawing/2014/main" val="3378414610"/>
                    </a:ext>
                  </a:extLst>
                </a:gridCol>
              </a:tblGrid>
              <a:tr h="44989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Supported Storage Driver(s)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56087"/>
                  </a:ext>
                </a:extLst>
              </a:tr>
              <a:tr h="44989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devicemapper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783299"/>
                  </a:ext>
                </a:extLst>
              </a:tr>
              <a:tr h="44989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Oracle 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devicemapper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769463"/>
                  </a:ext>
                </a:extLst>
              </a:tr>
              <a:tr h="44989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Red Hat Enterprise 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devicemapper</a:t>
                      </a:r>
                      <a:r>
                        <a:rPr lang="en-US" dirty="0"/>
                        <a:t>, overlay2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214554"/>
                  </a:ext>
                </a:extLst>
              </a:tr>
              <a:tr h="44989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SUSE Linux Enterprise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btrfs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715446"/>
                  </a:ext>
                </a:extLst>
              </a:tr>
              <a:tr h="44989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Ubuntu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aufs3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341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81626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874"/>
            <a:ext cx="8229600" cy="434959"/>
          </a:xfrm>
        </p:spPr>
        <p:txBody>
          <a:bodyPr/>
          <a:lstStyle/>
          <a:p>
            <a:r>
              <a:rPr lang="en-US" dirty="0"/>
              <a:t>Docker Community Edition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867335"/>
            <a:ext cx="8229599" cy="65149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600" dirty="0"/>
              <a:t>There is less certainty around the drivers for Community Edition. Only some versions are tested actively, but the following are reported to work as expected for each distribution listed.</a:t>
            </a:r>
          </a:p>
          <a:p>
            <a:pPr algn="just"/>
            <a:endParaRPr lang="en-US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16BCCA-8134-0445-8B31-AFE277131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682976"/>
              </p:ext>
            </p:extLst>
          </p:nvPr>
        </p:nvGraphicFramePr>
        <p:xfrm>
          <a:off x="457200" y="1477401"/>
          <a:ext cx="8229599" cy="3149293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690094">
                  <a:extLst>
                    <a:ext uri="{9D8B030D-6E8A-4147-A177-3AD203B41FA5}">
                      <a16:colId xmlns:a16="http://schemas.microsoft.com/office/drawing/2014/main" val="2918217161"/>
                    </a:ext>
                  </a:extLst>
                </a:gridCol>
                <a:gridCol w="5539505">
                  <a:extLst>
                    <a:ext uri="{9D8B030D-6E8A-4147-A177-3AD203B41FA5}">
                      <a16:colId xmlns:a16="http://schemas.microsoft.com/office/drawing/2014/main" val="3378414610"/>
                    </a:ext>
                  </a:extLst>
                </a:gridCol>
              </a:tblGrid>
              <a:tr h="44989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Supported Storage Driver(s)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56087"/>
                  </a:ext>
                </a:extLst>
              </a:tr>
              <a:tr h="44989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devicemapper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vfs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783299"/>
                  </a:ext>
                </a:extLst>
              </a:tr>
              <a:tr h="44989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Oracle 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devicemapper</a:t>
                      </a:r>
                      <a:r>
                        <a:rPr lang="en-US" dirty="0"/>
                        <a:t>, overlay2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769463"/>
                  </a:ext>
                </a:extLst>
              </a:tr>
              <a:tr h="44989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Red Hat Enterprise 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devicemapper</a:t>
                      </a:r>
                      <a:r>
                        <a:rPr lang="en-US" dirty="0"/>
                        <a:t>, overlay2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214554"/>
                  </a:ext>
                </a:extLst>
              </a:tr>
              <a:tr h="44989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SUSE Linux Enterprise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btrfs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715446"/>
                  </a:ext>
                </a:extLst>
              </a:tr>
              <a:tr h="449899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Debian</a:t>
                      </a:r>
                      <a:r>
                        <a:rPr lang="en-US" dirty="0"/>
                        <a:t>/Ubuntu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aufs3, </a:t>
                      </a:r>
                      <a:r>
                        <a:rPr lang="en-US" dirty="0" err="1"/>
                        <a:t>devicemapper</a:t>
                      </a:r>
                      <a:r>
                        <a:rPr lang="en-US" dirty="0"/>
                        <a:t>, overlay2, overlay, </a:t>
                      </a:r>
                      <a:r>
                        <a:rPr lang="en-US" dirty="0" err="1"/>
                        <a:t>vfs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341070"/>
                  </a:ext>
                </a:extLst>
              </a:tr>
              <a:tr h="44989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Fedora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devicemapper</a:t>
                      </a:r>
                      <a:r>
                        <a:rPr lang="en-US" dirty="0"/>
                        <a:t>, overlay2, overlay, </a:t>
                      </a:r>
                      <a:r>
                        <a:rPr lang="en-US" dirty="0" err="1"/>
                        <a:t>vfs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829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8028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874"/>
            <a:ext cx="8229600" cy="434959"/>
          </a:xfrm>
        </p:spPr>
        <p:txBody>
          <a:bodyPr/>
          <a:lstStyle/>
          <a:p>
            <a:r>
              <a:rPr lang="en-US" dirty="0"/>
              <a:t>Docker Community Edition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867335"/>
            <a:ext cx="8229599" cy="150390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600" dirty="0"/>
              <a:t>Whenever possible, using  the ‘overlay2’ is recommended on Docker CE (which will be the default on installation).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NOTE: Docker for Mac and Windows is intended for development and not production use, as a result, the default drivers cannot be modified at this time.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16BCCA-8134-0445-8B31-AFE277131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629199"/>
              </p:ext>
            </p:extLst>
          </p:nvPr>
        </p:nvGraphicFramePr>
        <p:xfrm>
          <a:off x="457200" y="2453794"/>
          <a:ext cx="8139192" cy="1349697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660542">
                  <a:extLst>
                    <a:ext uri="{9D8B030D-6E8A-4147-A177-3AD203B41FA5}">
                      <a16:colId xmlns:a16="http://schemas.microsoft.com/office/drawing/2014/main" val="2918217161"/>
                    </a:ext>
                  </a:extLst>
                </a:gridCol>
                <a:gridCol w="5478650">
                  <a:extLst>
                    <a:ext uri="{9D8B030D-6E8A-4147-A177-3AD203B41FA5}">
                      <a16:colId xmlns:a16="http://schemas.microsoft.com/office/drawing/2014/main" val="3378414610"/>
                    </a:ext>
                  </a:extLst>
                </a:gridCol>
              </a:tblGrid>
              <a:tr h="44989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Supported Storage Driver(s)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56087"/>
                  </a:ext>
                </a:extLst>
              </a:tr>
              <a:tr h="44989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Mac OSX/</a:t>
                      </a:r>
                      <a:r>
                        <a:rPr lang="en-US" dirty="0" err="1"/>
                        <a:t>sierraOS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devicemapper</a:t>
                      </a:r>
                      <a:r>
                        <a:rPr lang="en-US" dirty="0"/>
                        <a:t> (default, no customization is possible)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783299"/>
                  </a:ext>
                </a:extLst>
              </a:tr>
              <a:tr h="44989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devicemapper</a:t>
                      </a:r>
                      <a:r>
                        <a:rPr lang="en-US" dirty="0"/>
                        <a:t> (default, no customization is possible)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769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58428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874"/>
            <a:ext cx="8229600" cy="434959"/>
          </a:xfrm>
        </p:spPr>
        <p:txBody>
          <a:bodyPr/>
          <a:lstStyle/>
          <a:p>
            <a:r>
              <a:rPr lang="en-US" dirty="0"/>
              <a:t>Storage Drivers – Workload Use Cases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867335"/>
            <a:ext cx="8229599" cy="1558150"/>
          </a:xfrm>
        </p:spPr>
        <p:txBody>
          <a:bodyPr>
            <a:normAutofit/>
          </a:bodyPr>
          <a:lstStyle/>
          <a:p>
            <a:pPr algn="just"/>
            <a:r>
              <a:rPr lang="en-US" sz="1600" dirty="0"/>
              <a:t>Each driver will have performance characteristics that will make it more or less suited to certain workloads. </a:t>
            </a:r>
            <a:r>
              <a:rPr lang="en-US" sz="1600" i="1" dirty="0"/>
              <a:t>Although Docker considers all the storage drivers we are talking about to be ‘stable’, some are newer and under active development.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Consider workloads as listed below for each driver:</a:t>
            </a:r>
          </a:p>
          <a:p>
            <a:pPr algn="just"/>
            <a:endParaRPr lang="en-US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16BCCA-8134-0445-8B31-AFE277131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588222"/>
              </p:ext>
            </p:extLst>
          </p:nvPr>
        </p:nvGraphicFramePr>
        <p:xfrm>
          <a:off x="457200" y="2500292"/>
          <a:ext cx="8229599" cy="1821499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690094">
                  <a:extLst>
                    <a:ext uri="{9D8B030D-6E8A-4147-A177-3AD203B41FA5}">
                      <a16:colId xmlns:a16="http://schemas.microsoft.com/office/drawing/2014/main" val="2918217161"/>
                    </a:ext>
                  </a:extLst>
                </a:gridCol>
                <a:gridCol w="5539505">
                  <a:extLst>
                    <a:ext uri="{9D8B030D-6E8A-4147-A177-3AD203B41FA5}">
                      <a16:colId xmlns:a16="http://schemas.microsoft.com/office/drawing/2014/main" val="3378414610"/>
                    </a:ext>
                  </a:extLst>
                </a:gridCol>
              </a:tblGrid>
              <a:tr h="44989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Workload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56087"/>
                  </a:ext>
                </a:extLst>
              </a:tr>
              <a:tr h="449899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aufs</a:t>
                      </a:r>
                      <a:r>
                        <a:rPr lang="en-US" dirty="0"/>
                        <a:t>, overlay, overlay2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Operate at the file level (rather than the block level). This allows more efficient memory utilization but the container layer can grow quickly.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783299"/>
                  </a:ext>
                </a:extLst>
              </a:tr>
              <a:tr h="449899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devicemapper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btrfs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zfs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Operate at the block level (rather than the file level). This allows better performance in write heavy </a:t>
                      </a:r>
                      <a:r>
                        <a:rPr lang="en-US"/>
                        <a:t>workloads at </a:t>
                      </a:r>
                      <a:r>
                        <a:rPr lang="en-US" dirty="0"/>
                        <a:t>the expense of more memory.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769463"/>
                  </a:ext>
                </a:extLst>
              </a:tr>
              <a:tr h="44989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overlay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For workloads necessitating many small writes or containers with many layers or deep filesystems, overlay may perform better than overlay2.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214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97827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LinuxAcademy_DockerCertAssoc_ContainersVsServices" id="{294C69A9-F89E-9345-BAC1-514E65B4EAA8}" vid="{87D1B0FA-9B0D-A849-8F30-4F7DC716449C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LinuxAcademy_DockerCertAssoc_ContainersVsServices" id="{294C69A9-F89E-9345-BAC1-514E65B4EAA8}" vid="{80382BAC-A8CB-7A44-A8CF-D4EB08249530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LinuxAcademy_DockerCertAssoc_ContainersVsServices" id="{294C69A9-F89E-9345-BAC1-514E65B4EAA8}" vid="{AA55582B-FD9F-3548-853B-71C6754CB96A}"/>
    </a:ext>
  </a:extLst>
</a:theme>
</file>

<file path=ppt/theme/theme4.xml><?xml version="1.0" encoding="utf-8"?>
<a:theme xmlns:a="http://schemas.openxmlformats.org/drawingml/2006/main" name="3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LinuxAcademy_DockerCertAssoc_ContainersVsServices" id="{294C69A9-F89E-9345-BAC1-514E65B4EAA8}" vid="{1B70D6DF-CB2A-7F40-9B28-28F271A736F6}"/>
    </a:ext>
  </a:extLst>
</a:theme>
</file>

<file path=ppt/theme/theme5.xml><?xml version="1.0" encoding="utf-8"?>
<a:theme xmlns:a="http://schemas.openxmlformats.org/drawingml/2006/main" name="4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LinuxAcademy_DockerCertAssoc_ContainersVsServices" id="{294C69A9-F89E-9345-BAC1-514E65B4EAA8}" vid="{D727E16F-B27E-D645-BE63-AE65D5B6DCAA}"/>
    </a:ext>
  </a:extLst>
</a:theme>
</file>

<file path=ppt/theme/theme6.xml><?xml version="1.0" encoding="utf-8"?>
<a:theme xmlns:a="http://schemas.openxmlformats.org/drawingml/2006/main" name="5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LinuxAcademy_DockerCertAssoc_ContainersVsServices" id="{294C69A9-F89E-9345-BAC1-514E65B4EAA8}" vid="{07716A13-AFF1-2E43-B89F-08984045E6B0}"/>
    </a:ext>
  </a:extLst>
</a:theme>
</file>

<file path=ppt/theme/theme7.xml><?xml version="1.0" encoding="utf-8"?>
<a:theme xmlns:a="http://schemas.openxmlformats.org/drawingml/2006/main" name="6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LinuxAcademy_DockerCertAssoc_ContainersVsServices" id="{294C69A9-F89E-9345-BAC1-514E65B4EAA8}" vid="{0784542A-E46A-0A4B-8830-FA2CBB7A56F8}"/>
    </a:ext>
  </a:extLst>
</a:theme>
</file>

<file path=ppt/theme/theme8.xml><?xml version="1.0" encoding="utf-8"?>
<a:theme xmlns:a="http://schemas.openxmlformats.org/drawingml/2006/main" name="7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LinuxAcademy_DockerCertAssoc_ContainersVsServices" id="{294C69A9-F89E-9345-BAC1-514E65B4EAA8}" vid="{3E6F4E5F-9C73-7947-A41A-E23906CB1AC9}"/>
    </a:ext>
  </a:extLst>
</a:theme>
</file>

<file path=ppt/theme/theme9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LinuxAcademy_DockerCertAssoc_ContainersVsServices</Template>
  <TotalTime>764</TotalTime>
  <Words>535</Words>
  <Application>Microsoft Macintosh PowerPoint</Application>
  <PresentationFormat>On-screen Show (16:9)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6</vt:i4>
      </vt:variant>
    </vt:vector>
  </HeadingPairs>
  <TitlesOfParts>
    <vt:vector size="22" baseType="lpstr">
      <vt:lpstr>Arial</vt:lpstr>
      <vt:lpstr>Calibri</vt:lpstr>
      <vt:lpstr>Helvetica</vt:lpstr>
      <vt:lpstr>Omnes ExtraLight</vt:lpstr>
      <vt:lpstr>Omnes Light</vt:lpstr>
      <vt:lpstr>Omnes SemiBold</vt:lpstr>
      <vt:lpstr>Omnes SemiBold</vt:lpstr>
      <vt:lpstr>Wingdings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Docker Certified Associate</vt:lpstr>
      <vt:lpstr>Storage Drivers</vt:lpstr>
      <vt:lpstr>Docker Enterprise Edition</vt:lpstr>
      <vt:lpstr>Docker Community Edition</vt:lpstr>
      <vt:lpstr>Docker Community Edition (continued)</vt:lpstr>
      <vt:lpstr>Storage Drivers – Workload Use Cases 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Certified Associate</dc:title>
  <dc:creator>Rebecca Gibbs</dc:creator>
  <cp:lastModifiedBy>Terrence Cox</cp:lastModifiedBy>
  <cp:revision>58</cp:revision>
  <dcterms:created xsi:type="dcterms:W3CDTF">2017-12-13T16:40:52Z</dcterms:created>
  <dcterms:modified xsi:type="dcterms:W3CDTF">2017-12-20T02:46:45Z</dcterms:modified>
</cp:coreProperties>
</file>