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400" d="100"/>
          <a:sy n="400" d="100"/>
        </p:scale>
        <p:origin x="-13056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C9E-54C3-A943-8A15-999E03481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C3B10-FA9A-4747-9A32-224E4E1B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8344-5833-974C-BA14-D4734AA0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BEB7-CCEB-904B-A2B1-6B8FAE71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87B-5D8E-CE4E-B121-15C7A5E2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87B-A65F-D049-A8EC-80358A6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2564E-035B-4B42-B353-6FFA33BD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297D-6B9A-0C47-81F0-D654FF4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4DD-29FE-6742-9821-B614A72A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DB75-2118-8947-A63A-5854F558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49CF-5073-474A-B96A-F812B384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1377-CBC7-3C41-BD71-8D696483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1A08-B78D-8442-859A-0AE7942D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1E18-9FDA-EF4F-8C52-439EFD32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5D3C-C869-2B4F-93B9-6E5BE6A4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F9C-9E76-0443-9D44-70E61E8A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BC1B-CE16-7D49-AB7F-48D2C268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D5AA-6004-F84B-82B3-1FC3F02E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B9FC-DA10-9247-B168-74292D72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24E4-E7B4-9243-B74D-D5D2A0C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A5D6-DC53-7D4B-91F0-157A23BC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B8E-D1DC-684F-871F-B0C5372B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5BAC-F6D6-DA42-8296-A5030BC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6CD3-EB89-2B41-9B4D-CFDC6265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3BB6-0605-E948-829D-539AC61F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E240-813E-3A4D-8E55-BC426448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8A3A-0B2A-F745-9CBE-56ED0700A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6A5C-5236-E948-9429-76D6C3E9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5E51-02FB-2144-8F29-74E687FA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0C59-2226-9B42-9191-F60F3A7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1E6E-73B1-404E-9B17-4A756715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6009-7A74-0B4A-B144-4124B858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FA55-69BD-C44D-83FD-22B4EB6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B1C-D3BB-764B-A1C7-49F12C08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EF352-9DB5-D745-AE00-951A64E11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C7CA3-46AF-2445-8E52-C09A3BDA4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7366D-F4C0-F14A-B128-A6794F05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9FA1B-96FC-D84F-B517-F96F7E8D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4D36B-A6FB-E24D-AF10-E1C46E98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6775-2CB7-EB48-B2F1-BD4CF983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6DE68-9863-C743-8BE5-FD106432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7A5E6-5C79-A749-AA02-4499C9BE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BDD94-5423-8049-887D-A872A2B4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7DE79-3B4C-0542-8AD6-36D2D65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CD5D9-BDEC-064E-B68C-CBD63FA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42BF-9140-7044-A05E-0113D755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4B23-FED2-484B-B3FA-9BD83B38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7FB9-BC66-C94C-9086-5ED8F831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C618E-AE7F-4F43-9F0F-5D37DEF3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C186-73A8-4F48-A9B6-9D9C3A1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7C7D-2D26-064F-8B89-878E09F7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1F8F5-9D92-3B4F-AC8B-97F511EF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F902-4DC5-8047-A342-4817505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31EE-0C1F-4D40-87F7-28E029110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87F7-53AE-7948-99A6-5560B100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7990-CD69-8B46-91E1-AEBCBD58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1EEDB-C128-114E-B5EC-D77C9581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25BB-A898-3545-A396-FD1112EF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387D2-FF60-404E-95C5-F95F0021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7780-223E-8E45-AAF6-66E70FB8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0A30-471A-DB4C-AF28-E2866B4C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4869-82C2-F742-9AE8-640271F8E86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538-A00D-A84B-97D1-AABC1AAE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3F6B-3B3A-584D-831C-DB7A08DF9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69F2-513B-F940-A443-5FDE4A3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D29B089-8C1A-8646-8A10-AF741C27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365250"/>
            <a:ext cx="7277100" cy="4127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F1245F-BE47-C942-B2FB-A73E8CEE07DC}"/>
              </a:ext>
            </a:extLst>
          </p:cNvPr>
          <p:cNvCxnSpPr>
            <a:cxnSpLocks/>
          </p:cNvCxnSpPr>
          <p:nvPr/>
        </p:nvCxnSpPr>
        <p:spPr>
          <a:xfrm>
            <a:off x="6857596" y="2775799"/>
            <a:ext cx="0" cy="110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E57859-7361-614C-9A95-23C754F42673}"/>
              </a:ext>
            </a:extLst>
          </p:cNvPr>
          <p:cNvSpPr txBox="1"/>
          <p:nvPr/>
        </p:nvSpPr>
        <p:spPr>
          <a:xfrm>
            <a:off x="1940011" y="611659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.8 = 3.32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8A9E-ECC6-D74E-9A3E-D3602EC4DF8A}"/>
              </a:ext>
            </a:extLst>
          </p:cNvPr>
          <p:cNvSpPr txBox="1"/>
          <p:nvPr/>
        </p:nvSpPr>
        <p:spPr>
          <a:xfrm>
            <a:off x="3302305" y="546404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2.49/.24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0F024-12A4-394F-A057-60F9E1B7BB3E}"/>
              </a:ext>
            </a:extLst>
          </p:cNvPr>
          <p:cNvSpPr txBox="1"/>
          <p:nvPr/>
        </p:nvSpPr>
        <p:spPr>
          <a:xfrm>
            <a:off x="4533462" y="5703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AFE92E-0DF2-6242-96A4-65A36A38C99A}"/>
              </a:ext>
            </a:extLst>
          </p:cNvPr>
          <p:cNvCxnSpPr/>
          <p:nvPr/>
        </p:nvCxnSpPr>
        <p:spPr>
          <a:xfrm>
            <a:off x="3225114" y="1989438"/>
            <a:ext cx="0" cy="3039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474503-1952-7B45-813A-47C190CDA8FF}"/>
              </a:ext>
            </a:extLst>
          </p:cNvPr>
          <p:cNvSpPr txBox="1"/>
          <p:nvPr/>
        </p:nvSpPr>
        <p:spPr>
          <a:xfrm>
            <a:off x="4658258" y="54353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DB310B-4521-A641-BF1A-767A6F67B359}"/>
              </a:ext>
            </a:extLst>
          </p:cNvPr>
          <p:cNvSpPr txBox="1"/>
          <p:nvPr/>
        </p:nvSpPr>
        <p:spPr>
          <a:xfrm>
            <a:off x="5549900" y="561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C2654-301D-DD43-AE08-2A31154F5CBD}"/>
              </a:ext>
            </a:extLst>
          </p:cNvPr>
          <p:cNvSpPr txBox="1"/>
          <p:nvPr/>
        </p:nvSpPr>
        <p:spPr>
          <a:xfrm>
            <a:off x="5375101" y="54329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6286E-E286-FB49-AA76-08932DB578E0}"/>
              </a:ext>
            </a:extLst>
          </p:cNvPr>
          <p:cNvSpPr txBox="1"/>
          <p:nvPr/>
        </p:nvSpPr>
        <p:spPr>
          <a:xfrm>
            <a:off x="6804025" y="55848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CE87C-5155-9842-8E1C-CBA9BDBD9B9B}"/>
              </a:ext>
            </a:extLst>
          </p:cNvPr>
          <p:cNvCxnSpPr>
            <a:cxnSpLocks/>
          </p:cNvCxnSpPr>
          <p:nvPr/>
        </p:nvCxnSpPr>
        <p:spPr>
          <a:xfrm>
            <a:off x="7797396" y="2553549"/>
            <a:ext cx="0" cy="8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FE9B8A-0480-7140-9F86-1F135CE56D00}"/>
              </a:ext>
            </a:extLst>
          </p:cNvPr>
          <p:cNvSpPr txBox="1"/>
          <p:nvPr/>
        </p:nvSpPr>
        <p:spPr>
          <a:xfrm>
            <a:off x="7778750" y="579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.09</a:t>
            </a:r>
          </a:p>
        </p:txBody>
      </p:sp>
    </p:spTree>
    <p:extLst>
      <p:ext uri="{BB962C8B-B14F-4D97-AF65-F5344CB8AC3E}">
        <p14:creationId xmlns:p14="http://schemas.microsoft.com/office/powerpoint/2010/main" val="405295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1</cp:revision>
  <dcterms:created xsi:type="dcterms:W3CDTF">2020-08-17T18:57:47Z</dcterms:created>
  <dcterms:modified xsi:type="dcterms:W3CDTF">2020-08-17T19:02:43Z</dcterms:modified>
</cp:coreProperties>
</file>